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509c8fc1c8c9540dab961300418e28c6818cb67b.png"/><Relationship Id="rId2" Type="http://schemas.openxmlformats.org/officeDocument/2006/relationships/image" Target="../media/509c8fc1c8c9540dab961300418e28c6818cb67b.png"/><Relationship Id="rId3" Type="http://schemas.openxmlformats.org/officeDocument/2006/relationships/image" Target="../media/509c8fc1c8c9540dab961300418e28c6818cb67b.png"/><Relationship Id="rId4" Type="http://schemas.openxmlformats.org/officeDocument/2006/relationships/image" Target="../media/8fc0dfc6362f068ff4a6fd2f914753f97ccdb829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EE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654411"/>
            <a:ext cx="12191937" cy="9525"/>
          </a:xfrm>
          <a:prstGeom prst="rect">
            <a:avLst/>
          </a:prstGeom>
          <a:blipFill>
            <a:blip r:embed="rId1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1530597"/>
            <a:ext cx="12191937" cy="9525"/>
          </a:xfrm>
          <a:prstGeom prst="rect">
            <a:avLst/>
          </a:prstGeom>
          <a:blipFill>
            <a:blip r:embed="rId2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0" y="6190890"/>
            <a:ext cx="12191937" cy="9525"/>
          </a:xfrm>
          <a:prstGeom prst="rect">
            <a:avLst/>
          </a:prstGeom>
          <a:blipFill>
            <a:blip r:embed="rId3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0" y="3886794"/>
            <a:ext cx="12191937" cy="9525"/>
          </a:xfrm>
          <a:custGeom>
            <a:avLst/>
            <a:gdLst/>
            <a:ahLst/>
            <a:cxnLst/>
            <a:rect l="l" t="t" r="r" b="b"/>
            <a:pathLst>
              <a:path w="12191937" h="9525">
                <a:moveTo>
                  <a:pt x="0" y="0"/>
                </a:moveTo>
                <a:lnTo>
                  <a:pt x="12191937" y="0"/>
                </a:lnTo>
              </a:path>
            </a:pathLst>
          </a:custGeom>
          <a:noFill/>
          <a:ln w="6345">
            <a:solidFill>
              <a:srgbClr val="1E1E1E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95969" y="1536947"/>
            <a:ext cx="9525" cy="4654296"/>
          </a:xfrm>
          <a:prstGeom prst="rect">
            <a:avLst/>
          </a:prstGeom>
          <a:blipFill>
            <a:blip r:embed="rId4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380997" y="1806673"/>
            <a:ext cx="4384354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Strengths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421819" y="1806673"/>
            <a:ext cx="4389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Weaknesses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80997" y="4135201"/>
            <a:ext cx="4389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Opportunities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421819" y="4135201"/>
            <a:ext cx="43891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Threats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181567" y="2949060"/>
            <a:ext cx="914400" cy="923170"/>
          </a:xfrm>
          <a:prstGeom prst="rect">
            <a:avLst/>
          </a:prstGeom>
          <a:solidFill>
            <a:srgbClr val="1E1E1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271567" y="2995860"/>
            <a:ext cx="734400" cy="8295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S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095967" y="2949060"/>
            <a:ext cx="914400" cy="923170"/>
          </a:xfrm>
          <a:prstGeom prst="rect">
            <a:avLst/>
          </a:prstGeom>
          <a:solidFill>
            <a:srgbClr val="1E1E1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185967" y="2995860"/>
            <a:ext cx="734400" cy="8295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W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5181567" y="3867551"/>
            <a:ext cx="914400" cy="914400"/>
          </a:xfrm>
          <a:prstGeom prst="rect">
            <a:avLst/>
          </a:prstGeom>
          <a:solidFill>
            <a:srgbClr val="1E1E1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271567" y="3914351"/>
            <a:ext cx="7344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O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095967" y="3867551"/>
            <a:ext cx="914400" cy="914400"/>
          </a:xfrm>
          <a:prstGeom prst="rect">
            <a:avLst/>
          </a:prstGeom>
          <a:solidFill>
            <a:srgbClr val="1E1E1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185967" y="3914351"/>
            <a:ext cx="7344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T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380998" y="6494090"/>
            <a:ext cx="4175125" cy="1423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Comprehensive SWOT Analysis for Strategic Business Growth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262360" y="6480625"/>
            <a:ext cx="548579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1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80997" y="2218343"/>
            <a:ext cx="438435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Our company has a strong brand presence in the market, recognized for quality and innovation.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We have a dedicated and skilled workforce that drives our success and ensures customer satisfaction.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421819" y="2218343"/>
            <a:ext cx="4389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Limited financial resources restrict our ability to expand operations and invest in new technologies.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Our dependency on a single supplier poses risks to our supply chain stability.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80997" y="4546871"/>
            <a:ext cx="4389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The growing demand for eco-friendly products presents a chance to innovate and capture new markets.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Expanding into international markets can increase our revenue and diversify our customer base.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421819" y="4546871"/>
            <a:ext cx="4389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Intense competition in the industry could impact our market share and profitability.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Hind Regular" pitchFamily="34" charset="0"/>
                <a:ea typeface="Hind Regular" pitchFamily="34" charset="-122"/>
                <a:cs typeface="Hind Regular" pitchFamily="34" charset="-120"/>
              </a:rPr>
              <a:t>Economic uncertainties and fluctuating exchange rates pose challenges to our financial stability.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80997" y="919436"/>
            <a:ext cx="11429941" cy="4698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Domine Bold" pitchFamily="34" charset="0"/>
                <a:ea typeface="Domine Bold" pitchFamily="34" charset="-122"/>
                <a:cs typeface="Domine Bold" pitchFamily="34" charset="-120"/>
              </a:rPr>
              <a:t>SWOT Analysis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10896539" y="60101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2025-07-11T16:12:59Z</dcterms:created>
  <dcterms:modified xsi:type="dcterms:W3CDTF">2025-07-11T16:12:59Z</dcterms:modified>
</cp:coreProperties>
</file>