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1" y="6200512"/>
            <a:ext cx="12191999" cy="657488"/>
          </a:xfrm>
          <a:prstGeom prst="rect">
            <a:avLst/>
          </a:prstGeom>
          <a:gradFill>
            <a:gsLst>
              <a:gs pos="0">
                <a:srgbClr val="d3e6ff">
                  <a:alpha val="50000"/>
                </a:srgbClr>
              </a:gs>
              <a:gs pos="100000">
                <a:srgbClr val="fff1ef">
                  <a:alpha val="4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9999" y="6247312"/>
            <a:ext cx="12011999" cy="563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60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722957" y="621792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38200" y="6355080"/>
            <a:ext cx="561571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SWOT Analysis of Our Company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54643" y="63550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48640" y="1384680"/>
            <a:ext cx="2590800" cy="4599432"/>
          </a:xfrm>
          <a:custGeom>
            <a:avLst/>
            <a:gdLst/>
            <a:ahLst/>
            <a:cxnLst/>
            <a:rect l="l" t="t" r="r" b="b"/>
            <a:pathLst>
              <a:path w="2590800" h="4599432">
                <a:moveTo>
                  <a:pt x="72672" y="4599432"/>
                </a:moveTo>
                <a:cubicBezTo>
                  <a:pt x="32540" y="4599432"/>
                  <a:pt x="0" y="4566914"/>
                  <a:pt x="0" y="4526761"/>
                </a:cubicBezTo>
                <a:lnTo>
                  <a:pt x="0" y="72671"/>
                </a:lnTo>
                <a:cubicBezTo>
                  <a:pt x="0" y="32518"/>
                  <a:pt x="32540" y="0"/>
                  <a:pt x="72672" y="0"/>
                </a:cubicBezTo>
                <a:lnTo>
                  <a:pt x="2518128" y="0"/>
                </a:lnTo>
                <a:cubicBezTo>
                  <a:pt x="2558260" y="0"/>
                  <a:pt x="2590800" y="32518"/>
                  <a:pt x="2590800" y="72671"/>
                </a:cubicBezTo>
                <a:lnTo>
                  <a:pt x="2590800" y="4526761"/>
                </a:lnTo>
                <a:cubicBezTo>
                  <a:pt x="2590800" y="4566914"/>
                  <a:pt x="2558260" y="4599432"/>
                  <a:pt x="2518128" y="4599432"/>
                </a:cubicBezTo>
                <a:lnTo>
                  <a:pt x="72672" y="4599432"/>
                </a:lnTo>
              </a:path>
            </a:pathLst>
          </a:custGeom>
          <a:solidFill>
            <a:srgbClr val="F8F9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368040" y="1384680"/>
            <a:ext cx="2590800" cy="4599432"/>
          </a:xfrm>
          <a:custGeom>
            <a:avLst/>
            <a:gdLst/>
            <a:ahLst/>
            <a:cxnLst/>
            <a:rect l="l" t="t" r="r" b="b"/>
            <a:pathLst>
              <a:path w="2590800" h="4599432">
                <a:moveTo>
                  <a:pt x="72672" y="4599432"/>
                </a:moveTo>
                <a:cubicBezTo>
                  <a:pt x="32540" y="4599432"/>
                  <a:pt x="0" y="4566914"/>
                  <a:pt x="0" y="4526761"/>
                </a:cubicBezTo>
                <a:lnTo>
                  <a:pt x="0" y="72671"/>
                </a:lnTo>
                <a:cubicBezTo>
                  <a:pt x="0" y="32518"/>
                  <a:pt x="32540" y="0"/>
                  <a:pt x="72672" y="0"/>
                </a:cubicBezTo>
                <a:lnTo>
                  <a:pt x="2518128" y="0"/>
                </a:lnTo>
                <a:cubicBezTo>
                  <a:pt x="2558260" y="0"/>
                  <a:pt x="2590800" y="32518"/>
                  <a:pt x="2590800" y="72671"/>
                </a:cubicBezTo>
                <a:lnTo>
                  <a:pt x="2590800" y="4526761"/>
                </a:lnTo>
                <a:cubicBezTo>
                  <a:pt x="2590800" y="4566914"/>
                  <a:pt x="2558260" y="4599432"/>
                  <a:pt x="2518128" y="4599432"/>
                </a:cubicBezTo>
                <a:lnTo>
                  <a:pt x="72672" y="4599432"/>
                </a:lnTo>
              </a:path>
            </a:pathLst>
          </a:custGeom>
          <a:solidFill>
            <a:srgbClr val="F8F9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187440" y="1384680"/>
            <a:ext cx="2590800" cy="4599432"/>
          </a:xfrm>
          <a:custGeom>
            <a:avLst/>
            <a:gdLst/>
            <a:ahLst/>
            <a:cxnLst/>
            <a:rect l="l" t="t" r="r" b="b"/>
            <a:pathLst>
              <a:path w="2590800" h="4599432">
                <a:moveTo>
                  <a:pt x="72672" y="4599432"/>
                </a:moveTo>
                <a:cubicBezTo>
                  <a:pt x="32540" y="4599432"/>
                  <a:pt x="0" y="4566914"/>
                  <a:pt x="0" y="4526761"/>
                </a:cubicBezTo>
                <a:lnTo>
                  <a:pt x="0" y="72671"/>
                </a:lnTo>
                <a:cubicBezTo>
                  <a:pt x="0" y="32518"/>
                  <a:pt x="32540" y="0"/>
                  <a:pt x="72672" y="0"/>
                </a:cubicBezTo>
                <a:lnTo>
                  <a:pt x="2518128" y="0"/>
                </a:lnTo>
                <a:cubicBezTo>
                  <a:pt x="2558260" y="0"/>
                  <a:pt x="2590800" y="32518"/>
                  <a:pt x="2590800" y="72671"/>
                </a:cubicBezTo>
                <a:lnTo>
                  <a:pt x="2590800" y="4526761"/>
                </a:lnTo>
                <a:cubicBezTo>
                  <a:pt x="2590800" y="4566914"/>
                  <a:pt x="2558260" y="4599432"/>
                  <a:pt x="2518128" y="4599432"/>
                </a:cubicBezTo>
                <a:lnTo>
                  <a:pt x="72672" y="4599432"/>
                </a:lnTo>
              </a:path>
            </a:pathLst>
          </a:custGeom>
          <a:solidFill>
            <a:srgbClr val="F8F9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006840" y="1384680"/>
            <a:ext cx="2590800" cy="4599432"/>
          </a:xfrm>
          <a:custGeom>
            <a:avLst/>
            <a:gdLst/>
            <a:ahLst/>
            <a:cxnLst/>
            <a:rect l="l" t="t" r="r" b="b"/>
            <a:pathLst>
              <a:path w="2590800" h="4599432">
                <a:moveTo>
                  <a:pt x="72672" y="4599432"/>
                </a:moveTo>
                <a:cubicBezTo>
                  <a:pt x="32540" y="4599432"/>
                  <a:pt x="0" y="4566914"/>
                  <a:pt x="0" y="4526761"/>
                </a:cubicBezTo>
                <a:lnTo>
                  <a:pt x="0" y="72671"/>
                </a:lnTo>
                <a:cubicBezTo>
                  <a:pt x="0" y="32518"/>
                  <a:pt x="32540" y="0"/>
                  <a:pt x="72672" y="0"/>
                </a:cubicBezTo>
                <a:lnTo>
                  <a:pt x="2518128" y="0"/>
                </a:lnTo>
                <a:cubicBezTo>
                  <a:pt x="2558260" y="0"/>
                  <a:pt x="2590800" y="32518"/>
                  <a:pt x="2590800" y="72671"/>
                </a:cubicBezTo>
                <a:lnTo>
                  <a:pt x="2590800" y="4526761"/>
                </a:lnTo>
                <a:cubicBezTo>
                  <a:pt x="2590800" y="4566914"/>
                  <a:pt x="2558260" y="4599432"/>
                  <a:pt x="2518128" y="4599432"/>
                </a:cubicBezTo>
                <a:lnTo>
                  <a:pt x="72672" y="4599432"/>
                </a:lnTo>
              </a:path>
            </a:pathLst>
          </a:custGeom>
          <a:solidFill>
            <a:srgbClr val="F8F9F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114800" y="1528852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gradFill>
            <a:gsLst>
              <a:gs pos="0">
                <a:srgbClr val="a4ccff">
                  <a:alpha val="30000"/>
                </a:srgbClr>
              </a:gs>
              <a:gs pos="100000">
                <a:srgbClr val="ffc6be">
                  <a:alpha val="30000"/>
                </a:srgbClr>
              </a:gs>
            </a:gsLst>
            <a:lin ang="162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204800" y="1575652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206240" y="162029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noFill/>
          <a:ln w="9525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295400" y="1528852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gradFill>
            <a:gsLst>
              <a:gs pos="0">
                <a:srgbClr val="a4ccff">
                  <a:alpha val="30000"/>
                </a:srgbClr>
              </a:gs>
              <a:gs pos="100000">
                <a:srgbClr val="ffc6be">
                  <a:alpha val="30000"/>
                </a:srgbClr>
              </a:gs>
            </a:gsLst>
            <a:lin ang="162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385400" y="1575652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386840" y="162029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noFill/>
          <a:ln w="9525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934200" y="1528852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gradFill>
            <a:gsLst>
              <a:gs pos="0">
                <a:srgbClr val="a4ccff">
                  <a:alpha val="30000"/>
                </a:srgbClr>
              </a:gs>
              <a:gs pos="100000">
                <a:srgbClr val="ffc6be">
                  <a:alpha val="30000"/>
                </a:srgbClr>
              </a:gs>
            </a:gsLst>
            <a:lin ang="162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024200" y="1575652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7025640" y="162029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noFill/>
          <a:ln w="9525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9753600" y="1528852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gradFill>
            <a:gsLst>
              <a:gs pos="0">
                <a:srgbClr val="a4ccff">
                  <a:alpha val="30000"/>
                </a:srgbClr>
              </a:gs>
              <a:gs pos="100000">
                <a:srgbClr val="ffc6be">
                  <a:alpha val="30000"/>
                </a:srgbClr>
              </a:gs>
            </a:gsLst>
            <a:lin ang="162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9843600" y="1575652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9845040" y="162029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457200"/>
                </a:moveTo>
                <a:cubicBezTo>
                  <a:pt x="0" y="204698"/>
                  <a:pt x="204698" y="0"/>
                  <a:pt x="457200" y="0"/>
                </a:cubicBezTo>
                <a:cubicBezTo>
                  <a:pt x="709702" y="0"/>
                  <a:pt x="914400" y="204698"/>
                  <a:pt x="914400" y="457200"/>
                </a:cubicBezTo>
                <a:cubicBezTo>
                  <a:pt x="914400" y="709702"/>
                  <a:pt x="709702" y="914400"/>
                  <a:pt x="457200" y="914400"/>
                </a:cubicBezTo>
                <a:cubicBezTo>
                  <a:pt x="204698" y="914400"/>
                  <a:pt x="0" y="709702"/>
                  <a:pt x="0" y="457200"/>
                </a:cubicBezTo>
              </a:path>
            </a:pathLst>
          </a:custGeom>
          <a:noFill/>
          <a:ln w="9525">
            <a:solidFill>
              <a:srgbClr val="FFFF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792480" y="2818649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611880" y="2818649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431280" y="2818649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250680" y="2818649"/>
            <a:ext cx="2103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Threats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48640" y="548639"/>
            <a:ext cx="11049000" cy="553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SWOT Analysis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9250680" y="3289692"/>
            <a:ext cx="21031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Intense competition in the industry could impact market share.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downturns may affect consumer spending patterns.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431280" y="3289692"/>
            <a:ext cx="21031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Emerging markets offer potential for significant growth.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Technological advancements can enhance our product offerings.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611880" y="3289692"/>
            <a:ext cx="21031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Limited financial resources restrict our ability to expand.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reliance on a single supplier poses risks to operations.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92480" y="3289692"/>
            <a:ext cx="21031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company has a strong brand presence in the market.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We have a highly skilled and motivated workforce.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2025-07-11T16:09:40Z</dcterms:created>
  <dcterms:modified xsi:type="dcterms:W3CDTF">2025-07-11T16:09:40Z</dcterms:modified>
</cp:coreProperties>
</file>