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38d5654cdfe193cf33cfd5716b39812ea728fa7f.png"/><Relationship Id="rId2" Type="http://schemas.openxmlformats.org/officeDocument/2006/relationships/image" Target="../media/0b85589bb4b6e33f1c990d88749ac2cb2edd53a9.png"/><Relationship Id="rId3" Type="http://schemas.openxmlformats.org/officeDocument/2006/relationships/image" Target="../media/48b482e309649891f86ce0439e97345bc93734bc.png"/><Relationship Id="rId4" Type="http://schemas.openxmlformats.org/officeDocument/2006/relationships/image" Target="../media/5aea52d09546c5f07fb2c3b54bad4dfb88c4a2cc.png"/><Relationship Id="rId5" Type="http://schemas.openxmlformats.org/officeDocument/2006/relationships/image" Target="../media/2a6cfb71b07b010496a340bb85248750802c06c8.png"/><Relationship Id="rId6" Type="http://schemas.openxmlformats.org/officeDocument/2006/relationships/image" Target="../media/98ee13256a02bdf4275ea40b4de3dfab04319357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008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20000"/>
            </a:blip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0566400" y="-201838"/>
            <a:ext cx="1981189" cy="1980942"/>
          </a:xfrm>
          <a:custGeom>
            <a:avLst/>
            <a:gdLst/>
            <a:ahLst/>
            <a:cxnLst/>
            <a:rect l="l" t="t" r="r" b="b"/>
            <a:pathLst>
              <a:path w="1981189" h="1980942">
                <a:moveTo>
                  <a:pt x="1254429" y="1099740"/>
                </a:moveTo>
                <a:cubicBezTo>
                  <a:pt x="1299105" y="1137754"/>
                  <a:pt x="1345663" y="1180681"/>
                  <a:pt x="1392360" y="1227372"/>
                </a:cubicBezTo>
                <a:cubicBezTo>
                  <a:pt x="1602861" y="1437847"/>
                  <a:pt x="1736591" y="1645351"/>
                  <a:pt x="1691084" y="1690853"/>
                </a:cubicBezTo>
                <a:cubicBezTo>
                  <a:pt x="1645576" y="1736355"/>
                  <a:pt x="1438046" y="1602641"/>
                  <a:pt x="1227545" y="1392166"/>
                </a:cubicBezTo>
                <a:cubicBezTo>
                  <a:pt x="1180828" y="1345456"/>
                  <a:pt x="1137896" y="1298884"/>
                  <a:pt x="1099857" y="1254214"/>
                </a:cubicBezTo>
                <a:cubicBezTo>
                  <a:pt x="1104572" y="1312691"/>
                  <a:pt x="1107148" y="1375982"/>
                  <a:pt x="1107148" y="1442027"/>
                </a:cubicBezTo>
                <a:cubicBezTo>
                  <a:pt x="1107148" y="1739663"/>
                  <a:pt x="1054963" y="1980962"/>
                  <a:pt x="990614" y="1980962"/>
                </a:cubicBezTo>
                <a:cubicBezTo>
                  <a:pt x="926265" y="1980962"/>
                  <a:pt x="874081" y="1739683"/>
                  <a:pt x="874081" y="1442027"/>
                </a:cubicBezTo>
                <a:cubicBezTo>
                  <a:pt x="874081" y="1376002"/>
                  <a:pt x="876656" y="1312731"/>
                  <a:pt x="881352" y="1254273"/>
                </a:cubicBezTo>
                <a:cubicBezTo>
                  <a:pt x="843333" y="1298943"/>
                  <a:pt x="800420" y="1345475"/>
                  <a:pt x="753724" y="1392166"/>
                </a:cubicBezTo>
                <a:cubicBezTo>
                  <a:pt x="543222" y="1602641"/>
                  <a:pt x="335693" y="1736355"/>
                  <a:pt x="290185" y="1690853"/>
                </a:cubicBezTo>
                <a:cubicBezTo>
                  <a:pt x="244677" y="1645351"/>
                  <a:pt x="378407" y="1437847"/>
                  <a:pt x="588909" y="1227372"/>
                </a:cubicBezTo>
                <a:cubicBezTo>
                  <a:pt x="635605" y="1180681"/>
                  <a:pt x="682183" y="1137754"/>
                  <a:pt x="726859" y="1099740"/>
                </a:cubicBezTo>
                <a:cubicBezTo>
                  <a:pt x="668374" y="1104435"/>
                  <a:pt x="605075" y="1107010"/>
                  <a:pt x="539022" y="1107010"/>
                </a:cubicBezTo>
                <a:cubicBezTo>
                  <a:pt x="241329" y="1107010"/>
                  <a:pt x="20" y="1054832"/>
                  <a:pt x="20" y="990491"/>
                </a:cubicBezTo>
                <a:cubicBezTo>
                  <a:pt x="20" y="926130"/>
                  <a:pt x="241329" y="873972"/>
                  <a:pt x="539022" y="873972"/>
                </a:cubicBezTo>
                <a:cubicBezTo>
                  <a:pt x="605075" y="873972"/>
                  <a:pt x="668354" y="876547"/>
                  <a:pt x="726839" y="881242"/>
                </a:cubicBezTo>
                <a:cubicBezTo>
                  <a:pt x="682163" y="843227"/>
                  <a:pt x="635605" y="800301"/>
                  <a:pt x="588909" y="753610"/>
                </a:cubicBezTo>
                <a:cubicBezTo>
                  <a:pt x="378407" y="543135"/>
                  <a:pt x="244677" y="335631"/>
                  <a:pt x="290185" y="290129"/>
                </a:cubicBezTo>
                <a:cubicBezTo>
                  <a:pt x="335693" y="244626"/>
                  <a:pt x="543222" y="378340"/>
                  <a:pt x="753724" y="588815"/>
                </a:cubicBezTo>
                <a:cubicBezTo>
                  <a:pt x="800400" y="635506"/>
                  <a:pt x="843313" y="682038"/>
                  <a:pt x="881352" y="726689"/>
                </a:cubicBezTo>
                <a:cubicBezTo>
                  <a:pt x="876656" y="668231"/>
                  <a:pt x="874081" y="604980"/>
                  <a:pt x="874081" y="538955"/>
                </a:cubicBezTo>
                <a:cubicBezTo>
                  <a:pt x="874081" y="241318"/>
                  <a:pt x="926265" y="20"/>
                  <a:pt x="990614" y="20"/>
                </a:cubicBezTo>
                <a:cubicBezTo>
                  <a:pt x="1054963" y="20"/>
                  <a:pt x="1107148" y="241299"/>
                  <a:pt x="1107148" y="538955"/>
                </a:cubicBezTo>
                <a:cubicBezTo>
                  <a:pt x="1107148" y="605019"/>
                  <a:pt x="1104572" y="668291"/>
                  <a:pt x="1099857" y="726788"/>
                </a:cubicBezTo>
                <a:cubicBezTo>
                  <a:pt x="1137896" y="682098"/>
                  <a:pt x="1180828" y="635526"/>
                  <a:pt x="1227545" y="588815"/>
                </a:cubicBezTo>
                <a:cubicBezTo>
                  <a:pt x="1438046" y="378340"/>
                  <a:pt x="1645576" y="244627"/>
                  <a:pt x="1691084" y="290129"/>
                </a:cubicBezTo>
                <a:cubicBezTo>
                  <a:pt x="1736591" y="335631"/>
                  <a:pt x="1602861" y="543135"/>
                  <a:pt x="1392360" y="753610"/>
                </a:cubicBezTo>
                <a:cubicBezTo>
                  <a:pt x="1345663" y="800301"/>
                  <a:pt x="1299105" y="843227"/>
                  <a:pt x="1254410" y="881242"/>
                </a:cubicBezTo>
                <a:cubicBezTo>
                  <a:pt x="1312875" y="876547"/>
                  <a:pt x="1376154" y="873972"/>
                  <a:pt x="1442187" y="873972"/>
                </a:cubicBezTo>
                <a:cubicBezTo>
                  <a:pt x="1739880" y="873972"/>
                  <a:pt x="1981189" y="926150"/>
                  <a:pt x="1981189" y="990491"/>
                </a:cubicBezTo>
                <a:cubicBezTo>
                  <a:pt x="1981189" y="1054852"/>
                  <a:pt x="1739880" y="1107010"/>
                  <a:pt x="1442187" y="1107010"/>
                </a:cubicBezTo>
                <a:cubicBezTo>
                  <a:pt x="1376154" y="1107010"/>
                  <a:pt x="1312894" y="1104454"/>
                  <a:pt x="1254429" y="1099740"/>
                </a:cubicBezTo>
                <a:lnTo>
                  <a:pt x="1254429" y="1099740"/>
                </a:lnTo>
              </a:path>
            </a:pathLst>
          </a:custGeom>
          <a:solidFill>
            <a:srgbClr val="FFFFF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12449" y="2177597"/>
            <a:ext cx="338328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Strengths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81609" y="2177597"/>
            <a:ext cx="338328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Weaknesses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312449" y="4442485"/>
            <a:ext cx="338328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Opportunities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81609" y="4442485"/>
            <a:ext cx="338328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Threats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02920" y="2921779"/>
            <a:ext cx="1280160" cy="128016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02920" y="4433249"/>
            <a:ext cx="1280160" cy="128016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184401" y="2921779"/>
            <a:ext cx="1280160" cy="128016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2184401" y="4435165"/>
            <a:ext cx="1280160" cy="128016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05463" y="512177"/>
            <a:ext cx="7315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Comprehensive SWOT Analysis for Strategic Business Growth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502920" y="890092"/>
            <a:ext cx="11161969" cy="889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SWOT Analysis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8281609" y="4854155"/>
            <a:ext cx="3383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Intense competition in the industry could impact our market share and profitability.</a:t>
            </a:r>
            <a:endParaRPr lang="en-US" sz="12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uncertainties and fluctuating exchange rates pose challenges to our financial stability.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312449" y="4854155"/>
            <a:ext cx="3383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growing demand for eco-friendly products presents a chance to innovate and capture new markets.</a:t>
            </a:r>
            <a:endParaRPr lang="en-US" sz="12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into international markets can increase revenue and diversify our customer base.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281609" y="2589267"/>
            <a:ext cx="3383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Limited financial resources restrict our ability to expand operations and invest in new technologies.</a:t>
            </a:r>
            <a:endParaRPr lang="en-US" sz="12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dependency on a single supplier poses risks to our supply chain stability.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312449" y="2589267"/>
            <a:ext cx="3383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company has a strong brand presence in the market, recognized for quality and innovation.</a:t>
            </a:r>
            <a:endParaRPr lang="en-US" sz="12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have a dedicated and skilled workforce that drives our success and ensures customer satisfaction.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0769602" y="329297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502920" y="6520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6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2025-07-11T16:11:37Z</dcterms:created>
  <dcterms:modified xsi:type="dcterms:W3CDTF">2025-07-11T16:11:37Z</dcterms:modified>
</cp:coreProperties>
</file>