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79" y="1750738"/>
            <a:ext cx="2011679" cy="2011680"/>
          </a:xfrm>
          <a:custGeom>
            <a:avLst/>
            <a:gdLst/>
            <a:ahLst/>
            <a:cxnLst/>
            <a:rect l="l" t="t" r="r" b="b"/>
            <a:pathLst>
              <a:path w="2011679" h="2011680">
                <a:moveTo>
                  <a:pt x="0" y="1005840"/>
                </a:moveTo>
                <a:cubicBezTo>
                  <a:pt x="0" y="450335"/>
                  <a:pt x="450334" y="0"/>
                  <a:pt x="1005840" y="0"/>
                </a:cubicBezTo>
                <a:cubicBezTo>
                  <a:pt x="1561345" y="0"/>
                  <a:pt x="2011679" y="450335"/>
                  <a:pt x="2011679" y="1005840"/>
                </a:cubicBezTo>
                <a:cubicBezTo>
                  <a:pt x="2011679" y="1561345"/>
                  <a:pt x="1561345" y="2011680"/>
                  <a:pt x="1005840" y="2011680"/>
                </a:cubicBezTo>
                <a:cubicBezTo>
                  <a:pt x="450334" y="2011680"/>
                  <a:pt x="0" y="1561345"/>
                  <a:pt x="0" y="1005840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30079" y="1797538"/>
            <a:ext cx="1831679" cy="1918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60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2509519" y="1750738"/>
            <a:ext cx="2011679" cy="2011680"/>
          </a:xfrm>
          <a:custGeom>
            <a:avLst/>
            <a:gdLst/>
            <a:ahLst/>
            <a:cxnLst/>
            <a:rect l="l" t="t" r="r" b="b"/>
            <a:pathLst>
              <a:path w="2011679" h="2011680">
                <a:moveTo>
                  <a:pt x="0" y="1005840"/>
                </a:moveTo>
                <a:cubicBezTo>
                  <a:pt x="0" y="450335"/>
                  <a:pt x="450334" y="0"/>
                  <a:pt x="1005840" y="0"/>
                </a:cubicBezTo>
                <a:cubicBezTo>
                  <a:pt x="1561345" y="0"/>
                  <a:pt x="2011679" y="450335"/>
                  <a:pt x="2011679" y="1005840"/>
                </a:cubicBezTo>
                <a:cubicBezTo>
                  <a:pt x="2011679" y="1561345"/>
                  <a:pt x="1561345" y="2011680"/>
                  <a:pt x="1005840" y="2011680"/>
                </a:cubicBezTo>
                <a:cubicBezTo>
                  <a:pt x="450334" y="2011680"/>
                  <a:pt x="0" y="1561345"/>
                  <a:pt x="0" y="1005840"/>
                </a:cubicBezTo>
              </a:path>
            </a:pathLst>
          </a:custGeom>
          <a:solidFill>
            <a:srgbClr val="0C53B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599519" y="1797538"/>
            <a:ext cx="1831679" cy="1918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60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640078" y="3602036"/>
            <a:ext cx="2011679" cy="2011680"/>
          </a:xfrm>
          <a:custGeom>
            <a:avLst/>
            <a:gdLst/>
            <a:ahLst/>
            <a:cxnLst/>
            <a:rect l="l" t="t" r="r" b="b"/>
            <a:pathLst>
              <a:path w="2011679" h="2011680">
                <a:moveTo>
                  <a:pt x="0" y="1005840"/>
                </a:moveTo>
                <a:cubicBezTo>
                  <a:pt x="0" y="450335"/>
                  <a:pt x="450334" y="0"/>
                  <a:pt x="1005840" y="0"/>
                </a:cubicBezTo>
                <a:cubicBezTo>
                  <a:pt x="1561345" y="0"/>
                  <a:pt x="2011679" y="450335"/>
                  <a:pt x="2011679" y="1005840"/>
                </a:cubicBezTo>
                <a:cubicBezTo>
                  <a:pt x="2011679" y="1561345"/>
                  <a:pt x="1561345" y="2011680"/>
                  <a:pt x="1005840" y="2011680"/>
                </a:cubicBezTo>
                <a:cubicBezTo>
                  <a:pt x="450334" y="2011680"/>
                  <a:pt x="0" y="1561345"/>
                  <a:pt x="0" y="1005840"/>
                </a:cubicBezTo>
              </a:path>
            </a:pathLst>
          </a:cu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30078" y="3648836"/>
            <a:ext cx="1831679" cy="1918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60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2509518" y="3602036"/>
            <a:ext cx="2011679" cy="2011680"/>
          </a:xfrm>
          <a:custGeom>
            <a:avLst/>
            <a:gdLst/>
            <a:ahLst/>
            <a:cxnLst/>
            <a:rect l="l" t="t" r="r" b="b"/>
            <a:pathLst>
              <a:path w="2011679" h="2011680">
                <a:moveTo>
                  <a:pt x="0" y="1005840"/>
                </a:moveTo>
                <a:cubicBezTo>
                  <a:pt x="0" y="450335"/>
                  <a:pt x="450334" y="0"/>
                  <a:pt x="1005840" y="0"/>
                </a:cubicBezTo>
                <a:cubicBezTo>
                  <a:pt x="1561345" y="0"/>
                  <a:pt x="2011679" y="450335"/>
                  <a:pt x="2011679" y="1005840"/>
                </a:cubicBezTo>
                <a:cubicBezTo>
                  <a:pt x="2011679" y="1561345"/>
                  <a:pt x="1561345" y="2011680"/>
                  <a:pt x="1005840" y="2011680"/>
                </a:cubicBezTo>
                <a:cubicBezTo>
                  <a:pt x="450334" y="2011680"/>
                  <a:pt x="0" y="1561345"/>
                  <a:pt x="0" y="1005840"/>
                </a:cubicBezTo>
              </a:path>
            </a:pathLst>
          </a:cu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599518" y="3648836"/>
            <a:ext cx="1831679" cy="1918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60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 /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907280" y="175431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Strengths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554721" y="175431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Weaknesses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07280" y="3931489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Opportunities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554721" y="3931489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Threats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SWOT Analysis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907280" y="216598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company has a strong brand presence in the market, which helps in attracting and retaining customers.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We have a highly skilled workforce that drives innovation and ensures quality in our products and services.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554721" y="216598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Limited financial resources restrict our ability to invest in new projects and expand operations.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dependency on a single supplier for key materials poses a risk to our supply chain stability.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07280" y="4343159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The growing demand for eco-friendly products presents a chance to innovate and capture new market segments.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Expansion into emerging markets offers potential for increased revenue and brand recognition.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554721" y="4343159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Intense competition in the industry could lead to price wars and reduced profit margins.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instability in key markets may negatively impact consumer spending and business operations.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2025-07-11T16:08:39Z</dcterms:created>
  <dcterms:modified xsi:type="dcterms:W3CDTF">2025-07-11T16:08:39Z</dcterms:modified>
</cp:coreProperties>
</file>