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37884" y="6508085"/>
            <a:ext cx="5760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Comprehensive SWOT Analysis for Strategic Business Growth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6508085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1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56840" y="1428750"/>
            <a:ext cx="66627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4000" dirty="0">
                <a:solidFill>
                  <a:srgbClr val="000000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SWOT Analysis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350744" y="2609850"/>
            <a:ext cx="2651760" cy="1200150"/>
          </a:xfrm>
          <a:prstGeom prst="rect">
            <a:avLst/>
          </a:prstGeom>
          <a:solidFill>
            <a:srgbClr val="24947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40744" y="2656650"/>
            <a:ext cx="2471760" cy="11065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54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S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3296995" y="2609850"/>
            <a:ext cx="2651760" cy="1200150"/>
          </a:xfrm>
          <a:prstGeom prst="rect">
            <a:avLst/>
          </a:prstGeom>
          <a:solidFill>
            <a:srgbClr val="FE7AB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386995" y="2656650"/>
            <a:ext cx="2471760" cy="11065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54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W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6243246" y="2609850"/>
            <a:ext cx="2651760" cy="1200150"/>
          </a:xfrm>
          <a:prstGeom prst="rect">
            <a:avLst/>
          </a:prstGeom>
          <a:solidFill>
            <a:srgbClr val="3ACE5D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333246" y="2656650"/>
            <a:ext cx="2471760" cy="11065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54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O</a:t>
            </a:r>
            <a:endParaRPr lang="en-US" sz="5400" dirty="0"/>
          </a:p>
        </p:txBody>
      </p:sp>
      <p:sp>
        <p:nvSpPr>
          <p:cNvPr id="12" name="Text 10"/>
          <p:cNvSpPr/>
          <p:nvPr/>
        </p:nvSpPr>
        <p:spPr>
          <a:xfrm>
            <a:off x="9189496" y="2609850"/>
            <a:ext cx="2651760" cy="1200150"/>
          </a:xfrm>
          <a:prstGeom prst="rect">
            <a:avLst/>
          </a:prstGeom>
          <a:solidFill>
            <a:srgbClr val="FF6E01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9279496" y="2656650"/>
            <a:ext cx="2471760" cy="11065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54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T</a:t>
            </a:r>
            <a:endParaRPr lang="en-US" sz="5400" dirty="0"/>
          </a:p>
        </p:txBody>
      </p:sp>
      <p:sp>
        <p:nvSpPr>
          <p:cNvPr id="14" name="Text 12"/>
          <p:cNvSpPr/>
          <p:nvPr/>
        </p:nvSpPr>
        <p:spPr>
          <a:xfrm>
            <a:off x="350744" y="411998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Strengths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50744" y="4595155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Our company has a strong brand presence in the market, which helps in attracting and retaining customers.</a:t>
            </a:r>
            <a:endParaRPr lang="en-US" sz="1200" dirty="0"/>
          </a:p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We have a highly skilled workforce that drives innovation and ensures quality in our products and services.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96995" y="411998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Weaknesses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243246" y="411998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Opportunities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9189496" y="411998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Threats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3296995" y="4595155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Limited financial resources restrict our ability to invest in new projects and expand operations.</a:t>
            </a:r>
            <a:endParaRPr lang="en-US" sz="1200" dirty="0"/>
          </a:p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Our dependency on a single supplier poses risks to our supply chain stability.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243246" y="4595155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589"/>
              </a:spcBef>
              <a:buNone/>
            </a:pPr>
            <a:r>
              <a:rPr lang="en-US" sz="1179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The growing demand for eco-friendly products presents a chance to innovate and capture new market segments.</a:t>
            </a:r>
            <a:endParaRPr lang="en-US" sz="1179" dirty="0"/>
          </a:p>
          <a:p>
            <a:pPr algn="l" marL="0" indent="0">
              <a:lnSpc>
                <a:spcPct val="100000"/>
              </a:lnSpc>
              <a:spcBef>
                <a:spcPts val="589"/>
              </a:spcBef>
              <a:buNone/>
            </a:pPr>
            <a:r>
              <a:rPr lang="en-US" sz="1179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Expansion into emerging markets can provide significant growth opportunities for our business.</a:t>
            </a:r>
            <a:endParaRPr lang="en-US" sz="1179" dirty="0"/>
          </a:p>
        </p:txBody>
      </p:sp>
      <p:sp>
        <p:nvSpPr>
          <p:cNvPr id="21" name="Text 19"/>
          <p:cNvSpPr/>
          <p:nvPr/>
        </p:nvSpPr>
        <p:spPr>
          <a:xfrm>
            <a:off x="9189496" y="4595155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Intense competition in the industry could impact our market share and profitability.</a:t>
            </a:r>
            <a:endParaRPr lang="en-US" sz="1200" dirty="0"/>
          </a:p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Economic uncertainties and fluctuating exchange rates pose challenges to our financial stability.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1094720" y="1"/>
            <a:ext cx="1097280" cy="1097280"/>
          </a:xfrm>
          <a:prstGeom prst="rect">
            <a:avLst/>
          </a:prstGeom>
          <a:solidFill>
            <a:srgbClr val="24947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8088290" y="365791"/>
            <a:ext cx="3746870" cy="1977359"/>
          </a:xfrm>
          <a:prstGeom prst="rect">
            <a:avLst/>
          </a:prstGeom>
          <a:solidFill>
            <a:srgbClr val="24947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356841" y="4572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2025-07-11T16:12:42Z</dcterms:created>
  <dcterms:modified xsi:type="dcterms:W3CDTF">2025-07-11T16:12:42Z</dcterms:modified>
</cp:coreProperties>
</file>