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notesMasterIdLst>
    <p:notesMasterId r:id="rId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bce54e693a8df8c8ff2dd19caa273f6c3cee8184.png"/><Relationship Id="rId2" Type="http://schemas.openxmlformats.org/officeDocument/2006/relationships/image" Target="../media/e7c4892101e9c751ca334d0ef7527760402506b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-2" y="-1"/>
            <a:ext cx="12192002" cy="6858001"/>
          </a:xfrm>
          <a:prstGeom prst="rect">
            <a:avLst/>
          </a:prstGeom>
          <a:gradFill>
            <a:gsLst>
              <a:gs pos="0">
                <a:srgbClr val="ab154e">
                  <a:alpha val="100000"/>
                </a:srgbClr>
              </a:gs>
              <a:gs pos="56000">
                <a:srgbClr val="000000">
                  <a:alpha val="100000"/>
                </a:srgbClr>
              </a:gs>
            </a:gsLst>
            <a:lin ang="8100000"/>
          </a:gra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-1" y="2769619"/>
            <a:ext cx="5072033" cy="4088382"/>
          </a:xfrm>
          <a:prstGeom prst="rect">
            <a:avLst/>
          </a:prstGeom>
          <a:blipFill>
            <a:blip r:embed="rId1"/>
            <a:srcRect l="39337" t="0" r="0" b="51874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8931619" y="0"/>
            <a:ext cx="3260381" cy="6858000"/>
          </a:xfrm>
          <a:prstGeom prst="rect">
            <a:avLst/>
          </a:prstGeom>
          <a:blipFill>
            <a:blip r:embed="rId2">
              <a:alphaModFix amt="44000"/>
            </a:blip>
            <a:srcRect l="0" t="0" r="51569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1236006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FFFFFF"/>
                </a:solidFill>
                <a:latin typeface="Reddit Sans Regular" pitchFamily="34" charset="0"/>
                <a:ea typeface="Reddit Sans Regular" pitchFamily="34" charset="-122"/>
                <a:cs typeface="Reddit Sans Regular" pitchFamily="34" charset="-120"/>
              </a:rPr>
              <a:t>1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85800" y="6309360"/>
            <a:ext cx="6309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FFFFFF"/>
                </a:solidFill>
                <a:latin typeface="Reddit Sans Regular" pitchFamily="34" charset="0"/>
                <a:ea typeface="Reddit Sans Regular" pitchFamily="34" charset="-122"/>
                <a:cs typeface="Reddit Sans Regular" pitchFamily="34" charset="-120"/>
              </a:rPr>
              <a:t>Comprehensive SWOT Analysis for Strategic Business Growth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7169001" y="4097383"/>
            <a:ext cx="366423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Reddit Sans Regular" pitchFamily="34" charset="0"/>
                <a:ea typeface="Reddit Sans Regular" pitchFamily="34" charset="-122"/>
                <a:cs typeface="Reddit Sans Regular" pitchFamily="34" charset="-120"/>
              </a:rPr>
              <a:t>Threats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1807353" y="4097383"/>
            <a:ext cx="3669137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Reddit Sans Regular" pitchFamily="34" charset="0"/>
                <a:ea typeface="Reddit Sans Regular" pitchFamily="34" charset="-122"/>
                <a:cs typeface="Reddit Sans Regular" pitchFamily="34" charset="-120"/>
              </a:rPr>
              <a:t>Opportunities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7169001" y="1963243"/>
            <a:ext cx="363256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Reddit Sans Regular" pitchFamily="34" charset="0"/>
                <a:ea typeface="Reddit Sans Regular" pitchFamily="34" charset="-122"/>
                <a:cs typeface="Reddit Sans Regular" pitchFamily="34" charset="-120"/>
              </a:rPr>
              <a:t>Weaknesses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1807353" y="1961269"/>
            <a:ext cx="3669137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Reddit Sans Regular" pitchFamily="34" charset="0"/>
                <a:ea typeface="Reddit Sans Regular" pitchFamily="34" charset="-122"/>
                <a:cs typeface="Reddit Sans Regular" pitchFamily="34" charset="-120"/>
              </a:rPr>
              <a:t>Strengths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10774680" y="559142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685800" y="564101"/>
            <a:ext cx="9779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3600" dirty="0">
                <a:solidFill>
                  <a:srgbClr val="FFFFFF"/>
                </a:solidFill>
                <a:latin typeface="Reddit Sans Bold" pitchFamily="34" charset="0"/>
                <a:ea typeface="Reddit Sans Bold" pitchFamily="34" charset="-122"/>
                <a:cs typeface="Reddit Sans Bold" pitchFamily="34" charset="-120"/>
              </a:rPr>
              <a:t>SWOT Analysis</a:t>
            </a:r>
            <a:endParaRPr lang="en-US" sz="3600" dirty="0"/>
          </a:p>
        </p:txBody>
      </p:sp>
      <p:sp>
        <p:nvSpPr>
          <p:cNvPr id="14" name="Text 12"/>
          <p:cNvSpPr/>
          <p:nvPr/>
        </p:nvSpPr>
        <p:spPr>
          <a:xfrm>
            <a:off x="6718434" y="4594581"/>
            <a:ext cx="41148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71450" indent="-171450">
              <a:lnSpc>
                <a:spcPct val="100000"/>
              </a:lnSpc>
              <a:spcBef>
                <a:spcPts val="600"/>
              </a:spcBef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Reddit Sans Regular" pitchFamily="34" charset="0"/>
                <a:ea typeface="Reddit Sans Regular" pitchFamily="34" charset="-122"/>
                <a:cs typeface="Reddit Sans Regular" pitchFamily="34" charset="-120"/>
              </a:rPr>
              <a:t>Intense competition in the industry could erode our market share.</a:t>
            </a:r>
            <a:endParaRPr lang="en-US" sz="1400" dirty="0"/>
          </a:p>
          <a:p>
            <a:pPr algn="l" marL="171450" indent="-171450">
              <a:lnSpc>
                <a:spcPct val="100000"/>
              </a:lnSpc>
              <a:spcBef>
                <a:spcPts val="600"/>
              </a:spcBef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Reddit Sans Regular" pitchFamily="34" charset="0"/>
                <a:ea typeface="Reddit Sans Regular" pitchFamily="34" charset="-122"/>
                <a:cs typeface="Reddit Sans Regular" pitchFamily="34" charset="-120"/>
              </a:rPr>
              <a:t>Economic downturns and regulatory changes pose risks to our operations.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1356785" y="4590856"/>
            <a:ext cx="41148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71450" indent="-171450">
              <a:lnSpc>
                <a:spcPct val="100000"/>
              </a:lnSpc>
              <a:spcBef>
                <a:spcPts val="600"/>
              </a:spcBef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Reddit Sans Regular" pitchFamily="34" charset="0"/>
                <a:ea typeface="Reddit Sans Regular" pitchFamily="34" charset="-122"/>
                <a:cs typeface="Reddit Sans Regular" pitchFamily="34" charset="-120"/>
              </a:rPr>
              <a:t>Expanding into digital markets offers significant revenue growth potential.</a:t>
            </a:r>
            <a:endParaRPr lang="en-US" sz="1400" dirty="0"/>
          </a:p>
          <a:p>
            <a:pPr algn="l" marL="171450" indent="-171450">
              <a:lnSpc>
                <a:spcPct val="100000"/>
              </a:lnSpc>
              <a:spcBef>
                <a:spcPts val="600"/>
              </a:spcBef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Reddit Sans Regular" pitchFamily="34" charset="0"/>
                <a:ea typeface="Reddit Sans Regular" pitchFamily="34" charset="-122"/>
                <a:cs typeface="Reddit Sans Regular" pitchFamily="34" charset="-120"/>
              </a:rPr>
              <a:t>Strategic partnerships with tech firms can enhance our product offerings.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718434" y="2517567"/>
            <a:ext cx="41148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71450" indent="-171450">
              <a:lnSpc>
                <a:spcPct val="100000"/>
              </a:lnSpc>
              <a:spcBef>
                <a:spcPts val="600"/>
              </a:spcBef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Reddit Sans Regular" pitchFamily="34" charset="0"/>
                <a:ea typeface="Reddit Sans Regular" pitchFamily="34" charset="-122"/>
                <a:cs typeface="Reddit Sans Regular" pitchFamily="34" charset="-120"/>
              </a:rPr>
              <a:t>Limited market presence in emerging economies restricts our growth potential.</a:t>
            </a:r>
            <a:endParaRPr lang="en-US" sz="1400" dirty="0"/>
          </a:p>
          <a:p>
            <a:pPr algn="l" marL="171450" indent="-171450">
              <a:lnSpc>
                <a:spcPct val="100000"/>
              </a:lnSpc>
              <a:spcBef>
                <a:spcPts val="600"/>
              </a:spcBef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Reddit Sans Regular" pitchFamily="34" charset="0"/>
                <a:ea typeface="Reddit Sans Regular" pitchFamily="34" charset="-122"/>
                <a:cs typeface="Reddit Sans Regular" pitchFamily="34" charset="-120"/>
              </a:rPr>
              <a:t>High dependency on a single product line makes us vulnerable to market fluctuations.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1356786" y="2517567"/>
            <a:ext cx="41148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71450" indent="-171450">
              <a:lnSpc>
                <a:spcPct val="100000"/>
              </a:lnSpc>
              <a:spcBef>
                <a:spcPts val="600"/>
              </a:spcBef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Reddit Sans Regular" pitchFamily="34" charset="0"/>
                <a:ea typeface="Reddit Sans Regular" pitchFamily="34" charset="-122"/>
                <a:cs typeface="Reddit Sans Regular" pitchFamily="34" charset="-120"/>
              </a:rPr>
              <a:t>Our company has a strong brand reputation, recognized globally for quality and innovation.</a:t>
            </a:r>
            <a:endParaRPr lang="en-US" sz="1400" dirty="0"/>
          </a:p>
          <a:p>
            <a:pPr algn="l" marL="171450" indent="-171450">
              <a:lnSpc>
                <a:spcPct val="100000"/>
              </a:lnSpc>
              <a:spcBef>
                <a:spcPts val="600"/>
              </a:spcBef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Reddit Sans Regular" pitchFamily="34" charset="0"/>
                <a:ea typeface="Reddit Sans Regular" pitchFamily="34" charset="-122"/>
                <a:cs typeface="Reddit Sans Regular" pitchFamily="34" charset="-120"/>
              </a:rPr>
              <a:t>We have a highly skilled workforce that drives our competitive advantage.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1353930" y="1976450"/>
            <a:ext cx="264898" cy="274320"/>
          </a:xfrm>
          <a:custGeom>
            <a:avLst/>
            <a:gdLst/>
            <a:ahLst/>
            <a:cxnLst/>
            <a:rect l="l" t="t" r="r" b="b"/>
            <a:pathLst>
              <a:path w="264898" h="274320">
                <a:moveTo>
                  <a:pt x="254384" y="0"/>
                </a:moveTo>
                <a:cubicBezTo>
                  <a:pt x="255640" y="428"/>
                  <a:pt x="256246" y="1451"/>
                  <a:pt x="256988" y="2483"/>
                </a:cubicBezTo>
                <a:cubicBezTo>
                  <a:pt x="257131" y="2677"/>
                  <a:pt x="257274" y="2872"/>
                  <a:pt x="257423" y="3072"/>
                </a:cubicBezTo>
                <a:cubicBezTo>
                  <a:pt x="257730" y="3492"/>
                  <a:pt x="258037" y="3915"/>
                  <a:pt x="258344" y="4334"/>
                </a:cubicBezTo>
                <a:cubicBezTo>
                  <a:pt x="258837" y="5012"/>
                  <a:pt x="259335" y="5684"/>
                  <a:pt x="259833" y="6359"/>
                </a:cubicBezTo>
                <a:cubicBezTo>
                  <a:pt x="261544" y="8674"/>
                  <a:pt x="263250" y="10995"/>
                  <a:pt x="264938" y="13329"/>
                </a:cubicBezTo>
                <a:cubicBezTo>
                  <a:pt x="264577" y="14133"/>
                  <a:pt x="264207" y="14676"/>
                  <a:pt x="263555" y="15269"/>
                </a:cubicBezTo>
                <a:cubicBezTo>
                  <a:pt x="263393" y="15417"/>
                  <a:pt x="263232" y="15568"/>
                  <a:pt x="263065" y="15721"/>
                </a:cubicBezTo>
                <a:cubicBezTo>
                  <a:pt x="262893" y="15878"/>
                  <a:pt x="262721" y="16031"/>
                  <a:pt x="262543" y="16193"/>
                </a:cubicBezTo>
                <a:cubicBezTo>
                  <a:pt x="262366" y="16355"/>
                  <a:pt x="262188" y="16517"/>
                  <a:pt x="262005" y="16684"/>
                </a:cubicBezTo>
                <a:cubicBezTo>
                  <a:pt x="260983" y="17617"/>
                  <a:pt x="259947" y="18533"/>
                  <a:pt x="258898" y="19438"/>
                </a:cubicBezTo>
                <a:cubicBezTo>
                  <a:pt x="256604" y="21474"/>
                  <a:pt x="254358" y="23575"/>
                  <a:pt x="252225" y="25778"/>
                </a:cubicBezTo>
                <a:cubicBezTo>
                  <a:pt x="251695" y="26294"/>
                  <a:pt x="251152" y="26774"/>
                  <a:pt x="250594" y="27256"/>
                </a:cubicBezTo>
                <a:cubicBezTo>
                  <a:pt x="249248" y="28425"/>
                  <a:pt x="247990" y="29679"/>
                  <a:pt x="246731" y="30943"/>
                </a:cubicBezTo>
                <a:cubicBezTo>
                  <a:pt x="246506" y="31168"/>
                  <a:pt x="246281" y="31390"/>
                  <a:pt x="246048" y="31624"/>
                </a:cubicBezTo>
                <a:cubicBezTo>
                  <a:pt x="244864" y="32809"/>
                  <a:pt x="243730" y="34018"/>
                  <a:pt x="242636" y="35289"/>
                </a:cubicBezTo>
                <a:cubicBezTo>
                  <a:pt x="241664" y="36386"/>
                  <a:pt x="240602" y="37393"/>
                  <a:pt x="239558" y="38419"/>
                </a:cubicBezTo>
                <a:cubicBezTo>
                  <a:pt x="238506" y="39458"/>
                  <a:pt x="237513" y="40528"/>
                  <a:pt x="236549" y="41647"/>
                </a:cubicBezTo>
                <a:cubicBezTo>
                  <a:pt x="235550" y="42791"/>
                  <a:pt x="234493" y="43883"/>
                  <a:pt x="233449" y="44983"/>
                </a:cubicBezTo>
                <a:cubicBezTo>
                  <a:pt x="232403" y="46091"/>
                  <a:pt x="231383" y="47219"/>
                  <a:pt x="230385" y="48371"/>
                </a:cubicBezTo>
                <a:cubicBezTo>
                  <a:pt x="229844" y="48991"/>
                  <a:pt x="229290" y="49600"/>
                  <a:pt x="228734" y="50206"/>
                </a:cubicBezTo>
                <a:cubicBezTo>
                  <a:pt x="227865" y="51169"/>
                  <a:pt x="227031" y="52148"/>
                  <a:pt x="226218" y="53155"/>
                </a:cubicBezTo>
                <a:cubicBezTo>
                  <a:pt x="225365" y="54211"/>
                  <a:pt x="224483" y="55226"/>
                  <a:pt x="223563" y="56227"/>
                </a:cubicBezTo>
                <a:cubicBezTo>
                  <a:pt x="222435" y="57454"/>
                  <a:pt x="221373" y="58716"/>
                  <a:pt x="220326" y="60013"/>
                </a:cubicBezTo>
                <a:cubicBezTo>
                  <a:pt x="219624" y="60874"/>
                  <a:pt x="218907" y="61719"/>
                  <a:pt x="218183" y="62564"/>
                </a:cubicBezTo>
                <a:cubicBezTo>
                  <a:pt x="217005" y="63950"/>
                  <a:pt x="215868" y="65362"/>
                  <a:pt x="214750" y="66800"/>
                </a:cubicBezTo>
                <a:cubicBezTo>
                  <a:pt x="213778" y="68048"/>
                  <a:pt x="212782" y="69274"/>
                  <a:pt x="211778" y="70497"/>
                </a:cubicBezTo>
                <a:cubicBezTo>
                  <a:pt x="210440" y="72132"/>
                  <a:pt x="209156" y="73798"/>
                  <a:pt x="207897" y="75493"/>
                </a:cubicBezTo>
                <a:cubicBezTo>
                  <a:pt x="206854" y="76900"/>
                  <a:pt x="205778" y="78283"/>
                  <a:pt x="204697" y="79663"/>
                </a:cubicBezTo>
                <a:cubicBezTo>
                  <a:pt x="203089" y="81717"/>
                  <a:pt x="201550" y="83810"/>
                  <a:pt x="200035" y="85931"/>
                </a:cubicBezTo>
                <a:cubicBezTo>
                  <a:pt x="199272" y="86995"/>
                  <a:pt x="198499" y="88046"/>
                  <a:pt x="197717" y="89096"/>
                </a:cubicBezTo>
                <a:cubicBezTo>
                  <a:pt x="195339" y="92300"/>
                  <a:pt x="193061" y="95570"/>
                  <a:pt x="190798" y="98857"/>
                </a:cubicBezTo>
                <a:cubicBezTo>
                  <a:pt x="190645" y="99079"/>
                  <a:pt x="190491" y="99304"/>
                  <a:pt x="190332" y="99534"/>
                </a:cubicBezTo>
                <a:cubicBezTo>
                  <a:pt x="186525" y="105048"/>
                  <a:pt x="182785" y="110611"/>
                  <a:pt x="179241" y="116298"/>
                </a:cubicBezTo>
                <a:cubicBezTo>
                  <a:pt x="178865" y="116899"/>
                  <a:pt x="178483" y="117494"/>
                  <a:pt x="178102" y="118089"/>
                </a:cubicBezTo>
                <a:cubicBezTo>
                  <a:pt x="175482" y="122177"/>
                  <a:pt x="173024" y="126360"/>
                  <a:pt x="170560" y="130543"/>
                </a:cubicBezTo>
                <a:cubicBezTo>
                  <a:pt x="170274" y="131032"/>
                  <a:pt x="169985" y="131520"/>
                  <a:pt x="169696" y="132008"/>
                </a:cubicBezTo>
                <a:cubicBezTo>
                  <a:pt x="167230" y="136197"/>
                  <a:pt x="164825" y="140419"/>
                  <a:pt x="162475" y="144674"/>
                </a:cubicBezTo>
                <a:cubicBezTo>
                  <a:pt x="162330" y="144940"/>
                  <a:pt x="162181" y="145206"/>
                  <a:pt x="162030" y="145480"/>
                </a:cubicBezTo>
                <a:cubicBezTo>
                  <a:pt x="156134" y="156184"/>
                  <a:pt x="150568" y="167135"/>
                  <a:pt x="145538" y="178272"/>
                </a:cubicBezTo>
                <a:cubicBezTo>
                  <a:pt x="145453" y="178459"/>
                  <a:pt x="145371" y="178643"/>
                  <a:pt x="145283" y="178835"/>
                </a:cubicBezTo>
                <a:cubicBezTo>
                  <a:pt x="136695" y="197809"/>
                  <a:pt x="129329" y="217267"/>
                  <a:pt x="123151" y="237158"/>
                </a:cubicBezTo>
                <a:cubicBezTo>
                  <a:pt x="123074" y="237402"/>
                  <a:pt x="123000" y="237646"/>
                  <a:pt x="122921" y="237898"/>
                </a:cubicBezTo>
                <a:cubicBezTo>
                  <a:pt x="122116" y="240494"/>
                  <a:pt x="121337" y="243094"/>
                  <a:pt x="120614" y="245717"/>
                </a:cubicBezTo>
                <a:cubicBezTo>
                  <a:pt x="120553" y="245936"/>
                  <a:pt x="120492" y="246156"/>
                  <a:pt x="120431" y="246381"/>
                </a:cubicBezTo>
                <a:cubicBezTo>
                  <a:pt x="120150" y="247398"/>
                  <a:pt x="119872" y="248419"/>
                  <a:pt x="119604" y="249439"/>
                </a:cubicBezTo>
                <a:cubicBezTo>
                  <a:pt x="118863" y="252199"/>
                  <a:pt x="117734" y="254621"/>
                  <a:pt x="116383" y="257134"/>
                </a:cubicBezTo>
                <a:cubicBezTo>
                  <a:pt x="116198" y="257488"/>
                  <a:pt x="116198" y="257488"/>
                  <a:pt x="116010" y="257847"/>
                </a:cubicBezTo>
                <a:cubicBezTo>
                  <a:pt x="112500" y="264513"/>
                  <a:pt x="107430" y="270630"/>
                  <a:pt x="100185" y="273294"/>
                </a:cubicBezTo>
                <a:cubicBezTo>
                  <a:pt x="93769" y="275236"/>
                  <a:pt x="87938" y="274383"/>
                  <a:pt x="82052" y="271349"/>
                </a:cubicBezTo>
                <a:cubicBezTo>
                  <a:pt x="80489" y="270471"/>
                  <a:pt x="79141" y="269407"/>
                  <a:pt x="77782" y="268244"/>
                </a:cubicBezTo>
                <a:cubicBezTo>
                  <a:pt x="77570" y="268068"/>
                  <a:pt x="77358" y="267895"/>
                  <a:pt x="77141" y="267714"/>
                </a:cubicBezTo>
                <a:cubicBezTo>
                  <a:pt x="75467" y="266296"/>
                  <a:pt x="74143" y="264683"/>
                  <a:pt x="72784" y="262966"/>
                </a:cubicBezTo>
                <a:cubicBezTo>
                  <a:pt x="72577" y="262722"/>
                  <a:pt x="72370" y="262480"/>
                  <a:pt x="72158" y="262228"/>
                </a:cubicBezTo>
                <a:cubicBezTo>
                  <a:pt x="69459" y="259040"/>
                  <a:pt x="67464" y="255551"/>
                  <a:pt x="65634" y="251820"/>
                </a:cubicBezTo>
                <a:cubicBezTo>
                  <a:pt x="65438" y="251428"/>
                  <a:pt x="65245" y="251036"/>
                  <a:pt x="65049" y="250644"/>
                </a:cubicBezTo>
                <a:cubicBezTo>
                  <a:pt x="64540" y="249620"/>
                  <a:pt x="64034" y="248594"/>
                  <a:pt x="63528" y="247571"/>
                </a:cubicBezTo>
                <a:cubicBezTo>
                  <a:pt x="62723" y="245939"/>
                  <a:pt x="61915" y="244309"/>
                  <a:pt x="61104" y="242680"/>
                </a:cubicBezTo>
                <a:cubicBezTo>
                  <a:pt x="60908" y="242285"/>
                  <a:pt x="60712" y="241890"/>
                  <a:pt x="60516" y="241495"/>
                </a:cubicBezTo>
                <a:cubicBezTo>
                  <a:pt x="59099" y="238639"/>
                  <a:pt x="57653" y="235800"/>
                  <a:pt x="56148" y="232988"/>
                </a:cubicBezTo>
                <a:cubicBezTo>
                  <a:pt x="55737" y="232217"/>
                  <a:pt x="55329" y="231447"/>
                  <a:pt x="54922" y="230673"/>
                </a:cubicBezTo>
                <a:cubicBezTo>
                  <a:pt x="51441" y="224067"/>
                  <a:pt x="47952" y="217465"/>
                  <a:pt x="44257" y="210977"/>
                </a:cubicBezTo>
                <a:cubicBezTo>
                  <a:pt x="43637" y="209888"/>
                  <a:pt x="43022" y="208796"/>
                  <a:pt x="42416" y="207699"/>
                </a:cubicBezTo>
                <a:cubicBezTo>
                  <a:pt x="40180" y="203674"/>
                  <a:pt x="37865" y="199705"/>
                  <a:pt x="35505" y="195755"/>
                </a:cubicBezTo>
                <a:cubicBezTo>
                  <a:pt x="34980" y="194874"/>
                  <a:pt x="34464" y="193991"/>
                  <a:pt x="33947" y="193105"/>
                </a:cubicBezTo>
                <a:cubicBezTo>
                  <a:pt x="29571" y="185599"/>
                  <a:pt x="24893" y="178253"/>
                  <a:pt x="20024" y="171058"/>
                </a:cubicBezTo>
                <a:cubicBezTo>
                  <a:pt x="19881" y="170846"/>
                  <a:pt x="19738" y="170633"/>
                  <a:pt x="19589" y="170413"/>
                </a:cubicBezTo>
                <a:cubicBezTo>
                  <a:pt x="16612" y="166008"/>
                  <a:pt x="13526" y="161682"/>
                  <a:pt x="10305" y="157451"/>
                </a:cubicBezTo>
                <a:cubicBezTo>
                  <a:pt x="10194" y="157306"/>
                  <a:pt x="10085" y="157161"/>
                  <a:pt x="9971" y="157010"/>
                </a:cubicBezTo>
                <a:cubicBezTo>
                  <a:pt x="8003" y="154420"/>
                  <a:pt x="5974" y="151891"/>
                  <a:pt x="3865" y="149414"/>
                </a:cubicBezTo>
                <a:cubicBezTo>
                  <a:pt x="3232" y="148670"/>
                  <a:pt x="2604" y="147924"/>
                  <a:pt x="1974" y="147175"/>
                </a:cubicBezTo>
                <a:cubicBezTo>
                  <a:pt x="1765" y="146926"/>
                  <a:pt x="1555" y="146676"/>
                  <a:pt x="1338" y="146421"/>
                </a:cubicBezTo>
                <a:cubicBezTo>
                  <a:pt x="1158" y="146202"/>
                  <a:pt x="978" y="145979"/>
                  <a:pt x="792" y="145752"/>
                </a:cubicBezTo>
                <a:cubicBezTo>
                  <a:pt x="636" y="145562"/>
                  <a:pt x="480" y="145373"/>
                  <a:pt x="318" y="145176"/>
                </a:cubicBezTo>
                <a:cubicBezTo>
                  <a:pt x="223" y="145011"/>
                  <a:pt x="127" y="144844"/>
                  <a:pt x="27" y="144674"/>
                </a:cubicBezTo>
                <a:cubicBezTo>
                  <a:pt x="305" y="143840"/>
                  <a:pt x="305" y="143840"/>
                  <a:pt x="755" y="143565"/>
                </a:cubicBezTo>
                <a:cubicBezTo>
                  <a:pt x="951" y="143486"/>
                  <a:pt x="1147" y="143406"/>
                  <a:pt x="1349" y="143321"/>
                </a:cubicBezTo>
                <a:cubicBezTo>
                  <a:pt x="1571" y="143228"/>
                  <a:pt x="1794" y="143135"/>
                  <a:pt x="2021" y="143039"/>
                </a:cubicBezTo>
                <a:cubicBezTo>
                  <a:pt x="2265" y="142940"/>
                  <a:pt x="2509" y="142844"/>
                  <a:pt x="2758" y="142743"/>
                </a:cubicBezTo>
                <a:cubicBezTo>
                  <a:pt x="3010" y="142638"/>
                  <a:pt x="3261" y="142534"/>
                  <a:pt x="3521" y="142427"/>
                </a:cubicBezTo>
                <a:cubicBezTo>
                  <a:pt x="4334" y="142092"/>
                  <a:pt x="5147" y="141761"/>
                  <a:pt x="5961" y="141429"/>
                </a:cubicBezTo>
                <a:cubicBezTo>
                  <a:pt x="6753" y="141102"/>
                  <a:pt x="7545" y="140776"/>
                  <a:pt x="8337" y="140449"/>
                </a:cubicBezTo>
                <a:cubicBezTo>
                  <a:pt x="8861" y="140233"/>
                  <a:pt x="9388" y="140019"/>
                  <a:pt x="9913" y="139805"/>
                </a:cubicBezTo>
                <a:cubicBezTo>
                  <a:pt x="11200" y="139281"/>
                  <a:pt x="12482" y="138743"/>
                  <a:pt x="13751" y="138178"/>
                </a:cubicBezTo>
                <a:cubicBezTo>
                  <a:pt x="13990" y="138074"/>
                  <a:pt x="14228" y="137969"/>
                  <a:pt x="14474" y="137860"/>
                </a:cubicBezTo>
                <a:cubicBezTo>
                  <a:pt x="14922" y="137662"/>
                  <a:pt x="15367" y="137462"/>
                  <a:pt x="15812" y="137256"/>
                </a:cubicBezTo>
                <a:cubicBezTo>
                  <a:pt x="17041" y="136719"/>
                  <a:pt x="17849" y="136469"/>
                  <a:pt x="19181" y="136900"/>
                </a:cubicBezTo>
                <a:cubicBezTo>
                  <a:pt x="19735" y="137226"/>
                  <a:pt x="19735" y="137226"/>
                  <a:pt x="20217" y="137637"/>
                </a:cubicBezTo>
                <a:cubicBezTo>
                  <a:pt x="20397" y="137788"/>
                  <a:pt x="20577" y="137939"/>
                  <a:pt x="20766" y="138093"/>
                </a:cubicBezTo>
                <a:cubicBezTo>
                  <a:pt x="21046" y="138334"/>
                  <a:pt x="21046" y="138334"/>
                  <a:pt x="21332" y="138581"/>
                </a:cubicBezTo>
                <a:cubicBezTo>
                  <a:pt x="21730" y="138913"/>
                  <a:pt x="22127" y="139248"/>
                  <a:pt x="22525" y="139580"/>
                </a:cubicBezTo>
                <a:cubicBezTo>
                  <a:pt x="22715" y="139741"/>
                  <a:pt x="22906" y="139901"/>
                  <a:pt x="23102" y="140068"/>
                </a:cubicBezTo>
                <a:cubicBezTo>
                  <a:pt x="23740" y="140606"/>
                  <a:pt x="24392" y="141121"/>
                  <a:pt x="25049" y="141637"/>
                </a:cubicBezTo>
                <a:cubicBezTo>
                  <a:pt x="27730" y="143777"/>
                  <a:pt x="30302" y="146043"/>
                  <a:pt x="32813" y="148377"/>
                </a:cubicBezTo>
                <a:cubicBezTo>
                  <a:pt x="33420" y="148931"/>
                  <a:pt x="34029" y="149474"/>
                  <a:pt x="34649" y="150012"/>
                </a:cubicBezTo>
                <a:cubicBezTo>
                  <a:pt x="38400" y="153290"/>
                  <a:pt x="41923" y="156821"/>
                  <a:pt x="45441" y="160346"/>
                </a:cubicBezTo>
                <a:cubicBezTo>
                  <a:pt x="46161" y="161067"/>
                  <a:pt x="46882" y="161789"/>
                  <a:pt x="47605" y="162507"/>
                </a:cubicBezTo>
                <a:cubicBezTo>
                  <a:pt x="48071" y="162974"/>
                  <a:pt x="48537" y="163440"/>
                  <a:pt x="49001" y="163906"/>
                </a:cubicBezTo>
                <a:cubicBezTo>
                  <a:pt x="49213" y="164118"/>
                  <a:pt x="49425" y="164329"/>
                  <a:pt x="49645" y="164548"/>
                </a:cubicBezTo>
                <a:cubicBezTo>
                  <a:pt x="50784" y="165692"/>
                  <a:pt x="51872" y="166861"/>
                  <a:pt x="52927" y="168081"/>
                </a:cubicBezTo>
                <a:cubicBezTo>
                  <a:pt x="53388" y="168614"/>
                  <a:pt x="53865" y="169129"/>
                  <a:pt x="54352" y="169640"/>
                </a:cubicBezTo>
                <a:cubicBezTo>
                  <a:pt x="54521" y="169818"/>
                  <a:pt x="54688" y="169996"/>
                  <a:pt x="54863" y="170177"/>
                </a:cubicBezTo>
                <a:cubicBezTo>
                  <a:pt x="55035" y="170358"/>
                  <a:pt x="55207" y="170539"/>
                  <a:pt x="55385" y="170726"/>
                </a:cubicBezTo>
                <a:cubicBezTo>
                  <a:pt x="56792" y="172213"/>
                  <a:pt x="58124" y="173719"/>
                  <a:pt x="59398" y="175321"/>
                </a:cubicBezTo>
                <a:cubicBezTo>
                  <a:pt x="60079" y="176149"/>
                  <a:pt x="60800" y="176936"/>
                  <a:pt x="61528" y="177721"/>
                </a:cubicBezTo>
                <a:cubicBezTo>
                  <a:pt x="62940" y="179241"/>
                  <a:pt x="64254" y="180824"/>
                  <a:pt x="65554" y="182442"/>
                </a:cubicBezTo>
                <a:cubicBezTo>
                  <a:pt x="65825" y="182771"/>
                  <a:pt x="66095" y="183098"/>
                  <a:pt x="66365" y="183427"/>
                </a:cubicBezTo>
                <a:cubicBezTo>
                  <a:pt x="68076" y="185504"/>
                  <a:pt x="69734" y="187613"/>
                  <a:pt x="71350" y="189766"/>
                </a:cubicBezTo>
                <a:cubicBezTo>
                  <a:pt x="71520" y="189991"/>
                  <a:pt x="71687" y="190214"/>
                  <a:pt x="71859" y="190447"/>
                </a:cubicBezTo>
                <a:cubicBezTo>
                  <a:pt x="73764" y="193001"/>
                  <a:pt x="75533" y="195604"/>
                  <a:pt x="77197" y="198323"/>
                </a:cubicBezTo>
                <a:cubicBezTo>
                  <a:pt x="79165" y="201510"/>
                  <a:pt x="81273" y="204580"/>
                  <a:pt x="83438" y="207638"/>
                </a:cubicBezTo>
                <a:cubicBezTo>
                  <a:pt x="83967" y="208396"/>
                  <a:pt x="84481" y="209161"/>
                  <a:pt x="84990" y="209935"/>
                </a:cubicBezTo>
                <a:cubicBezTo>
                  <a:pt x="85591" y="209032"/>
                  <a:pt x="86039" y="208097"/>
                  <a:pt x="86495" y="207117"/>
                </a:cubicBezTo>
                <a:cubicBezTo>
                  <a:pt x="86587" y="206920"/>
                  <a:pt x="86680" y="206719"/>
                  <a:pt x="86778" y="206516"/>
                </a:cubicBezTo>
                <a:cubicBezTo>
                  <a:pt x="86979" y="206089"/>
                  <a:pt x="87181" y="205658"/>
                  <a:pt x="87382" y="205230"/>
                </a:cubicBezTo>
                <a:cubicBezTo>
                  <a:pt x="87920" y="204083"/>
                  <a:pt x="88458" y="202939"/>
                  <a:pt x="88998" y="201795"/>
                </a:cubicBezTo>
                <a:cubicBezTo>
                  <a:pt x="89107" y="201565"/>
                  <a:pt x="89215" y="201335"/>
                  <a:pt x="89326" y="201096"/>
                </a:cubicBezTo>
                <a:cubicBezTo>
                  <a:pt x="93507" y="192230"/>
                  <a:pt x="97848" y="183430"/>
                  <a:pt x="102619" y="174865"/>
                </a:cubicBezTo>
                <a:cubicBezTo>
                  <a:pt x="103091" y="174018"/>
                  <a:pt x="103560" y="173167"/>
                  <a:pt x="104028" y="172317"/>
                </a:cubicBezTo>
                <a:cubicBezTo>
                  <a:pt x="106174" y="168427"/>
                  <a:pt x="108370" y="164570"/>
                  <a:pt x="110624" y="160746"/>
                </a:cubicBezTo>
                <a:cubicBezTo>
                  <a:pt x="111077" y="159978"/>
                  <a:pt x="111528" y="159207"/>
                  <a:pt x="111981" y="158436"/>
                </a:cubicBezTo>
                <a:cubicBezTo>
                  <a:pt x="115226" y="152901"/>
                  <a:pt x="118598" y="147442"/>
                  <a:pt x="122044" y="142029"/>
                </a:cubicBezTo>
                <a:cubicBezTo>
                  <a:pt x="122494" y="141322"/>
                  <a:pt x="122939" y="140614"/>
                  <a:pt x="123384" y="139903"/>
                </a:cubicBezTo>
                <a:cubicBezTo>
                  <a:pt x="130605" y="128461"/>
                  <a:pt x="138378" y="117357"/>
                  <a:pt x="146417" y="106475"/>
                </a:cubicBezTo>
                <a:cubicBezTo>
                  <a:pt x="146910" y="105808"/>
                  <a:pt x="147400" y="105139"/>
                  <a:pt x="147893" y="104469"/>
                </a:cubicBezTo>
                <a:cubicBezTo>
                  <a:pt x="150030" y="101556"/>
                  <a:pt x="152200" y="98673"/>
                  <a:pt x="154407" y="95812"/>
                </a:cubicBezTo>
                <a:cubicBezTo>
                  <a:pt x="154563" y="95609"/>
                  <a:pt x="154722" y="95403"/>
                  <a:pt x="154883" y="95192"/>
                </a:cubicBezTo>
                <a:cubicBezTo>
                  <a:pt x="156759" y="92759"/>
                  <a:pt x="158656" y="90347"/>
                  <a:pt x="160603" y="87972"/>
                </a:cubicBezTo>
                <a:cubicBezTo>
                  <a:pt x="161572" y="86784"/>
                  <a:pt x="162526" y="85585"/>
                  <a:pt x="163466" y="84375"/>
                </a:cubicBezTo>
                <a:cubicBezTo>
                  <a:pt x="164701" y="82792"/>
                  <a:pt x="165985" y="81254"/>
                  <a:pt x="167289" y="79728"/>
                </a:cubicBezTo>
                <a:cubicBezTo>
                  <a:pt x="167948" y="78955"/>
                  <a:pt x="168589" y="78170"/>
                  <a:pt x="169228" y="77383"/>
                </a:cubicBezTo>
                <a:cubicBezTo>
                  <a:pt x="170518" y="75800"/>
                  <a:pt x="171855" y="74261"/>
                  <a:pt x="173196" y="72722"/>
                </a:cubicBezTo>
                <a:cubicBezTo>
                  <a:pt x="173938" y="71869"/>
                  <a:pt x="174674" y="71010"/>
                  <a:pt x="175405" y="70149"/>
                </a:cubicBezTo>
                <a:cubicBezTo>
                  <a:pt x="176844" y="68457"/>
                  <a:pt x="178319" y="66805"/>
                  <a:pt x="179826" y="65176"/>
                </a:cubicBezTo>
                <a:cubicBezTo>
                  <a:pt x="180380" y="64572"/>
                  <a:pt x="180923" y="63963"/>
                  <a:pt x="181461" y="63343"/>
                </a:cubicBezTo>
                <a:cubicBezTo>
                  <a:pt x="182719" y="61892"/>
                  <a:pt x="184033" y="60493"/>
                  <a:pt x="185336" y="59086"/>
                </a:cubicBezTo>
                <a:cubicBezTo>
                  <a:pt x="185781" y="58606"/>
                  <a:pt x="186226" y="58123"/>
                  <a:pt x="186669" y="57637"/>
                </a:cubicBezTo>
                <a:cubicBezTo>
                  <a:pt x="187951" y="56241"/>
                  <a:pt x="189235" y="54853"/>
                  <a:pt x="190589" y="53525"/>
                </a:cubicBezTo>
                <a:cubicBezTo>
                  <a:pt x="191058" y="53048"/>
                  <a:pt x="191492" y="52552"/>
                  <a:pt x="191927" y="52041"/>
                </a:cubicBezTo>
                <a:cubicBezTo>
                  <a:pt x="193058" y="50744"/>
                  <a:pt x="194260" y="49526"/>
                  <a:pt x="195479" y="48311"/>
                </a:cubicBezTo>
                <a:cubicBezTo>
                  <a:pt x="195712" y="48077"/>
                  <a:pt x="195943" y="47844"/>
                  <a:pt x="196184" y="47606"/>
                </a:cubicBezTo>
                <a:cubicBezTo>
                  <a:pt x="196671" y="47117"/>
                  <a:pt x="197161" y="46629"/>
                  <a:pt x="197651" y="46141"/>
                </a:cubicBezTo>
                <a:cubicBezTo>
                  <a:pt x="198396" y="45397"/>
                  <a:pt x="199137" y="44654"/>
                  <a:pt x="199879" y="43911"/>
                </a:cubicBezTo>
                <a:cubicBezTo>
                  <a:pt x="200356" y="43433"/>
                  <a:pt x="200833" y="42956"/>
                  <a:pt x="201312" y="42479"/>
                </a:cubicBezTo>
                <a:cubicBezTo>
                  <a:pt x="201532" y="42259"/>
                  <a:pt x="201752" y="42040"/>
                  <a:pt x="201977" y="41812"/>
                </a:cubicBezTo>
                <a:cubicBezTo>
                  <a:pt x="203143" y="40652"/>
                  <a:pt x="204329" y="39532"/>
                  <a:pt x="205582" y="38463"/>
                </a:cubicBezTo>
                <a:cubicBezTo>
                  <a:pt x="206234" y="37895"/>
                  <a:pt x="206838" y="37286"/>
                  <a:pt x="207442" y="36666"/>
                </a:cubicBezTo>
                <a:cubicBezTo>
                  <a:pt x="208406" y="35692"/>
                  <a:pt x="209386" y="34770"/>
                  <a:pt x="210427" y="33881"/>
                </a:cubicBezTo>
                <a:cubicBezTo>
                  <a:pt x="211076" y="33313"/>
                  <a:pt x="211707" y="32729"/>
                  <a:pt x="212337" y="32139"/>
                </a:cubicBezTo>
                <a:cubicBezTo>
                  <a:pt x="213839" y="30738"/>
                  <a:pt x="215368" y="29404"/>
                  <a:pt x="216970" y="28118"/>
                </a:cubicBezTo>
                <a:cubicBezTo>
                  <a:pt x="217752" y="27473"/>
                  <a:pt x="218496" y="26801"/>
                  <a:pt x="219241" y="26115"/>
                </a:cubicBezTo>
                <a:cubicBezTo>
                  <a:pt x="220721" y="24757"/>
                  <a:pt x="222258" y="23487"/>
                  <a:pt x="223823" y="22228"/>
                </a:cubicBezTo>
                <a:cubicBezTo>
                  <a:pt x="224162" y="21951"/>
                  <a:pt x="224499" y="21674"/>
                  <a:pt x="224838" y="21397"/>
                </a:cubicBezTo>
                <a:cubicBezTo>
                  <a:pt x="227323" y="19359"/>
                  <a:pt x="229847" y="17381"/>
                  <a:pt x="232414" y="15444"/>
                </a:cubicBezTo>
                <a:cubicBezTo>
                  <a:pt x="232960" y="15030"/>
                  <a:pt x="233505" y="14616"/>
                  <a:pt x="234048" y="14199"/>
                </a:cubicBezTo>
                <a:cubicBezTo>
                  <a:pt x="237233" y="11774"/>
                  <a:pt x="240520" y="9505"/>
                  <a:pt x="243818" y="7237"/>
                </a:cubicBezTo>
                <a:cubicBezTo>
                  <a:pt x="244220" y="6960"/>
                  <a:pt x="244626" y="6680"/>
                  <a:pt x="245028" y="6403"/>
                </a:cubicBezTo>
                <a:cubicBezTo>
                  <a:pt x="246104" y="5662"/>
                  <a:pt x="247182" y="4921"/>
                  <a:pt x="248260" y="4184"/>
                </a:cubicBezTo>
                <a:cubicBezTo>
                  <a:pt x="248599" y="3950"/>
                  <a:pt x="248599" y="3950"/>
                  <a:pt x="248946" y="3714"/>
                </a:cubicBezTo>
                <a:cubicBezTo>
                  <a:pt x="250117" y="2913"/>
                  <a:pt x="251285" y="2112"/>
                  <a:pt x="252456" y="1311"/>
                </a:cubicBezTo>
                <a:cubicBezTo>
                  <a:pt x="252644" y="1182"/>
                  <a:pt x="252832" y="1054"/>
                  <a:pt x="253028" y="922"/>
                </a:cubicBezTo>
                <a:cubicBezTo>
                  <a:pt x="253473" y="620"/>
                  <a:pt x="253921" y="318"/>
                  <a:pt x="254369" y="19"/>
                </a:cubicBezTo>
                <a:lnTo>
                  <a:pt x="254384" y="0"/>
                </a:lnTo>
              </a:path>
            </a:pathLst>
          </a:custGeom>
          <a:solidFill>
            <a:srgbClr val="E31D68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1353930" y="4097383"/>
            <a:ext cx="264898" cy="274320"/>
          </a:xfrm>
          <a:custGeom>
            <a:avLst/>
            <a:gdLst/>
            <a:ahLst/>
            <a:cxnLst/>
            <a:rect l="l" t="t" r="r" b="b"/>
            <a:pathLst>
              <a:path w="264898" h="274320">
                <a:moveTo>
                  <a:pt x="254384" y="0"/>
                </a:moveTo>
                <a:cubicBezTo>
                  <a:pt x="255640" y="428"/>
                  <a:pt x="256246" y="1451"/>
                  <a:pt x="256988" y="2483"/>
                </a:cubicBezTo>
                <a:cubicBezTo>
                  <a:pt x="257131" y="2677"/>
                  <a:pt x="257274" y="2872"/>
                  <a:pt x="257423" y="3072"/>
                </a:cubicBezTo>
                <a:cubicBezTo>
                  <a:pt x="257730" y="3492"/>
                  <a:pt x="258037" y="3915"/>
                  <a:pt x="258344" y="4334"/>
                </a:cubicBezTo>
                <a:cubicBezTo>
                  <a:pt x="258837" y="5012"/>
                  <a:pt x="259335" y="5684"/>
                  <a:pt x="259833" y="6359"/>
                </a:cubicBezTo>
                <a:cubicBezTo>
                  <a:pt x="261544" y="8674"/>
                  <a:pt x="263250" y="10995"/>
                  <a:pt x="264938" y="13329"/>
                </a:cubicBezTo>
                <a:cubicBezTo>
                  <a:pt x="264577" y="14133"/>
                  <a:pt x="264207" y="14676"/>
                  <a:pt x="263555" y="15269"/>
                </a:cubicBezTo>
                <a:cubicBezTo>
                  <a:pt x="263393" y="15417"/>
                  <a:pt x="263232" y="15568"/>
                  <a:pt x="263065" y="15721"/>
                </a:cubicBezTo>
                <a:cubicBezTo>
                  <a:pt x="262893" y="15878"/>
                  <a:pt x="262721" y="16031"/>
                  <a:pt x="262543" y="16193"/>
                </a:cubicBezTo>
                <a:cubicBezTo>
                  <a:pt x="262366" y="16355"/>
                  <a:pt x="262188" y="16517"/>
                  <a:pt x="262005" y="16684"/>
                </a:cubicBezTo>
                <a:cubicBezTo>
                  <a:pt x="260983" y="17617"/>
                  <a:pt x="259947" y="18533"/>
                  <a:pt x="258898" y="19438"/>
                </a:cubicBezTo>
                <a:cubicBezTo>
                  <a:pt x="256604" y="21474"/>
                  <a:pt x="254358" y="23575"/>
                  <a:pt x="252225" y="25778"/>
                </a:cubicBezTo>
                <a:cubicBezTo>
                  <a:pt x="251695" y="26294"/>
                  <a:pt x="251152" y="26774"/>
                  <a:pt x="250594" y="27256"/>
                </a:cubicBezTo>
                <a:cubicBezTo>
                  <a:pt x="249248" y="28425"/>
                  <a:pt x="247990" y="29679"/>
                  <a:pt x="246731" y="30943"/>
                </a:cubicBezTo>
                <a:cubicBezTo>
                  <a:pt x="246506" y="31168"/>
                  <a:pt x="246281" y="31390"/>
                  <a:pt x="246048" y="31624"/>
                </a:cubicBezTo>
                <a:cubicBezTo>
                  <a:pt x="244864" y="32809"/>
                  <a:pt x="243730" y="34018"/>
                  <a:pt x="242636" y="35289"/>
                </a:cubicBezTo>
                <a:cubicBezTo>
                  <a:pt x="241664" y="36386"/>
                  <a:pt x="240602" y="37393"/>
                  <a:pt x="239558" y="38419"/>
                </a:cubicBezTo>
                <a:cubicBezTo>
                  <a:pt x="238506" y="39458"/>
                  <a:pt x="237513" y="40528"/>
                  <a:pt x="236549" y="41647"/>
                </a:cubicBezTo>
                <a:cubicBezTo>
                  <a:pt x="235550" y="42791"/>
                  <a:pt x="234493" y="43883"/>
                  <a:pt x="233449" y="44983"/>
                </a:cubicBezTo>
                <a:cubicBezTo>
                  <a:pt x="232403" y="46091"/>
                  <a:pt x="231383" y="47219"/>
                  <a:pt x="230385" y="48371"/>
                </a:cubicBezTo>
                <a:cubicBezTo>
                  <a:pt x="229844" y="48991"/>
                  <a:pt x="229290" y="49600"/>
                  <a:pt x="228734" y="50206"/>
                </a:cubicBezTo>
                <a:cubicBezTo>
                  <a:pt x="227865" y="51169"/>
                  <a:pt x="227031" y="52148"/>
                  <a:pt x="226218" y="53155"/>
                </a:cubicBezTo>
                <a:cubicBezTo>
                  <a:pt x="225365" y="54211"/>
                  <a:pt x="224483" y="55226"/>
                  <a:pt x="223563" y="56227"/>
                </a:cubicBezTo>
                <a:cubicBezTo>
                  <a:pt x="222435" y="57454"/>
                  <a:pt x="221373" y="58716"/>
                  <a:pt x="220326" y="60013"/>
                </a:cubicBezTo>
                <a:cubicBezTo>
                  <a:pt x="219624" y="60874"/>
                  <a:pt x="218907" y="61719"/>
                  <a:pt x="218183" y="62564"/>
                </a:cubicBezTo>
                <a:cubicBezTo>
                  <a:pt x="217005" y="63950"/>
                  <a:pt x="215868" y="65362"/>
                  <a:pt x="214750" y="66800"/>
                </a:cubicBezTo>
                <a:cubicBezTo>
                  <a:pt x="213778" y="68048"/>
                  <a:pt x="212782" y="69274"/>
                  <a:pt x="211778" y="70497"/>
                </a:cubicBezTo>
                <a:cubicBezTo>
                  <a:pt x="210440" y="72132"/>
                  <a:pt x="209156" y="73798"/>
                  <a:pt x="207897" y="75493"/>
                </a:cubicBezTo>
                <a:cubicBezTo>
                  <a:pt x="206854" y="76900"/>
                  <a:pt x="205778" y="78283"/>
                  <a:pt x="204697" y="79663"/>
                </a:cubicBezTo>
                <a:cubicBezTo>
                  <a:pt x="203089" y="81717"/>
                  <a:pt x="201550" y="83810"/>
                  <a:pt x="200035" y="85931"/>
                </a:cubicBezTo>
                <a:cubicBezTo>
                  <a:pt x="199272" y="86995"/>
                  <a:pt x="198499" y="88046"/>
                  <a:pt x="197717" y="89096"/>
                </a:cubicBezTo>
                <a:cubicBezTo>
                  <a:pt x="195339" y="92300"/>
                  <a:pt x="193061" y="95570"/>
                  <a:pt x="190798" y="98857"/>
                </a:cubicBezTo>
                <a:cubicBezTo>
                  <a:pt x="190645" y="99079"/>
                  <a:pt x="190491" y="99304"/>
                  <a:pt x="190332" y="99534"/>
                </a:cubicBezTo>
                <a:cubicBezTo>
                  <a:pt x="186525" y="105048"/>
                  <a:pt x="182785" y="110611"/>
                  <a:pt x="179241" y="116298"/>
                </a:cubicBezTo>
                <a:cubicBezTo>
                  <a:pt x="178865" y="116899"/>
                  <a:pt x="178483" y="117494"/>
                  <a:pt x="178102" y="118089"/>
                </a:cubicBezTo>
                <a:cubicBezTo>
                  <a:pt x="175482" y="122177"/>
                  <a:pt x="173024" y="126360"/>
                  <a:pt x="170560" y="130543"/>
                </a:cubicBezTo>
                <a:cubicBezTo>
                  <a:pt x="170274" y="131032"/>
                  <a:pt x="169985" y="131520"/>
                  <a:pt x="169696" y="132008"/>
                </a:cubicBezTo>
                <a:cubicBezTo>
                  <a:pt x="167230" y="136197"/>
                  <a:pt x="164825" y="140419"/>
                  <a:pt x="162475" y="144674"/>
                </a:cubicBezTo>
                <a:cubicBezTo>
                  <a:pt x="162330" y="144940"/>
                  <a:pt x="162181" y="145206"/>
                  <a:pt x="162030" y="145480"/>
                </a:cubicBezTo>
                <a:cubicBezTo>
                  <a:pt x="156134" y="156184"/>
                  <a:pt x="150568" y="167135"/>
                  <a:pt x="145538" y="178272"/>
                </a:cubicBezTo>
                <a:cubicBezTo>
                  <a:pt x="145453" y="178459"/>
                  <a:pt x="145371" y="178643"/>
                  <a:pt x="145283" y="178835"/>
                </a:cubicBezTo>
                <a:cubicBezTo>
                  <a:pt x="136695" y="197809"/>
                  <a:pt x="129329" y="217267"/>
                  <a:pt x="123151" y="237158"/>
                </a:cubicBezTo>
                <a:cubicBezTo>
                  <a:pt x="123074" y="237402"/>
                  <a:pt x="123000" y="237646"/>
                  <a:pt x="122921" y="237898"/>
                </a:cubicBezTo>
                <a:cubicBezTo>
                  <a:pt x="122116" y="240494"/>
                  <a:pt x="121337" y="243094"/>
                  <a:pt x="120614" y="245717"/>
                </a:cubicBezTo>
                <a:cubicBezTo>
                  <a:pt x="120553" y="245936"/>
                  <a:pt x="120492" y="246156"/>
                  <a:pt x="120431" y="246381"/>
                </a:cubicBezTo>
                <a:cubicBezTo>
                  <a:pt x="120150" y="247398"/>
                  <a:pt x="119872" y="248419"/>
                  <a:pt x="119604" y="249439"/>
                </a:cubicBezTo>
                <a:cubicBezTo>
                  <a:pt x="118863" y="252199"/>
                  <a:pt x="117734" y="254621"/>
                  <a:pt x="116383" y="257134"/>
                </a:cubicBezTo>
                <a:cubicBezTo>
                  <a:pt x="116198" y="257488"/>
                  <a:pt x="116198" y="257488"/>
                  <a:pt x="116010" y="257847"/>
                </a:cubicBezTo>
                <a:cubicBezTo>
                  <a:pt x="112500" y="264513"/>
                  <a:pt x="107430" y="270630"/>
                  <a:pt x="100185" y="273294"/>
                </a:cubicBezTo>
                <a:cubicBezTo>
                  <a:pt x="93769" y="275236"/>
                  <a:pt x="87938" y="274383"/>
                  <a:pt x="82052" y="271349"/>
                </a:cubicBezTo>
                <a:cubicBezTo>
                  <a:pt x="80489" y="270471"/>
                  <a:pt x="79141" y="269407"/>
                  <a:pt x="77782" y="268244"/>
                </a:cubicBezTo>
                <a:cubicBezTo>
                  <a:pt x="77570" y="268068"/>
                  <a:pt x="77358" y="267895"/>
                  <a:pt x="77141" y="267714"/>
                </a:cubicBezTo>
                <a:cubicBezTo>
                  <a:pt x="75467" y="266296"/>
                  <a:pt x="74143" y="264683"/>
                  <a:pt x="72784" y="262966"/>
                </a:cubicBezTo>
                <a:cubicBezTo>
                  <a:pt x="72577" y="262722"/>
                  <a:pt x="72370" y="262480"/>
                  <a:pt x="72158" y="262228"/>
                </a:cubicBezTo>
                <a:cubicBezTo>
                  <a:pt x="69459" y="259040"/>
                  <a:pt x="67464" y="255551"/>
                  <a:pt x="65634" y="251820"/>
                </a:cubicBezTo>
                <a:cubicBezTo>
                  <a:pt x="65438" y="251428"/>
                  <a:pt x="65245" y="251036"/>
                  <a:pt x="65049" y="250644"/>
                </a:cubicBezTo>
                <a:cubicBezTo>
                  <a:pt x="64540" y="249620"/>
                  <a:pt x="64034" y="248594"/>
                  <a:pt x="63528" y="247571"/>
                </a:cubicBezTo>
                <a:cubicBezTo>
                  <a:pt x="62723" y="245939"/>
                  <a:pt x="61915" y="244309"/>
                  <a:pt x="61104" y="242680"/>
                </a:cubicBezTo>
                <a:cubicBezTo>
                  <a:pt x="60908" y="242285"/>
                  <a:pt x="60712" y="241890"/>
                  <a:pt x="60516" y="241495"/>
                </a:cubicBezTo>
                <a:cubicBezTo>
                  <a:pt x="59099" y="238639"/>
                  <a:pt x="57653" y="235800"/>
                  <a:pt x="56148" y="232988"/>
                </a:cubicBezTo>
                <a:cubicBezTo>
                  <a:pt x="55737" y="232217"/>
                  <a:pt x="55329" y="231447"/>
                  <a:pt x="54922" y="230673"/>
                </a:cubicBezTo>
                <a:cubicBezTo>
                  <a:pt x="51441" y="224067"/>
                  <a:pt x="47952" y="217465"/>
                  <a:pt x="44257" y="210977"/>
                </a:cubicBezTo>
                <a:cubicBezTo>
                  <a:pt x="43637" y="209888"/>
                  <a:pt x="43022" y="208796"/>
                  <a:pt x="42416" y="207699"/>
                </a:cubicBezTo>
                <a:cubicBezTo>
                  <a:pt x="40180" y="203674"/>
                  <a:pt x="37865" y="199705"/>
                  <a:pt x="35505" y="195755"/>
                </a:cubicBezTo>
                <a:cubicBezTo>
                  <a:pt x="34980" y="194874"/>
                  <a:pt x="34464" y="193991"/>
                  <a:pt x="33947" y="193105"/>
                </a:cubicBezTo>
                <a:cubicBezTo>
                  <a:pt x="29571" y="185599"/>
                  <a:pt x="24893" y="178253"/>
                  <a:pt x="20024" y="171058"/>
                </a:cubicBezTo>
                <a:cubicBezTo>
                  <a:pt x="19881" y="170846"/>
                  <a:pt x="19738" y="170633"/>
                  <a:pt x="19589" y="170413"/>
                </a:cubicBezTo>
                <a:cubicBezTo>
                  <a:pt x="16612" y="166008"/>
                  <a:pt x="13526" y="161682"/>
                  <a:pt x="10305" y="157451"/>
                </a:cubicBezTo>
                <a:cubicBezTo>
                  <a:pt x="10194" y="157306"/>
                  <a:pt x="10085" y="157161"/>
                  <a:pt x="9971" y="157010"/>
                </a:cubicBezTo>
                <a:cubicBezTo>
                  <a:pt x="8003" y="154420"/>
                  <a:pt x="5974" y="151891"/>
                  <a:pt x="3865" y="149414"/>
                </a:cubicBezTo>
                <a:cubicBezTo>
                  <a:pt x="3232" y="148670"/>
                  <a:pt x="2604" y="147924"/>
                  <a:pt x="1974" y="147175"/>
                </a:cubicBezTo>
                <a:cubicBezTo>
                  <a:pt x="1765" y="146926"/>
                  <a:pt x="1555" y="146676"/>
                  <a:pt x="1338" y="146421"/>
                </a:cubicBezTo>
                <a:cubicBezTo>
                  <a:pt x="1158" y="146202"/>
                  <a:pt x="978" y="145979"/>
                  <a:pt x="792" y="145752"/>
                </a:cubicBezTo>
                <a:cubicBezTo>
                  <a:pt x="636" y="145562"/>
                  <a:pt x="480" y="145373"/>
                  <a:pt x="318" y="145176"/>
                </a:cubicBezTo>
                <a:cubicBezTo>
                  <a:pt x="223" y="145011"/>
                  <a:pt x="127" y="144844"/>
                  <a:pt x="27" y="144674"/>
                </a:cubicBezTo>
                <a:cubicBezTo>
                  <a:pt x="305" y="143840"/>
                  <a:pt x="305" y="143840"/>
                  <a:pt x="755" y="143565"/>
                </a:cubicBezTo>
                <a:cubicBezTo>
                  <a:pt x="951" y="143486"/>
                  <a:pt x="1147" y="143406"/>
                  <a:pt x="1349" y="143321"/>
                </a:cubicBezTo>
                <a:cubicBezTo>
                  <a:pt x="1571" y="143228"/>
                  <a:pt x="1794" y="143135"/>
                  <a:pt x="2021" y="143039"/>
                </a:cubicBezTo>
                <a:cubicBezTo>
                  <a:pt x="2265" y="142940"/>
                  <a:pt x="2509" y="142844"/>
                  <a:pt x="2758" y="142743"/>
                </a:cubicBezTo>
                <a:cubicBezTo>
                  <a:pt x="3010" y="142638"/>
                  <a:pt x="3261" y="142534"/>
                  <a:pt x="3521" y="142427"/>
                </a:cubicBezTo>
                <a:cubicBezTo>
                  <a:pt x="4334" y="142092"/>
                  <a:pt x="5147" y="141761"/>
                  <a:pt x="5961" y="141429"/>
                </a:cubicBezTo>
                <a:cubicBezTo>
                  <a:pt x="6753" y="141102"/>
                  <a:pt x="7545" y="140776"/>
                  <a:pt x="8337" y="140449"/>
                </a:cubicBezTo>
                <a:cubicBezTo>
                  <a:pt x="8861" y="140233"/>
                  <a:pt x="9388" y="140019"/>
                  <a:pt x="9913" y="139805"/>
                </a:cubicBezTo>
                <a:cubicBezTo>
                  <a:pt x="11200" y="139281"/>
                  <a:pt x="12482" y="138743"/>
                  <a:pt x="13751" y="138178"/>
                </a:cubicBezTo>
                <a:cubicBezTo>
                  <a:pt x="13990" y="138074"/>
                  <a:pt x="14228" y="137969"/>
                  <a:pt x="14474" y="137860"/>
                </a:cubicBezTo>
                <a:cubicBezTo>
                  <a:pt x="14922" y="137662"/>
                  <a:pt x="15367" y="137462"/>
                  <a:pt x="15812" y="137256"/>
                </a:cubicBezTo>
                <a:cubicBezTo>
                  <a:pt x="17041" y="136719"/>
                  <a:pt x="17849" y="136469"/>
                  <a:pt x="19181" y="136900"/>
                </a:cubicBezTo>
                <a:cubicBezTo>
                  <a:pt x="19735" y="137226"/>
                  <a:pt x="19735" y="137226"/>
                  <a:pt x="20217" y="137637"/>
                </a:cubicBezTo>
                <a:cubicBezTo>
                  <a:pt x="20397" y="137788"/>
                  <a:pt x="20577" y="137939"/>
                  <a:pt x="20766" y="138093"/>
                </a:cubicBezTo>
                <a:cubicBezTo>
                  <a:pt x="21046" y="138334"/>
                  <a:pt x="21046" y="138334"/>
                  <a:pt x="21332" y="138581"/>
                </a:cubicBezTo>
                <a:cubicBezTo>
                  <a:pt x="21730" y="138913"/>
                  <a:pt x="22127" y="139248"/>
                  <a:pt x="22525" y="139580"/>
                </a:cubicBezTo>
                <a:cubicBezTo>
                  <a:pt x="22715" y="139741"/>
                  <a:pt x="22906" y="139901"/>
                  <a:pt x="23102" y="140068"/>
                </a:cubicBezTo>
                <a:cubicBezTo>
                  <a:pt x="23740" y="140606"/>
                  <a:pt x="24392" y="141121"/>
                  <a:pt x="25049" y="141637"/>
                </a:cubicBezTo>
                <a:cubicBezTo>
                  <a:pt x="27730" y="143777"/>
                  <a:pt x="30302" y="146043"/>
                  <a:pt x="32813" y="148377"/>
                </a:cubicBezTo>
                <a:cubicBezTo>
                  <a:pt x="33420" y="148931"/>
                  <a:pt x="34029" y="149474"/>
                  <a:pt x="34649" y="150012"/>
                </a:cubicBezTo>
                <a:cubicBezTo>
                  <a:pt x="38400" y="153290"/>
                  <a:pt x="41923" y="156821"/>
                  <a:pt x="45441" y="160346"/>
                </a:cubicBezTo>
                <a:cubicBezTo>
                  <a:pt x="46161" y="161067"/>
                  <a:pt x="46882" y="161789"/>
                  <a:pt x="47605" y="162507"/>
                </a:cubicBezTo>
                <a:cubicBezTo>
                  <a:pt x="48071" y="162974"/>
                  <a:pt x="48537" y="163440"/>
                  <a:pt x="49001" y="163906"/>
                </a:cubicBezTo>
                <a:cubicBezTo>
                  <a:pt x="49213" y="164118"/>
                  <a:pt x="49425" y="164329"/>
                  <a:pt x="49645" y="164548"/>
                </a:cubicBezTo>
                <a:cubicBezTo>
                  <a:pt x="50784" y="165692"/>
                  <a:pt x="51872" y="166861"/>
                  <a:pt x="52927" y="168081"/>
                </a:cubicBezTo>
                <a:cubicBezTo>
                  <a:pt x="53388" y="168614"/>
                  <a:pt x="53865" y="169129"/>
                  <a:pt x="54352" y="169640"/>
                </a:cubicBezTo>
                <a:cubicBezTo>
                  <a:pt x="54521" y="169818"/>
                  <a:pt x="54688" y="169996"/>
                  <a:pt x="54863" y="170177"/>
                </a:cubicBezTo>
                <a:cubicBezTo>
                  <a:pt x="55035" y="170358"/>
                  <a:pt x="55207" y="170539"/>
                  <a:pt x="55385" y="170726"/>
                </a:cubicBezTo>
                <a:cubicBezTo>
                  <a:pt x="56792" y="172213"/>
                  <a:pt x="58124" y="173719"/>
                  <a:pt x="59398" y="175321"/>
                </a:cubicBezTo>
                <a:cubicBezTo>
                  <a:pt x="60079" y="176149"/>
                  <a:pt x="60800" y="176936"/>
                  <a:pt x="61528" y="177721"/>
                </a:cubicBezTo>
                <a:cubicBezTo>
                  <a:pt x="62940" y="179241"/>
                  <a:pt x="64254" y="180824"/>
                  <a:pt x="65554" y="182442"/>
                </a:cubicBezTo>
                <a:cubicBezTo>
                  <a:pt x="65825" y="182771"/>
                  <a:pt x="66095" y="183098"/>
                  <a:pt x="66365" y="183427"/>
                </a:cubicBezTo>
                <a:cubicBezTo>
                  <a:pt x="68076" y="185504"/>
                  <a:pt x="69734" y="187613"/>
                  <a:pt x="71350" y="189766"/>
                </a:cubicBezTo>
                <a:cubicBezTo>
                  <a:pt x="71520" y="189991"/>
                  <a:pt x="71687" y="190214"/>
                  <a:pt x="71859" y="190447"/>
                </a:cubicBezTo>
                <a:cubicBezTo>
                  <a:pt x="73764" y="193001"/>
                  <a:pt x="75533" y="195604"/>
                  <a:pt x="77197" y="198323"/>
                </a:cubicBezTo>
                <a:cubicBezTo>
                  <a:pt x="79165" y="201510"/>
                  <a:pt x="81273" y="204580"/>
                  <a:pt x="83438" y="207638"/>
                </a:cubicBezTo>
                <a:cubicBezTo>
                  <a:pt x="83967" y="208396"/>
                  <a:pt x="84481" y="209161"/>
                  <a:pt x="84990" y="209935"/>
                </a:cubicBezTo>
                <a:cubicBezTo>
                  <a:pt x="85591" y="209032"/>
                  <a:pt x="86039" y="208097"/>
                  <a:pt x="86495" y="207117"/>
                </a:cubicBezTo>
                <a:cubicBezTo>
                  <a:pt x="86587" y="206920"/>
                  <a:pt x="86680" y="206719"/>
                  <a:pt x="86778" y="206516"/>
                </a:cubicBezTo>
                <a:cubicBezTo>
                  <a:pt x="86979" y="206089"/>
                  <a:pt x="87181" y="205658"/>
                  <a:pt x="87382" y="205230"/>
                </a:cubicBezTo>
                <a:cubicBezTo>
                  <a:pt x="87920" y="204083"/>
                  <a:pt x="88458" y="202939"/>
                  <a:pt x="88998" y="201795"/>
                </a:cubicBezTo>
                <a:cubicBezTo>
                  <a:pt x="89107" y="201565"/>
                  <a:pt x="89215" y="201335"/>
                  <a:pt x="89326" y="201096"/>
                </a:cubicBezTo>
                <a:cubicBezTo>
                  <a:pt x="93507" y="192230"/>
                  <a:pt x="97848" y="183430"/>
                  <a:pt x="102619" y="174865"/>
                </a:cubicBezTo>
                <a:cubicBezTo>
                  <a:pt x="103091" y="174018"/>
                  <a:pt x="103560" y="173167"/>
                  <a:pt x="104028" y="172317"/>
                </a:cubicBezTo>
                <a:cubicBezTo>
                  <a:pt x="106174" y="168427"/>
                  <a:pt x="108370" y="164570"/>
                  <a:pt x="110624" y="160746"/>
                </a:cubicBezTo>
                <a:cubicBezTo>
                  <a:pt x="111077" y="159978"/>
                  <a:pt x="111528" y="159207"/>
                  <a:pt x="111981" y="158436"/>
                </a:cubicBezTo>
                <a:cubicBezTo>
                  <a:pt x="115226" y="152901"/>
                  <a:pt x="118598" y="147442"/>
                  <a:pt x="122044" y="142029"/>
                </a:cubicBezTo>
                <a:cubicBezTo>
                  <a:pt x="122494" y="141322"/>
                  <a:pt x="122939" y="140614"/>
                  <a:pt x="123384" y="139903"/>
                </a:cubicBezTo>
                <a:cubicBezTo>
                  <a:pt x="130605" y="128461"/>
                  <a:pt x="138378" y="117357"/>
                  <a:pt x="146417" y="106475"/>
                </a:cubicBezTo>
                <a:cubicBezTo>
                  <a:pt x="146910" y="105808"/>
                  <a:pt x="147400" y="105139"/>
                  <a:pt x="147893" y="104469"/>
                </a:cubicBezTo>
                <a:cubicBezTo>
                  <a:pt x="150030" y="101556"/>
                  <a:pt x="152200" y="98673"/>
                  <a:pt x="154407" y="95812"/>
                </a:cubicBezTo>
                <a:cubicBezTo>
                  <a:pt x="154563" y="95609"/>
                  <a:pt x="154722" y="95403"/>
                  <a:pt x="154883" y="95192"/>
                </a:cubicBezTo>
                <a:cubicBezTo>
                  <a:pt x="156759" y="92759"/>
                  <a:pt x="158656" y="90347"/>
                  <a:pt x="160603" y="87972"/>
                </a:cubicBezTo>
                <a:cubicBezTo>
                  <a:pt x="161572" y="86784"/>
                  <a:pt x="162526" y="85585"/>
                  <a:pt x="163466" y="84375"/>
                </a:cubicBezTo>
                <a:cubicBezTo>
                  <a:pt x="164701" y="82792"/>
                  <a:pt x="165985" y="81254"/>
                  <a:pt x="167289" y="79728"/>
                </a:cubicBezTo>
                <a:cubicBezTo>
                  <a:pt x="167948" y="78955"/>
                  <a:pt x="168589" y="78170"/>
                  <a:pt x="169228" y="77383"/>
                </a:cubicBezTo>
                <a:cubicBezTo>
                  <a:pt x="170518" y="75800"/>
                  <a:pt x="171855" y="74261"/>
                  <a:pt x="173196" y="72722"/>
                </a:cubicBezTo>
                <a:cubicBezTo>
                  <a:pt x="173938" y="71869"/>
                  <a:pt x="174674" y="71010"/>
                  <a:pt x="175405" y="70149"/>
                </a:cubicBezTo>
                <a:cubicBezTo>
                  <a:pt x="176844" y="68457"/>
                  <a:pt x="178319" y="66805"/>
                  <a:pt x="179826" y="65176"/>
                </a:cubicBezTo>
                <a:cubicBezTo>
                  <a:pt x="180380" y="64572"/>
                  <a:pt x="180923" y="63963"/>
                  <a:pt x="181461" y="63343"/>
                </a:cubicBezTo>
                <a:cubicBezTo>
                  <a:pt x="182719" y="61892"/>
                  <a:pt x="184033" y="60493"/>
                  <a:pt x="185336" y="59086"/>
                </a:cubicBezTo>
                <a:cubicBezTo>
                  <a:pt x="185781" y="58606"/>
                  <a:pt x="186226" y="58123"/>
                  <a:pt x="186669" y="57637"/>
                </a:cubicBezTo>
                <a:cubicBezTo>
                  <a:pt x="187951" y="56241"/>
                  <a:pt x="189235" y="54853"/>
                  <a:pt x="190589" y="53525"/>
                </a:cubicBezTo>
                <a:cubicBezTo>
                  <a:pt x="191058" y="53048"/>
                  <a:pt x="191492" y="52552"/>
                  <a:pt x="191927" y="52041"/>
                </a:cubicBezTo>
                <a:cubicBezTo>
                  <a:pt x="193058" y="50744"/>
                  <a:pt x="194260" y="49526"/>
                  <a:pt x="195479" y="48311"/>
                </a:cubicBezTo>
                <a:cubicBezTo>
                  <a:pt x="195712" y="48077"/>
                  <a:pt x="195943" y="47844"/>
                  <a:pt x="196184" y="47606"/>
                </a:cubicBezTo>
                <a:cubicBezTo>
                  <a:pt x="196671" y="47117"/>
                  <a:pt x="197161" y="46629"/>
                  <a:pt x="197651" y="46141"/>
                </a:cubicBezTo>
                <a:cubicBezTo>
                  <a:pt x="198396" y="45397"/>
                  <a:pt x="199137" y="44654"/>
                  <a:pt x="199879" y="43911"/>
                </a:cubicBezTo>
                <a:cubicBezTo>
                  <a:pt x="200356" y="43433"/>
                  <a:pt x="200833" y="42956"/>
                  <a:pt x="201312" y="42479"/>
                </a:cubicBezTo>
                <a:cubicBezTo>
                  <a:pt x="201532" y="42259"/>
                  <a:pt x="201752" y="42040"/>
                  <a:pt x="201977" y="41812"/>
                </a:cubicBezTo>
                <a:cubicBezTo>
                  <a:pt x="203143" y="40652"/>
                  <a:pt x="204329" y="39532"/>
                  <a:pt x="205582" y="38463"/>
                </a:cubicBezTo>
                <a:cubicBezTo>
                  <a:pt x="206234" y="37895"/>
                  <a:pt x="206838" y="37286"/>
                  <a:pt x="207442" y="36666"/>
                </a:cubicBezTo>
                <a:cubicBezTo>
                  <a:pt x="208406" y="35692"/>
                  <a:pt x="209386" y="34770"/>
                  <a:pt x="210427" y="33881"/>
                </a:cubicBezTo>
                <a:cubicBezTo>
                  <a:pt x="211076" y="33313"/>
                  <a:pt x="211707" y="32729"/>
                  <a:pt x="212337" y="32139"/>
                </a:cubicBezTo>
                <a:cubicBezTo>
                  <a:pt x="213839" y="30738"/>
                  <a:pt x="215368" y="29404"/>
                  <a:pt x="216970" y="28118"/>
                </a:cubicBezTo>
                <a:cubicBezTo>
                  <a:pt x="217752" y="27473"/>
                  <a:pt x="218496" y="26801"/>
                  <a:pt x="219241" y="26115"/>
                </a:cubicBezTo>
                <a:cubicBezTo>
                  <a:pt x="220721" y="24757"/>
                  <a:pt x="222258" y="23487"/>
                  <a:pt x="223823" y="22228"/>
                </a:cubicBezTo>
                <a:cubicBezTo>
                  <a:pt x="224162" y="21951"/>
                  <a:pt x="224499" y="21674"/>
                  <a:pt x="224838" y="21397"/>
                </a:cubicBezTo>
                <a:cubicBezTo>
                  <a:pt x="227323" y="19359"/>
                  <a:pt x="229847" y="17381"/>
                  <a:pt x="232414" y="15444"/>
                </a:cubicBezTo>
                <a:cubicBezTo>
                  <a:pt x="232960" y="15030"/>
                  <a:pt x="233505" y="14616"/>
                  <a:pt x="234048" y="14199"/>
                </a:cubicBezTo>
                <a:cubicBezTo>
                  <a:pt x="237233" y="11774"/>
                  <a:pt x="240520" y="9505"/>
                  <a:pt x="243818" y="7237"/>
                </a:cubicBezTo>
                <a:cubicBezTo>
                  <a:pt x="244220" y="6960"/>
                  <a:pt x="244626" y="6680"/>
                  <a:pt x="245028" y="6403"/>
                </a:cubicBezTo>
                <a:cubicBezTo>
                  <a:pt x="246104" y="5662"/>
                  <a:pt x="247182" y="4921"/>
                  <a:pt x="248260" y="4184"/>
                </a:cubicBezTo>
                <a:cubicBezTo>
                  <a:pt x="248599" y="3950"/>
                  <a:pt x="248599" y="3950"/>
                  <a:pt x="248946" y="3714"/>
                </a:cubicBezTo>
                <a:cubicBezTo>
                  <a:pt x="250117" y="2913"/>
                  <a:pt x="251285" y="2112"/>
                  <a:pt x="252456" y="1311"/>
                </a:cubicBezTo>
                <a:cubicBezTo>
                  <a:pt x="252644" y="1182"/>
                  <a:pt x="252832" y="1054"/>
                  <a:pt x="253028" y="922"/>
                </a:cubicBezTo>
                <a:cubicBezTo>
                  <a:pt x="253473" y="620"/>
                  <a:pt x="253921" y="318"/>
                  <a:pt x="254369" y="19"/>
                </a:cubicBezTo>
                <a:lnTo>
                  <a:pt x="254384" y="0"/>
                </a:lnTo>
              </a:path>
            </a:pathLst>
          </a:custGeom>
          <a:solidFill>
            <a:srgbClr val="E31D68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6718434" y="1976450"/>
            <a:ext cx="264898" cy="274320"/>
          </a:xfrm>
          <a:custGeom>
            <a:avLst/>
            <a:gdLst/>
            <a:ahLst/>
            <a:cxnLst/>
            <a:rect l="l" t="t" r="r" b="b"/>
            <a:pathLst>
              <a:path w="264898" h="274320">
                <a:moveTo>
                  <a:pt x="254384" y="0"/>
                </a:moveTo>
                <a:cubicBezTo>
                  <a:pt x="255640" y="428"/>
                  <a:pt x="256246" y="1451"/>
                  <a:pt x="256988" y="2483"/>
                </a:cubicBezTo>
                <a:cubicBezTo>
                  <a:pt x="257131" y="2677"/>
                  <a:pt x="257274" y="2872"/>
                  <a:pt x="257423" y="3072"/>
                </a:cubicBezTo>
                <a:cubicBezTo>
                  <a:pt x="257730" y="3492"/>
                  <a:pt x="258037" y="3915"/>
                  <a:pt x="258344" y="4334"/>
                </a:cubicBezTo>
                <a:cubicBezTo>
                  <a:pt x="258837" y="5012"/>
                  <a:pt x="259335" y="5684"/>
                  <a:pt x="259833" y="6359"/>
                </a:cubicBezTo>
                <a:cubicBezTo>
                  <a:pt x="261544" y="8674"/>
                  <a:pt x="263250" y="10995"/>
                  <a:pt x="264938" y="13329"/>
                </a:cubicBezTo>
                <a:cubicBezTo>
                  <a:pt x="264577" y="14133"/>
                  <a:pt x="264207" y="14676"/>
                  <a:pt x="263555" y="15269"/>
                </a:cubicBezTo>
                <a:cubicBezTo>
                  <a:pt x="263393" y="15417"/>
                  <a:pt x="263232" y="15568"/>
                  <a:pt x="263065" y="15721"/>
                </a:cubicBezTo>
                <a:cubicBezTo>
                  <a:pt x="262893" y="15878"/>
                  <a:pt x="262721" y="16031"/>
                  <a:pt x="262543" y="16193"/>
                </a:cubicBezTo>
                <a:cubicBezTo>
                  <a:pt x="262366" y="16355"/>
                  <a:pt x="262188" y="16517"/>
                  <a:pt x="262005" y="16684"/>
                </a:cubicBezTo>
                <a:cubicBezTo>
                  <a:pt x="260983" y="17617"/>
                  <a:pt x="259947" y="18533"/>
                  <a:pt x="258898" y="19438"/>
                </a:cubicBezTo>
                <a:cubicBezTo>
                  <a:pt x="256604" y="21474"/>
                  <a:pt x="254358" y="23575"/>
                  <a:pt x="252225" y="25778"/>
                </a:cubicBezTo>
                <a:cubicBezTo>
                  <a:pt x="251695" y="26294"/>
                  <a:pt x="251152" y="26774"/>
                  <a:pt x="250594" y="27256"/>
                </a:cubicBezTo>
                <a:cubicBezTo>
                  <a:pt x="249248" y="28425"/>
                  <a:pt x="247990" y="29679"/>
                  <a:pt x="246731" y="30943"/>
                </a:cubicBezTo>
                <a:cubicBezTo>
                  <a:pt x="246506" y="31168"/>
                  <a:pt x="246281" y="31390"/>
                  <a:pt x="246048" y="31624"/>
                </a:cubicBezTo>
                <a:cubicBezTo>
                  <a:pt x="244864" y="32809"/>
                  <a:pt x="243730" y="34018"/>
                  <a:pt x="242636" y="35289"/>
                </a:cubicBezTo>
                <a:cubicBezTo>
                  <a:pt x="241664" y="36386"/>
                  <a:pt x="240602" y="37393"/>
                  <a:pt x="239558" y="38419"/>
                </a:cubicBezTo>
                <a:cubicBezTo>
                  <a:pt x="238506" y="39458"/>
                  <a:pt x="237513" y="40528"/>
                  <a:pt x="236549" y="41647"/>
                </a:cubicBezTo>
                <a:cubicBezTo>
                  <a:pt x="235550" y="42791"/>
                  <a:pt x="234493" y="43883"/>
                  <a:pt x="233449" y="44983"/>
                </a:cubicBezTo>
                <a:cubicBezTo>
                  <a:pt x="232403" y="46091"/>
                  <a:pt x="231383" y="47219"/>
                  <a:pt x="230385" y="48371"/>
                </a:cubicBezTo>
                <a:cubicBezTo>
                  <a:pt x="229844" y="48991"/>
                  <a:pt x="229290" y="49600"/>
                  <a:pt x="228734" y="50206"/>
                </a:cubicBezTo>
                <a:cubicBezTo>
                  <a:pt x="227865" y="51169"/>
                  <a:pt x="227031" y="52148"/>
                  <a:pt x="226218" y="53155"/>
                </a:cubicBezTo>
                <a:cubicBezTo>
                  <a:pt x="225365" y="54211"/>
                  <a:pt x="224483" y="55226"/>
                  <a:pt x="223563" y="56227"/>
                </a:cubicBezTo>
                <a:cubicBezTo>
                  <a:pt x="222435" y="57454"/>
                  <a:pt x="221373" y="58716"/>
                  <a:pt x="220326" y="60013"/>
                </a:cubicBezTo>
                <a:cubicBezTo>
                  <a:pt x="219624" y="60874"/>
                  <a:pt x="218907" y="61719"/>
                  <a:pt x="218183" y="62564"/>
                </a:cubicBezTo>
                <a:cubicBezTo>
                  <a:pt x="217005" y="63950"/>
                  <a:pt x="215868" y="65362"/>
                  <a:pt x="214750" y="66800"/>
                </a:cubicBezTo>
                <a:cubicBezTo>
                  <a:pt x="213778" y="68048"/>
                  <a:pt x="212782" y="69274"/>
                  <a:pt x="211778" y="70497"/>
                </a:cubicBezTo>
                <a:cubicBezTo>
                  <a:pt x="210440" y="72132"/>
                  <a:pt x="209156" y="73798"/>
                  <a:pt x="207897" y="75493"/>
                </a:cubicBezTo>
                <a:cubicBezTo>
                  <a:pt x="206854" y="76900"/>
                  <a:pt x="205778" y="78283"/>
                  <a:pt x="204697" y="79663"/>
                </a:cubicBezTo>
                <a:cubicBezTo>
                  <a:pt x="203089" y="81717"/>
                  <a:pt x="201550" y="83810"/>
                  <a:pt x="200035" y="85931"/>
                </a:cubicBezTo>
                <a:cubicBezTo>
                  <a:pt x="199272" y="86995"/>
                  <a:pt x="198499" y="88046"/>
                  <a:pt x="197717" y="89096"/>
                </a:cubicBezTo>
                <a:cubicBezTo>
                  <a:pt x="195339" y="92300"/>
                  <a:pt x="193061" y="95570"/>
                  <a:pt x="190798" y="98857"/>
                </a:cubicBezTo>
                <a:cubicBezTo>
                  <a:pt x="190645" y="99079"/>
                  <a:pt x="190491" y="99304"/>
                  <a:pt x="190332" y="99534"/>
                </a:cubicBezTo>
                <a:cubicBezTo>
                  <a:pt x="186525" y="105048"/>
                  <a:pt x="182785" y="110611"/>
                  <a:pt x="179241" y="116298"/>
                </a:cubicBezTo>
                <a:cubicBezTo>
                  <a:pt x="178865" y="116899"/>
                  <a:pt x="178483" y="117494"/>
                  <a:pt x="178102" y="118089"/>
                </a:cubicBezTo>
                <a:cubicBezTo>
                  <a:pt x="175482" y="122177"/>
                  <a:pt x="173024" y="126360"/>
                  <a:pt x="170560" y="130543"/>
                </a:cubicBezTo>
                <a:cubicBezTo>
                  <a:pt x="170274" y="131032"/>
                  <a:pt x="169985" y="131520"/>
                  <a:pt x="169696" y="132008"/>
                </a:cubicBezTo>
                <a:cubicBezTo>
                  <a:pt x="167230" y="136197"/>
                  <a:pt x="164825" y="140419"/>
                  <a:pt x="162475" y="144674"/>
                </a:cubicBezTo>
                <a:cubicBezTo>
                  <a:pt x="162330" y="144940"/>
                  <a:pt x="162181" y="145206"/>
                  <a:pt x="162030" y="145480"/>
                </a:cubicBezTo>
                <a:cubicBezTo>
                  <a:pt x="156134" y="156184"/>
                  <a:pt x="150568" y="167135"/>
                  <a:pt x="145538" y="178272"/>
                </a:cubicBezTo>
                <a:cubicBezTo>
                  <a:pt x="145453" y="178459"/>
                  <a:pt x="145371" y="178643"/>
                  <a:pt x="145283" y="178835"/>
                </a:cubicBezTo>
                <a:cubicBezTo>
                  <a:pt x="136695" y="197809"/>
                  <a:pt x="129329" y="217267"/>
                  <a:pt x="123151" y="237158"/>
                </a:cubicBezTo>
                <a:cubicBezTo>
                  <a:pt x="123074" y="237402"/>
                  <a:pt x="123000" y="237646"/>
                  <a:pt x="122921" y="237898"/>
                </a:cubicBezTo>
                <a:cubicBezTo>
                  <a:pt x="122116" y="240494"/>
                  <a:pt x="121337" y="243094"/>
                  <a:pt x="120614" y="245717"/>
                </a:cubicBezTo>
                <a:cubicBezTo>
                  <a:pt x="120553" y="245936"/>
                  <a:pt x="120492" y="246156"/>
                  <a:pt x="120431" y="246381"/>
                </a:cubicBezTo>
                <a:cubicBezTo>
                  <a:pt x="120150" y="247398"/>
                  <a:pt x="119872" y="248419"/>
                  <a:pt x="119604" y="249439"/>
                </a:cubicBezTo>
                <a:cubicBezTo>
                  <a:pt x="118863" y="252199"/>
                  <a:pt x="117734" y="254621"/>
                  <a:pt x="116383" y="257134"/>
                </a:cubicBezTo>
                <a:cubicBezTo>
                  <a:pt x="116198" y="257488"/>
                  <a:pt x="116198" y="257488"/>
                  <a:pt x="116010" y="257847"/>
                </a:cubicBezTo>
                <a:cubicBezTo>
                  <a:pt x="112500" y="264513"/>
                  <a:pt x="107430" y="270630"/>
                  <a:pt x="100185" y="273294"/>
                </a:cubicBezTo>
                <a:cubicBezTo>
                  <a:pt x="93769" y="275236"/>
                  <a:pt x="87938" y="274383"/>
                  <a:pt x="82052" y="271349"/>
                </a:cubicBezTo>
                <a:cubicBezTo>
                  <a:pt x="80489" y="270471"/>
                  <a:pt x="79141" y="269407"/>
                  <a:pt x="77782" y="268244"/>
                </a:cubicBezTo>
                <a:cubicBezTo>
                  <a:pt x="77570" y="268068"/>
                  <a:pt x="77358" y="267895"/>
                  <a:pt x="77141" y="267714"/>
                </a:cubicBezTo>
                <a:cubicBezTo>
                  <a:pt x="75467" y="266296"/>
                  <a:pt x="74143" y="264683"/>
                  <a:pt x="72784" y="262966"/>
                </a:cubicBezTo>
                <a:cubicBezTo>
                  <a:pt x="72577" y="262722"/>
                  <a:pt x="72370" y="262480"/>
                  <a:pt x="72158" y="262228"/>
                </a:cubicBezTo>
                <a:cubicBezTo>
                  <a:pt x="69459" y="259040"/>
                  <a:pt x="67464" y="255551"/>
                  <a:pt x="65634" y="251820"/>
                </a:cubicBezTo>
                <a:cubicBezTo>
                  <a:pt x="65438" y="251428"/>
                  <a:pt x="65245" y="251036"/>
                  <a:pt x="65049" y="250644"/>
                </a:cubicBezTo>
                <a:cubicBezTo>
                  <a:pt x="64540" y="249620"/>
                  <a:pt x="64034" y="248594"/>
                  <a:pt x="63528" y="247571"/>
                </a:cubicBezTo>
                <a:cubicBezTo>
                  <a:pt x="62723" y="245939"/>
                  <a:pt x="61915" y="244309"/>
                  <a:pt x="61104" y="242680"/>
                </a:cubicBezTo>
                <a:cubicBezTo>
                  <a:pt x="60908" y="242285"/>
                  <a:pt x="60712" y="241890"/>
                  <a:pt x="60516" y="241495"/>
                </a:cubicBezTo>
                <a:cubicBezTo>
                  <a:pt x="59099" y="238639"/>
                  <a:pt x="57653" y="235800"/>
                  <a:pt x="56148" y="232988"/>
                </a:cubicBezTo>
                <a:cubicBezTo>
                  <a:pt x="55737" y="232217"/>
                  <a:pt x="55329" y="231447"/>
                  <a:pt x="54922" y="230673"/>
                </a:cubicBezTo>
                <a:cubicBezTo>
                  <a:pt x="51441" y="224067"/>
                  <a:pt x="47952" y="217465"/>
                  <a:pt x="44257" y="210977"/>
                </a:cubicBezTo>
                <a:cubicBezTo>
                  <a:pt x="43637" y="209888"/>
                  <a:pt x="43022" y="208796"/>
                  <a:pt x="42416" y="207699"/>
                </a:cubicBezTo>
                <a:cubicBezTo>
                  <a:pt x="40180" y="203674"/>
                  <a:pt x="37865" y="199705"/>
                  <a:pt x="35505" y="195755"/>
                </a:cubicBezTo>
                <a:cubicBezTo>
                  <a:pt x="34980" y="194874"/>
                  <a:pt x="34464" y="193991"/>
                  <a:pt x="33947" y="193105"/>
                </a:cubicBezTo>
                <a:cubicBezTo>
                  <a:pt x="29571" y="185599"/>
                  <a:pt x="24893" y="178253"/>
                  <a:pt x="20024" y="171058"/>
                </a:cubicBezTo>
                <a:cubicBezTo>
                  <a:pt x="19881" y="170846"/>
                  <a:pt x="19738" y="170633"/>
                  <a:pt x="19589" y="170413"/>
                </a:cubicBezTo>
                <a:cubicBezTo>
                  <a:pt x="16612" y="166008"/>
                  <a:pt x="13526" y="161682"/>
                  <a:pt x="10305" y="157451"/>
                </a:cubicBezTo>
                <a:cubicBezTo>
                  <a:pt x="10194" y="157306"/>
                  <a:pt x="10085" y="157161"/>
                  <a:pt x="9971" y="157010"/>
                </a:cubicBezTo>
                <a:cubicBezTo>
                  <a:pt x="8003" y="154420"/>
                  <a:pt x="5974" y="151891"/>
                  <a:pt x="3865" y="149414"/>
                </a:cubicBezTo>
                <a:cubicBezTo>
                  <a:pt x="3232" y="148670"/>
                  <a:pt x="2604" y="147924"/>
                  <a:pt x="1974" y="147175"/>
                </a:cubicBezTo>
                <a:cubicBezTo>
                  <a:pt x="1765" y="146926"/>
                  <a:pt x="1555" y="146676"/>
                  <a:pt x="1338" y="146421"/>
                </a:cubicBezTo>
                <a:cubicBezTo>
                  <a:pt x="1158" y="146202"/>
                  <a:pt x="978" y="145979"/>
                  <a:pt x="792" y="145752"/>
                </a:cubicBezTo>
                <a:cubicBezTo>
                  <a:pt x="636" y="145562"/>
                  <a:pt x="480" y="145373"/>
                  <a:pt x="318" y="145176"/>
                </a:cubicBezTo>
                <a:cubicBezTo>
                  <a:pt x="223" y="145011"/>
                  <a:pt x="127" y="144844"/>
                  <a:pt x="27" y="144674"/>
                </a:cubicBezTo>
                <a:cubicBezTo>
                  <a:pt x="305" y="143840"/>
                  <a:pt x="305" y="143840"/>
                  <a:pt x="755" y="143565"/>
                </a:cubicBezTo>
                <a:cubicBezTo>
                  <a:pt x="951" y="143486"/>
                  <a:pt x="1147" y="143406"/>
                  <a:pt x="1349" y="143321"/>
                </a:cubicBezTo>
                <a:cubicBezTo>
                  <a:pt x="1571" y="143228"/>
                  <a:pt x="1794" y="143135"/>
                  <a:pt x="2021" y="143039"/>
                </a:cubicBezTo>
                <a:cubicBezTo>
                  <a:pt x="2265" y="142940"/>
                  <a:pt x="2509" y="142844"/>
                  <a:pt x="2758" y="142743"/>
                </a:cubicBezTo>
                <a:cubicBezTo>
                  <a:pt x="3010" y="142638"/>
                  <a:pt x="3261" y="142534"/>
                  <a:pt x="3521" y="142427"/>
                </a:cubicBezTo>
                <a:cubicBezTo>
                  <a:pt x="4334" y="142092"/>
                  <a:pt x="5147" y="141761"/>
                  <a:pt x="5961" y="141429"/>
                </a:cubicBezTo>
                <a:cubicBezTo>
                  <a:pt x="6753" y="141102"/>
                  <a:pt x="7545" y="140776"/>
                  <a:pt x="8337" y="140449"/>
                </a:cubicBezTo>
                <a:cubicBezTo>
                  <a:pt x="8861" y="140233"/>
                  <a:pt x="9388" y="140019"/>
                  <a:pt x="9913" y="139805"/>
                </a:cubicBezTo>
                <a:cubicBezTo>
                  <a:pt x="11200" y="139281"/>
                  <a:pt x="12482" y="138743"/>
                  <a:pt x="13751" y="138178"/>
                </a:cubicBezTo>
                <a:cubicBezTo>
                  <a:pt x="13990" y="138074"/>
                  <a:pt x="14228" y="137969"/>
                  <a:pt x="14474" y="137860"/>
                </a:cubicBezTo>
                <a:cubicBezTo>
                  <a:pt x="14922" y="137662"/>
                  <a:pt x="15367" y="137462"/>
                  <a:pt x="15812" y="137256"/>
                </a:cubicBezTo>
                <a:cubicBezTo>
                  <a:pt x="17041" y="136719"/>
                  <a:pt x="17849" y="136469"/>
                  <a:pt x="19181" y="136900"/>
                </a:cubicBezTo>
                <a:cubicBezTo>
                  <a:pt x="19735" y="137226"/>
                  <a:pt x="19735" y="137226"/>
                  <a:pt x="20217" y="137637"/>
                </a:cubicBezTo>
                <a:cubicBezTo>
                  <a:pt x="20397" y="137788"/>
                  <a:pt x="20577" y="137939"/>
                  <a:pt x="20766" y="138093"/>
                </a:cubicBezTo>
                <a:cubicBezTo>
                  <a:pt x="21046" y="138334"/>
                  <a:pt x="21046" y="138334"/>
                  <a:pt x="21332" y="138581"/>
                </a:cubicBezTo>
                <a:cubicBezTo>
                  <a:pt x="21730" y="138913"/>
                  <a:pt x="22127" y="139248"/>
                  <a:pt x="22525" y="139580"/>
                </a:cubicBezTo>
                <a:cubicBezTo>
                  <a:pt x="22715" y="139741"/>
                  <a:pt x="22906" y="139901"/>
                  <a:pt x="23102" y="140068"/>
                </a:cubicBezTo>
                <a:cubicBezTo>
                  <a:pt x="23740" y="140606"/>
                  <a:pt x="24392" y="141121"/>
                  <a:pt x="25049" y="141637"/>
                </a:cubicBezTo>
                <a:cubicBezTo>
                  <a:pt x="27730" y="143777"/>
                  <a:pt x="30302" y="146043"/>
                  <a:pt x="32813" y="148377"/>
                </a:cubicBezTo>
                <a:cubicBezTo>
                  <a:pt x="33420" y="148931"/>
                  <a:pt x="34029" y="149474"/>
                  <a:pt x="34649" y="150012"/>
                </a:cubicBezTo>
                <a:cubicBezTo>
                  <a:pt x="38400" y="153290"/>
                  <a:pt x="41923" y="156821"/>
                  <a:pt x="45441" y="160346"/>
                </a:cubicBezTo>
                <a:cubicBezTo>
                  <a:pt x="46161" y="161067"/>
                  <a:pt x="46882" y="161789"/>
                  <a:pt x="47605" y="162507"/>
                </a:cubicBezTo>
                <a:cubicBezTo>
                  <a:pt x="48071" y="162974"/>
                  <a:pt x="48537" y="163440"/>
                  <a:pt x="49001" y="163906"/>
                </a:cubicBezTo>
                <a:cubicBezTo>
                  <a:pt x="49213" y="164118"/>
                  <a:pt x="49425" y="164329"/>
                  <a:pt x="49645" y="164548"/>
                </a:cubicBezTo>
                <a:cubicBezTo>
                  <a:pt x="50784" y="165692"/>
                  <a:pt x="51872" y="166861"/>
                  <a:pt x="52927" y="168081"/>
                </a:cubicBezTo>
                <a:cubicBezTo>
                  <a:pt x="53388" y="168614"/>
                  <a:pt x="53865" y="169129"/>
                  <a:pt x="54352" y="169640"/>
                </a:cubicBezTo>
                <a:cubicBezTo>
                  <a:pt x="54521" y="169818"/>
                  <a:pt x="54688" y="169996"/>
                  <a:pt x="54863" y="170177"/>
                </a:cubicBezTo>
                <a:cubicBezTo>
                  <a:pt x="55035" y="170358"/>
                  <a:pt x="55207" y="170539"/>
                  <a:pt x="55385" y="170726"/>
                </a:cubicBezTo>
                <a:cubicBezTo>
                  <a:pt x="56792" y="172213"/>
                  <a:pt x="58124" y="173719"/>
                  <a:pt x="59398" y="175321"/>
                </a:cubicBezTo>
                <a:cubicBezTo>
                  <a:pt x="60079" y="176149"/>
                  <a:pt x="60800" y="176936"/>
                  <a:pt x="61528" y="177721"/>
                </a:cubicBezTo>
                <a:cubicBezTo>
                  <a:pt x="62940" y="179241"/>
                  <a:pt x="64254" y="180824"/>
                  <a:pt x="65554" y="182442"/>
                </a:cubicBezTo>
                <a:cubicBezTo>
                  <a:pt x="65825" y="182771"/>
                  <a:pt x="66095" y="183098"/>
                  <a:pt x="66365" y="183427"/>
                </a:cubicBezTo>
                <a:cubicBezTo>
                  <a:pt x="68076" y="185504"/>
                  <a:pt x="69734" y="187613"/>
                  <a:pt x="71350" y="189766"/>
                </a:cubicBezTo>
                <a:cubicBezTo>
                  <a:pt x="71520" y="189991"/>
                  <a:pt x="71687" y="190214"/>
                  <a:pt x="71859" y="190447"/>
                </a:cubicBezTo>
                <a:cubicBezTo>
                  <a:pt x="73764" y="193001"/>
                  <a:pt x="75533" y="195604"/>
                  <a:pt x="77197" y="198323"/>
                </a:cubicBezTo>
                <a:cubicBezTo>
                  <a:pt x="79165" y="201510"/>
                  <a:pt x="81273" y="204580"/>
                  <a:pt x="83438" y="207638"/>
                </a:cubicBezTo>
                <a:cubicBezTo>
                  <a:pt x="83967" y="208396"/>
                  <a:pt x="84481" y="209161"/>
                  <a:pt x="84990" y="209935"/>
                </a:cubicBezTo>
                <a:cubicBezTo>
                  <a:pt x="85591" y="209032"/>
                  <a:pt x="86039" y="208097"/>
                  <a:pt x="86495" y="207117"/>
                </a:cubicBezTo>
                <a:cubicBezTo>
                  <a:pt x="86587" y="206920"/>
                  <a:pt x="86680" y="206719"/>
                  <a:pt x="86778" y="206516"/>
                </a:cubicBezTo>
                <a:cubicBezTo>
                  <a:pt x="86979" y="206089"/>
                  <a:pt x="87181" y="205658"/>
                  <a:pt x="87382" y="205230"/>
                </a:cubicBezTo>
                <a:cubicBezTo>
                  <a:pt x="87920" y="204083"/>
                  <a:pt x="88458" y="202939"/>
                  <a:pt x="88998" y="201795"/>
                </a:cubicBezTo>
                <a:cubicBezTo>
                  <a:pt x="89107" y="201565"/>
                  <a:pt x="89215" y="201335"/>
                  <a:pt x="89326" y="201096"/>
                </a:cubicBezTo>
                <a:cubicBezTo>
                  <a:pt x="93507" y="192230"/>
                  <a:pt x="97848" y="183430"/>
                  <a:pt x="102619" y="174865"/>
                </a:cubicBezTo>
                <a:cubicBezTo>
                  <a:pt x="103091" y="174018"/>
                  <a:pt x="103560" y="173167"/>
                  <a:pt x="104028" y="172317"/>
                </a:cubicBezTo>
                <a:cubicBezTo>
                  <a:pt x="106174" y="168427"/>
                  <a:pt x="108370" y="164570"/>
                  <a:pt x="110624" y="160746"/>
                </a:cubicBezTo>
                <a:cubicBezTo>
                  <a:pt x="111077" y="159978"/>
                  <a:pt x="111528" y="159207"/>
                  <a:pt x="111981" y="158436"/>
                </a:cubicBezTo>
                <a:cubicBezTo>
                  <a:pt x="115226" y="152901"/>
                  <a:pt x="118598" y="147442"/>
                  <a:pt x="122044" y="142029"/>
                </a:cubicBezTo>
                <a:cubicBezTo>
                  <a:pt x="122494" y="141322"/>
                  <a:pt x="122939" y="140614"/>
                  <a:pt x="123384" y="139903"/>
                </a:cubicBezTo>
                <a:cubicBezTo>
                  <a:pt x="130605" y="128461"/>
                  <a:pt x="138378" y="117357"/>
                  <a:pt x="146417" y="106475"/>
                </a:cubicBezTo>
                <a:cubicBezTo>
                  <a:pt x="146910" y="105808"/>
                  <a:pt x="147400" y="105139"/>
                  <a:pt x="147893" y="104469"/>
                </a:cubicBezTo>
                <a:cubicBezTo>
                  <a:pt x="150030" y="101556"/>
                  <a:pt x="152200" y="98673"/>
                  <a:pt x="154407" y="95812"/>
                </a:cubicBezTo>
                <a:cubicBezTo>
                  <a:pt x="154563" y="95609"/>
                  <a:pt x="154722" y="95403"/>
                  <a:pt x="154883" y="95192"/>
                </a:cubicBezTo>
                <a:cubicBezTo>
                  <a:pt x="156759" y="92759"/>
                  <a:pt x="158656" y="90347"/>
                  <a:pt x="160603" y="87972"/>
                </a:cubicBezTo>
                <a:cubicBezTo>
                  <a:pt x="161572" y="86784"/>
                  <a:pt x="162526" y="85585"/>
                  <a:pt x="163466" y="84375"/>
                </a:cubicBezTo>
                <a:cubicBezTo>
                  <a:pt x="164701" y="82792"/>
                  <a:pt x="165985" y="81254"/>
                  <a:pt x="167289" y="79728"/>
                </a:cubicBezTo>
                <a:cubicBezTo>
                  <a:pt x="167948" y="78955"/>
                  <a:pt x="168589" y="78170"/>
                  <a:pt x="169228" y="77383"/>
                </a:cubicBezTo>
                <a:cubicBezTo>
                  <a:pt x="170518" y="75800"/>
                  <a:pt x="171855" y="74261"/>
                  <a:pt x="173196" y="72722"/>
                </a:cubicBezTo>
                <a:cubicBezTo>
                  <a:pt x="173938" y="71869"/>
                  <a:pt x="174674" y="71010"/>
                  <a:pt x="175405" y="70149"/>
                </a:cubicBezTo>
                <a:cubicBezTo>
                  <a:pt x="176844" y="68457"/>
                  <a:pt x="178319" y="66805"/>
                  <a:pt x="179826" y="65176"/>
                </a:cubicBezTo>
                <a:cubicBezTo>
                  <a:pt x="180380" y="64572"/>
                  <a:pt x="180923" y="63963"/>
                  <a:pt x="181461" y="63343"/>
                </a:cubicBezTo>
                <a:cubicBezTo>
                  <a:pt x="182719" y="61892"/>
                  <a:pt x="184033" y="60493"/>
                  <a:pt x="185336" y="59086"/>
                </a:cubicBezTo>
                <a:cubicBezTo>
                  <a:pt x="185781" y="58606"/>
                  <a:pt x="186226" y="58123"/>
                  <a:pt x="186669" y="57637"/>
                </a:cubicBezTo>
                <a:cubicBezTo>
                  <a:pt x="187951" y="56241"/>
                  <a:pt x="189235" y="54853"/>
                  <a:pt x="190589" y="53525"/>
                </a:cubicBezTo>
                <a:cubicBezTo>
                  <a:pt x="191058" y="53048"/>
                  <a:pt x="191492" y="52552"/>
                  <a:pt x="191927" y="52041"/>
                </a:cubicBezTo>
                <a:cubicBezTo>
                  <a:pt x="193058" y="50744"/>
                  <a:pt x="194260" y="49526"/>
                  <a:pt x="195479" y="48311"/>
                </a:cubicBezTo>
                <a:cubicBezTo>
                  <a:pt x="195712" y="48077"/>
                  <a:pt x="195943" y="47844"/>
                  <a:pt x="196184" y="47606"/>
                </a:cubicBezTo>
                <a:cubicBezTo>
                  <a:pt x="196671" y="47117"/>
                  <a:pt x="197161" y="46629"/>
                  <a:pt x="197651" y="46141"/>
                </a:cubicBezTo>
                <a:cubicBezTo>
                  <a:pt x="198396" y="45397"/>
                  <a:pt x="199137" y="44654"/>
                  <a:pt x="199879" y="43911"/>
                </a:cubicBezTo>
                <a:cubicBezTo>
                  <a:pt x="200356" y="43433"/>
                  <a:pt x="200833" y="42956"/>
                  <a:pt x="201312" y="42479"/>
                </a:cubicBezTo>
                <a:cubicBezTo>
                  <a:pt x="201532" y="42259"/>
                  <a:pt x="201752" y="42040"/>
                  <a:pt x="201977" y="41812"/>
                </a:cubicBezTo>
                <a:cubicBezTo>
                  <a:pt x="203143" y="40652"/>
                  <a:pt x="204329" y="39532"/>
                  <a:pt x="205582" y="38463"/>
                </a:cubicBezTo>
                <a:cubicBezTo>
                  <a:pt x="206234" y="37895"/>
                  <a:pt x="206838" y="37286"/>
                  <a:pt x="207442" y="36666"/>
                </a:cubicBezTo>
                <a:cubicBezTo>
                  <a:pt x="208406" y="35692"/>
                  <a:pt x="209386" y="34770"/>
                  <a:pt x="210427" y="33881"/>
                </a:cubicBezTo>
                <a:cubicBezTo>
                  <a:pt x="211076" y="33313"/>
                  <a:pt x="211707" y="32729"/>
                  <a:pt x="212337" y="32139"/>
                </a:cubicBezTo>
                <a:cubicBezTo>
                  <a:pt x="213839" y="30738"/>
                  <a:pt x="215368" y="29404"/>
                  <a:pt x="216970" y="28118"/>
                </a:cubicBezTo>
                <a:cubicBezTo>
                  <a:pt x="217752" y="27473"/>
                  <a:pt x="218496" y="26801"/>
                  <a:pt x="219241" y="26115"/>
                </a:cubicBezTo>
                <a:cubicBezTo>
                  <a:pt x="220721" y="24757"/>
                  <a:pt x="222258" y="23487"/>
                  <a:pt x="223823" y="22228"/>
                </a:cubicBezTo>
                <a:cubicBezTo>
                  <a:pt x="224162" y="21951"/>
                  <a:pt x="224499" y="21674"/>
                  <a:pt x="224838" y="21397"/>
                </a:cubicBezTo>
                <a:cubicBezTo>
                  <a:pt x="227323" y="19359"/>
                  <a:pt x="229847" y="17381"/>
                  <a:pt x="232414" y="15444"/>
                </a:cubicBezTo>
                <a:cubicBezTo>
                  <a:pt x="232960" y="15030"/>
                  <a:pt x="233505" y="14616"/>
                  <a:pt x="234048" y="14199"/>
                </a:cubicBezTo>
                <a:cubicBezTo>
                  <a:pt x="237233" y="11774"/>
                  <a:pt x="240520" y="9505"/>
                  <a:pt x="243818" y="7237"/>
                </a:cubicBezTo>
                <a:cubicBezTo>
                  <a:pt x="244220" y="6960"/>
                  <a:pt x="244626" y="6680"/>
                  <a:pt x="245028" y="6403"/>
                </a:cubicBezTo>
                <a:cubicBezTo>
                  <a:pt x="246104" y="5662"/>
                  <a:pt x="247182" y="4921"/>
                  <a:pt x="248260" y="4184"/>
                </a:cubicBezTo>
                <a:cubicBezTo>
                  <a:pt x="248599" y="3950"/>
                  <a:pt x="248599" y="3950"/>
                  <a:pt x="248946" y="3714"/>
                </a:cubicBezTo>
                <a:cubicBezTo>
                  <a:pt x="250117" y="2913"/>
                  <a:pt x="251285" y="2112"/>
                  <a:pt x="252456" y="1311"/>
                </a:cubicBezTo>
                <a:cubicBezTo>
                  <a:pt x="252644" y="1182"/>
                  <a:pt x="252832" y="1054"/>
                  <a:pt x="253028" y="922"/>
                </a:cubicBezTo>
                <a:cubicBezTo>
                  <a:pt x="253473" y="620"/>
                  <a:pt x="253921" y="318"/>
                  <a:pt x="254369" y="19"/>
                </a:cubicBezTo>
                <a:lnTo>
                  <a:pt x="254384" y="0"/>
                </a:lnTo>
              </a:path>
            </a:pathLst>
          </a:custGeom>
          <a:solidFill>
            <a:srgbClr val="E31D68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6718434" y="4097383"/>
            <a:ext cx="264898" cy="274320"/>
          </a:xfrm>
          <a:custGeom>
            <a:avLst/>
            <a:gdLst/>
            <a:ahLst/>
            <a:cxnLst/>
            <a:rect l="l" t="t" r="r" b="b"/>
            <a:pathLst>
              <a:path w="264898" h="274320">
                <a:moveTo>
                  <a:pt x="254384" y="0"/>
                </a:moveTo>
                <a:cubicBezTo>
                  <a:pt x="255640" y="428"/>
                  <a:pt x="256246" y="1451"/>
                  <a:pt x="256988" y="2483"/>
                </a:cubicBezTo>
                <a:cubicBezTo>
                  <a:pt x="257131" y="2677"/>
                  <a:pt x="257274" y="2872"/>
                  <a:pt x="257423" y="3072"/>
                </a:cubicBezTo>
                <a:cubicBezTo>
                  <a:pt x="257730" y="3492"/>
                  <a:pt x="258037" y="3915"/>
                  <a:pt x="258344" y="4334"/>
                </a:cubicBezTo>
                <a:cubicBezTo>
                  <a:pt x="258837" y="5012"/>
                  <a:pt x="259335" y="5684"/>
                  <a:pt x="259833" y="6359"/>
                </a:cubicBezTo>
                <a:cubicBezTo>
                  <a:pt x="261544" y="8674"/>
                  <a:pt x="263250" y="10995"/>
                  <a:pt x="264938" y="13329"/>
                </a:cubicBezTo>
                <a:cubicBezTo>
                  <a:pt x="264577" y="14133"/>
                  <a:pt x="264207" y="14676"/>
                  <a:pt x="263555" y="15269"/>
                </a:cubicBezTo>
                <a:cubicBezTo>
                  <a:pt x="263393" y="15417"/>
                  <a:pt x="263232" y="15568"/>
                  <a:pt x="263065" y="15721"/>
                </a:cubicBezTo>
                <a:cubicBezTo>
                  <a:pt x="262893" y="15878"/>
                  <a:pt x="262721" y="16031"/>
                  <a:pt x="262543" y="16193"/>
                </a:cubicBezTo>
                <a:cubicBezTo>
                  <a:pt x="262366" y="16355"/>
                  <a:pt x="262188" y="16517"/>
                  <a:pt x="262005" y="16684"/>
                </a:cubicBezTo>
                <a:cubicBezTo>
                  <a:pt x="260983" y="17617"/>
                  <a:pt x="259947" y="18533"/>
                  <a:pt x="258898" y="19438"/>
                </a:cubicBezTo>
                <a:cubicBezTo>
                  <a:pt x="256604" y="21474"/>
                  <a:pt x="254358" y="23575"/>
                  <a:pt x="252225" y="25778"/>
                </a:cubicBezTo>
                <a:cubicBezTo>
                  <a:pt x="251695" y="26294"/>
                  <a:pt x="251152" y="26774"/>
                  <a:pt x="250594" y="27256"/>
                </a:cubicBezTo>
                <a:cubicBezTo>
                  <a:pt x="249248" y="28425"/>
                  <a:pt x="247990" y="29679"/>
                  <a:pt x="246731" y="30943"/>
                </a:cubicBezTo>
                <a:cubicBezTo>
                  <a:pt x="246506" y="31168"/>
                  <a:pt x="246281" y="31390"/>
                  <a:pt x="246048" y="31624"/>
                </a:cubicBezTo>
                <a:cubicBezTo>
                  <a:pt x="244864" y="32809"/>
                  <a:pt x="243730" y="34018"/>
                  <a:pt x="242636" y="35289"/>
                </a:cubicBezTo>
                <a:cubicBezTo>
                  <a:pt x="241664" y="36386"/>
                  <a:pt x="240602" y="37393"/>
                  <a:pt x="239558" y="38419"/>
                </a:cubicBezTo>
                <a:cubicBezTo>
                  <a:pt x="238506" y="39458"/>
                  <a:pt x="237513" y="40528"/>
                  <a:pt x="236549" y="41647"/>
                </a:cubicBezTo>
                <a:cubicBezTo>
                  <a:pt x="235550" y="42791"/>
                  <a:pt x="234493" y="43883"/>
                  <a:pt x="233449" y="44983"/>
                </a:cubicBezTo>
                <a:cubicBezTo>
                  <a:pt x="232403" y="46091"/>
                  <a:pt x="231383" y="47219"/>
                  <a:pt x="230385" y="48371"/>
                </a:cubicBezTo>
                <a:cubicBezTo>
                  <a:pt x="229844" y="48991"/>
                  <a:pt x="229290" y="49600"/>
                  <a:pt x="228734" y="50206"/>
                </a:cubicBezTo>
                <a:cubicBezTo>
                  <a:pt x="227865" y="51169"/>
                  <a:pt x="227031" y="52148"/>
                  <a:pt x="226218" y="53155"/>
                </a:cubicBezTo>
                <a:cubicBezTo>
                  <a:pt x="225365" y="54211"/>
                  <a:pt x="224483" y="55226"/>
                  <a:pt x="223563" y="56227"/>
                </a:cubicBezTo>
                <a:cubicBezTo>
                  <a:pt x="222435" y="57454"/>
                  <a:pt x="221373" y="58716"/>
                  <a:pt x="220326" y="60013"/>
                </a:cubicBezTo>
                <a:cubicBezTo>
                  <a:pt x="219624" y="60874"/>
                  <a:pt x="218907" y="61719"/>
                  <a:pt x="218183" y="62564"/>
                </a:cubicBezTo>
                <a:cubicBezTo>
                  <a:pt x="217005" y="63950"/>
                  <a:pt x="215868" y="65362"/>
                  <a:pt x="214750" y="66800"/>
                </a:cubicBezTo>
                <a:cubicBezTo>
                  <a:pt x="213778" y="68048"/>
                  <a:pt x="212782" y="69274"/>
                  <a:pt x="211778" y="70497"/>
                </a:cubicBezTo>
                <a:cubicBezTo>
                  <a:pt x="210440" y="72132"/>
                  <a:pt x="209156" y="73798"/>
                  <a:pt x="207897" y="75493"/>
                </a:cubicBezTo>
                <a:cubicBezTo>
                  <a:pt x="206854" y="76900"/>
                  <a:pt x="205778" y="78283"/>
                  <a:pt x="204697" y="79663"/>
                </a:cubicBezTo>
                <a:cubicBezTo>
                  <a:pt x="203089" y="81717"/>
                  <a:pt x="201550" y="83810"/>
                  <a:pt x="200035" y="85931"/>
                </a:cubicBezTo>
                <a:cubicBezTo>
                  <a:pt x="199272" y="86995"/>
                  <a:pt x="198499" y="88046"/>
                  <a:pt x="197717" y="89096"/>
                </a:cubicBezTo>
                <a:cubicBezTo>
                  <a:pt x="195339" y="92300"/>
                  <a:pt x="193061" y="95570"/>
                  <a:pt x="190798" y="98857"/>
                </a:cubicBezTo>
                <a:cubicBezTo>
                  <a:pt x="190645" y="99079"/>
                  <a:pt x="190491" y="99304"/>
                  <a:pt x="190332" y="99534"/>
                </a:cubicBezTo>
                <a:cubicBezTo>
                  <a:pt x="186525" y="105048"/>
                  <a:pt x="182785" y="110611"/>
                  <a:pt x="179241" y="116298"/>
                </a:cubicBezTo>
                <a:cubicBezTo>
                  <a:pt x="178865" y="116899"/>
                  <a:pt x="178483" y="117494"/>
                  <a:pt x="178102" y="118089"/>
                </a:cubicBezTo>
                <a:cubicBezTo>
                  <a:pt x="175482" y="122177"/>
                  <a:pt x="173024" y="126360"/>
                  <a:pt x="170560" y="130543"/>
                </a:cubicBezTo>
                <a:cubicBezTo>
                  <a:pt x="170274" y="131032"/>
                  <a:pt x="169985" y="131520"/>
                  <a:pt x="169696" y="132008"/>
                </a:cubicBezTo>
                <a:cubicBezTo>
                  <a:pt x="167230" y="136197"/>
                  <a:pt x="164825" y="140419"/>
                  <a:pt x="162475" y="144674"/>
                </a:cubicBezTo>
                <a:cubicBezTo>
                  <a:pt x="162330" y="144940"/>
                  <a:pt x="162181" y="145206"/>
                  <a:pt x="162030" y="145480"/>
                </a:cubicBezTo>
                <a:cubicBezTo>
                  <a:pt x="156134" y="156184"/>
                  <a:pt x="150568" y="167135"/>
                  <a:pt x="145538" y="178272"/>
                </a:cubicBezTo>
                <a:cubicBezTo>
                  <a:pt x="145453" y="178459"/>
                  <a:pt x="145371" y="178643"/>
                  <a:pt x="145283" y="178835"/>
                </a:cubicBezTo>
                <a:cubicBezTo>
                  <a:pt x="136695" y="197809"/>
                  <a:pt x="129329" y="217267"/>
                  <a:pt x="123151" y="237158"/>
                </a:cubicBezTo>
                <a:cubicBezTo>
                  <a:pt x="123074" y="237402"/>
                  <a:pt x="123000" y="237646"/>
                  <a:pt x="122921" y="237898"/>
                </a:cubicBezTo>
                <a:cubicBezTo>
                  <a:pt x="122116" y="240494"/>
                  <a:pt x="121337" y="243094"/>
                  <a:pt x="120614" y="245717"/>
                </a:cubicBezTo>
                <a:cubicBezTo>
                  <a:pt x="120553" y="245936"/>
                  <a:pt x="120492" y="246156"/>
                  <a:pt x="120431" y="246381"/>
                </a:cubicBezTo>
                <a:cubicBezTo>
                  <a:pt x="120150" y="247398"/>
                  <a:pt x="119872" y="248419"/>
                  <a:pt x="119604" y="249439"/>
                </a:cubicBezTo>
                <a:cubicBezTo>
                  <a:pt x="118863" y="252199"/>
                  <a:pt x="117734" y="254621"/>
                  <a:pt x="116383" y="257134"/>
                </a:cubicBezTo>
                <a:cubicBezTo>
                  <a:pt x="116198" y="257488"/>
                  <a:pt x="116198" y="257488"/>
                  <a:pt x="116010" y="257847"/>
                </a:cubicBezTo>
                <a:cubicBezTo>
                  <a:pt x="112500" y="264513"/>
                  <a:pt x="107430" y="270630"/>
                  <a:pt x="100185" y="273294"/>
                </a:cubicBezTo>
                <a:cubicBezTo>
                  <a:pt x="93769" y="275236"/>
                  <a:pt x="87938" y="274383"/>
                  <a:pt x="82052" y="271349"/>
                </a:cubicBezTo>
                <a:cubicBezTo>
                  <a:pt x="80489" y="270471"/>
                  <a:pt x="79141" y="269407"/>
                  <a:pt x="77782" y="268244"/>
                </a:cubicBezTo>
                <a:cubicBezTo>
                  <a:pt x="77570" y="268068"/>
                  <a:pt x="77358" y="267895"/>
                  <a:pt x="77141" y="267714"/>
                </a:cubicBezTo>
                <a:cubicBezTo>
                  <a:pt x="75467" y="266296"/>
                  <a:pt x="74143" y="264683"/>
                  <a:pt x="72784" y="262966"/>
                </a:cubicBezTo>
                <a:cubicBezTo>
                  <a:pt x="72577" y="262722"/>
                  <a:pt x="72370" y="262480"/>
                  <a:pt x="72158" y="262228"/>
                </a:cubicBezTo>
                <a:cubicBezTo>
                  <a:pt x="69459" y="259040"/>
                  <a:pt x="67464" y="255551"/>
                  <a:pt x="65634" y="251820"/>
                </a:cubicBezTo>
                <a:cubicBezTo>
                  <a:pt x="65438" y="251428"/>
                  <a:pt x="65245" y="251036"/>
                  <a:pt x="65049" y="250644"/>
                </a:cubicBezTo>
                <a:cubicBezTo>
                  <a:pt x="64540" y="249620"/>
                  <a:pt x="64034" y="248594"/>
                  <a:pt x="63528" y="247571"/>
                </a:cubicBezTo>
                <a:cubicBezTo>
                  <a:pt x="62723" y="245939"/>
                  <a:pt x="61915" y="244309"/>
                  <a:pt x="61104" y="242680"/>
                </a:cubicBezTo>
                <a:cubicBezTo>
                  <a:pt x="60908" y="242285"/>
                  <a:pt x="60712" y="241890"/>
                  <a:pt x="60516" y="241495"/>
                </a:cubicBezTo>
                <a:cubicBezTo>
                  <a:pt x="59099" y="238639"/>
                  <a:pt x="57653" y="235800"/>
                  <a:pt x="56148" y="232988"/>
                </a:cubicBezTo>
                <a:cubicBezTo>
                  <a:pt x="55737" y="232217"/>
                  <a:pt x="55329" y="231447"/>
                  <a:pt x="54922" y="230673"/>
                </a:cubicBezTo>
                <a:cubicBezTo>
                  <a:pt x="51441" y="224067"/>
                  <a:pt x="47952" y="217465"/>
                  <a:pt x="44257" y="210977"/>
                </a:cubicBezTo>
                <a:cubicBezTo>
                  <a:pt x="43637" y="209888"/>
                  <a:pt x="43022" y="208796"/>
                  <a:pt x="42416" y="207699"/>
                </a:cubicBezTo>
                <a:cubicBezTo>
                  <a:pt x="40180" y="203674"/>
                  <a:pt x="37865" y="199705"/>
                  <a:pt x="35505" y="195755"/>
                </a:cubicBezTo>
                <a:cubicBezTo>
                  <a:pt x="34980" y="194874"/>
                  <a:pt x="34464" y="193991"/>
                  <a:pt x="33947" y="193105"/>
                </a:cubicBezTo>
                <a:cubicBezTo>
                  <a:pt x="29571" y="185599"/>
                  <a:pt x="24893" y="178253"/>
                  <a:pt x="20024" y="171058"/>
                </a:cubicBezTo>
                <a:cubicBezTo>
                  <a:pt x="19881" y="170846"/>
                  <a:pt x="19738" y="170633"/>
                  <a:pt x="19589" y="170413"/>
                </a:cubicBezTo>
                <a:cubicBezTo>
                  <a:pt x="16612" y="166008"/>
                  <a:pt x="13526" y="161682"/>
                  <a:pt x="10305" y="157451"/>
                </a:cubicBezTo>
                <a:cubicBezTo>
                  <a:pt x="10194" y="157306"/>
                  <a:pt x="10085" y="157161"/>
                  <a:pt x="9971" y="157010"/>
                </a:cubicBezTo>
                <a:cubicBezTo>
                  <a:pt x="8003" y="154420"/>
                  <a:pt x="5974" y="151891"/>
                  <a:pt x="3865" y="149414"/>
                </a:cubicBezTo>
                <a:cubicBezTo>
                  <a:pt x="3232" y="148670"/>
                  <a:pt x="2604" y="147924"/>
                  <a:pt x="1974" y="147175"/>
                </a:cubicBezTo>
                <a:cubicBezTo>
                  <a:pt x="1765" y="146926"/>
                  <a:pt x="1555" y="146676"/>
                  <a:pt x="1338" y="146421"/>
                </a:cubicBezTo>
                <a:cubicBezTo>
                  <a:pt x="1158" y="146202"/>
                  <a:pt x="978" y="145979"/>
                  <a:pt x="792" y="145752"/>
                </a:cubicBezTo>
                <a:cubicBezTo>
                  <a:pt x="636" y="145562"/>
                  <a:pt x="480" y="145373"/>
                  <a:pt x="318" y="145176"/>
                </a:cubicBezTo>
                <a:cubicBezTo>
                  <a:pt x="223" y="145011"/>
                  <a:pt x="127" y="144844"/>
                  <a:pt x="27" y="144674"/>
                </a:cubicBezTo>
                <a:cubicBezTo>
                  <a:pt x="305" y="143840"/>
                  <a:pt x="305" y="143840"/>
                  <a:pt x="755" y="143565"/>
                </a:cubicBezTo>
                <a:cubicBezTo>
                  <a:pt x="951" y="143486"/>
                  <a:pt x="1147" y="143406"/>
                  <a:pt x="1349" y="143321"/>
                </a:cubicBezTo>
                <a:cubicBezTo>
                  <a:pt x="1571" y="143228"/>
                  <a:pt x="1794" y="143135"/>
                  <a:pt x="2021" y="143039"/>
                </a:cubicBezTo>
                <a:cubicBezTo>
                  <a:pt x="2265" y="142940"/>
                  <a:pt x="2509" y="142844"/>
                  <a:pt x="2758" y="142743"/>
                </a:cubicBezTo>
                <a:cubicBezTo>
                  <a:pt x="3010" y="142638"/>
                  <a:pt x="3261" y="142534"/>
                  <a:pt x="3521" y="142427"/>
                </a:cubicBezTo>
                <a:cubicBezTo>
                  <a:pt x="4334" y="142092"/>
                  <a:pt x="5147" y="141761"/>
                  <a:pt x="5961" y="141429"/>
                </a:cubicBezTo>
                <a:cubicBezTo>
                  <a:pt x="6753" y="141102"/>
                  <a:pt x="7545" y="140776"/>
                  <a:pt x="8337" y="140449"/>
                </a:cubicBezTo>
                <a:cubicBezTo>
                  <a:pt x="8861" y="140233"/>
                  <a:pt x="9388" y="140019"/>
                  <a:pt x="9913" y="139805"/>
                </a:cubicBezTo>
                <a:cubicBezTo>
                  <a:pt x="11200" y="139281"/>
                  <a:pt x="12482" y="138743"/>
                  <a:pt x="13751" y="138178"/>
                </a:cubicBezTo>
                <a:cubicBezTo>
                  <a:pt x="13990" y="138074"/>
                  <a:pt x="14228" y="137969"/>
                  <a:pt x="14474" y="137860"/>
                </a:cubicBezTo>
                <a:cubicBezTo>
                  <a:pt x="14922" y="137662"/>
                  <a:pt x="15367" y="137462"/>
                  <a:pt x="15812" y="137256"/>
                </a:cubicBezTo>
                <a:cubicBezTo>
                  <a:pt x="17041" y="136719"/>
                  <a:pt x="17849" y="136469"/>
                  <a:pt x="19181" y="136900"/>
                </a:cubicBezTo>
                <a:cubicBezTo>
                  <a:pt x="19735" y="137226"/>
                  <a:pt x="19735" y="137226"/>
                  <a:pt x="20217" y="137637"/>
                </a:cubicBezTo>
                <a:cubicBezTo>
                  <a:pt x="20397" y="137788"/>
                  <a:pt x="20577" y="137939"/>
                  <a:pt x="20766" y="138093"/>
                </a:cubicBezTo>
                <a:cubicBezTo>
                  <a:pt x="21046" y="138334"/>
                  <a:pt x="21046" y="138334"/>
                  <a:pt x="21332" y="138581"/>
                </a:cubicBezTo>
                <a:cubicBezTo>
                  <a:pt x="21730" y="138913"/>
                  <a:pt x="22127" y="139248"/>
                  <a:pt x="22525" y="139580"/>
                </a:cubicBezTo>
                <a:cubicBezTo>
                  <a:pt x="22715" y="139741"/>
                  <a:pt x="22906" y="139901"/>
                  <a:pt x="23102" y="140068"/>
                </a:cubicBezTo>
                <a:cubicBezTo>
                  <a:pt x="23740" y="140606"/>
                  <a:pt x="24392" y="141121"/>
                  <a:pt x="25049" y="141637"/>
                </a:cubicBezTo>
                <a:cubicBezTo>
                  <a:pt x="27730" y="143777"/>
                  <a:pt x="30302" y="146043"/>
                  <a:pt x="32813" y="148377"/>
                </a:cubicBezTo>
                <a:cubicBezTo>
                  <a:pt x="33420" y="148931"/>
                  <a:pt x="34029" y="149474"/>
                  <a:pt x="34649" y="150012"/>
                </a:cubicBezTo>
                <a:cubicBezTo>
                  <a:pt x="38400" y="153290"/>
                  <a:pt x="41923" y="156821"/>
                  <a:pt x="45441" y="160346"/>
                </a:cubicBezTo>
                <a:cubicBezTo>
                  <a:pt x="46161" y="161067"/>
                  <a:pt x="46882" y="161789"/>
                  <a:pt x="47605" y="162507"/>
                </a:cubicBezTo>
                <a:cubicBezTo>
                  <a:pt x="48071" y="162974"/>
                  <a:pt x="48537" y="163440"/>
                  <a:pt x="49001" y="163906"/>
                </a:cubicBezTo>
                <a:cubicBezTo>
                  <a:pt x="49213" y="164118"/>
                  <a:pt x="49425" y="164329"/>
                  <a:pt x="49645" y="164548"/>
                </a:cubicBezTo>
                <a:cubicBezTo>
                  <a:pt x="50784" y="165692"/>
                  <a:pt x="51872" y="166861"/>
                  <a:pt x="52927" y="168081"/>
                </a:cubicBezTo>
                <a:cubicBezTo>
                  <a:pt x="53388" y="168614"/>
                  <a:pt x="53865" y="169129"/>
                  <a:pt x="54352" y="169640"/>
                </a:cubicBezTo>
                <a:cubicBezTo>
                  <a:pt x="54521" y="169818"/>
                  <a:pt x="54688" y="169996"/>
                  <a:pt x="54863" y="170177"/>
                </a:cubicBezTo>
                <a:cubicBezTo>
                  <a:pt x="55035" y="170358"/>
                  <a:pt x="55207" y="170539"/>
                  <a:pt x="55385" y="170726"/>
                </a:cubicBezTo>
                <a:cubicBezTo>
                  <a:pt x="56792" y="172213"/>
                  <a:pt x="58124" y="173719"/>
                  <a:pt x="59398" y="175321"/>
                </a:cubicBezTo>
                <a:cubicBezTo>
                  <a:pt x="60079" y="176149"/>
                  <a:pt x="60800" y="176936"/>
                  <a:pt x="61528" y="177721"/>
                </a:cubicBezTo>
                <a:cubicBezTo>
                  <a:pt x="62940" y="179241"/>
                  <a:pt x="64254" y="180824"/>
                  <a:pt x="65554" y="182442"/>
                </a:cubicBezTo>
                <a:cubicBezTo>
                  <a:pt x="65825" y="182771"/>
                  <a:pt x="66095" y="183098"/>
                  <a:pt x="66365" y="183427"/>
                </a:cubicBezTo>
                <a:cubicBezTo>
                  <a:pt x="68076" y="185504"/>
                  <a:pt x="69734" y="187613"/>
                  <a:pt x="71350" y="189766"/>
                </a:cubicBezTo>
                <a:cubicBezTo>
                  <a:pt x="71520" y="189991"/>
                  <a:pt x="71687" y="190214"/>
                  <a:pt x="71859" y="190447"/>
                </a:cubicBezTo>
                <a:cubicBezTo>
                  <a:pt x="73764" y="193001"/>
                  <a:pt x="75533" y="195604"/>
                  <a:pt x="77197" y="198323"/>
                </a:cubicBezTo>
                <a:cubicBezTo>
                  <a:pt x="79165" y="201510"/>
                  <a:pt x="81273" y="204580"/>
                  <a:pt x="83438" y="207638"/>
                </a:cubicBezTo>
                <a:cubicBezTo>
                  <a:pt x="83967" y="208396"/>
                  <a:pt x="84481" y="209161"/>
                  <a:pt x="84990" y="209935"/>
                </a:cubicBezTo>
                <a:cubicBezTo>
                  <a:pt x="85591" y="209032"/>
                  <a:pt x="86039" y="208097"/>
                  <a:pt x="86495" y="207117"/>
                </a:cubicBezTo>
                <a:cubicBezTo>
                  <a:pt x="86587" y="206920"/>
                  <a:pt x="86680" y="206719"/>
                  <a:pt x="86778" y="206516"/>
                </a:cubicBezTo>
                <a:cubicBezTo>
                  <a:pt x="86979" y="206089"/>
                  <a:pt x="87181" y="205658"/>
                  <a:pt x="87382" y="205230"/>
                </a:cubicBezTo>
                <a:cubicBezTo>
                  <a:pt x="87920" y="204083"/>
                  <a:pt x="88458" y="202939"/>
                  <a:pt x="88998" y="201795"/>
                </a:cubicBezTo>
                <a:cubicBezTo>
                  <a:pt x="89107" y="201565"/>
                  <a:pt x="89215" y="201335"/>
                  <a:pt x="89326" y="201096"/>
                </a:cubicBezTo>
                <a:cubicBezTo>
                  <a:pt x="93507" y="192230"/>
                  <a:pt x="97848" y="183430"/>
                  <a:pt x="102619" y="174865"/>
                </a:cubicBezTo>
                <a:cubicBezTo>
                  <a:pt x="103091" y="174018"/>
                  <a:pt x="103560" y="173167"/>
                  <a:pt x="104028" y="172317"/>
                </a:cubicBezTo>
                <a:cubicBezTo>
                  <a:pt x="106174" y="168427"/>
                  <a:pt x="108370" y="164570"/>
                  <a:pt x="110624" y="160746"/>
                </a:cubicBezTo>
                <a:cubicBezTo>
                  <a:pt x="111077" y="159978"/>
                  <a:pt x="111528" y="159207"/>
                  <a:pt x="111981" y="158436"/>
                </a:cubicBezTo>
                <a:cubicBezTo>
                  <a:pt x="115226" y="152901"/>
                  <a:pt x="118598" y="147442"/>
                  <a:pt x="122044" y="142029"/>
                </a:cubicBezTo>
                <a:cubicBezTo>
                  <a:pt x="122494" y="141322"/>
                  <a:pt x="122939" y="140614"/>
                  <a:pt x="123384" y="139903"/>
                </a:cubicBezTo>
                <a:cubicBezTo>
                  <a:pt x="130605" y="128461"/>
                  <a:pt x="138378" y="117357"/>
                  <a:pt x="146417" y="106475"/>
                </a:cubicBezTo>
                <a:cubicBezTo>
                  <a:pt x="146910" y="105808"/>
                  <a:pt x="147400" y="105139"/>
                  <a:pt x="147893" y="104469"/>
                </a:cubicBezTo>
                <a:cubicBezTo>
                  <a:pt x="150030" y="101556"/>
                  <a:pt x="152200" y="98673"/>
                  <a:pt x="154407" y="95812"/>
                </a:cubicBezTo>
                <a:cubicBezTo>
                  <a:pt x="154563" y="95609"/>
                  <a:pt x="154722" y="95403"/>
                  <a:pt x="154883" y="95192"/>
                </a:cubicBezTo>
                <a:cubicBezTo>
                  <a:pt x="156759" y="92759"/>
                  <a:pt x="158656" y="90347"/>
                  <a:pt x="160603" y="87972"/>
                </a:cubicBezTo>
                <a:cubicBezTo>
                  <a:pt x="161572" y="86784"/>
                  <a:pt x="162526" y="85585"/>
                  <a:pt x="163466" y="84375"/>
                </a:cubicBezTo>
                <a:cubicBezTo>
                  <a:pt x="164701" y="82792"/>
                  <a:pt x="165985" y="81254"/>
                  <a:pt x="167289" y="79728"/>
                </a:cubicBezTo>
                <a:cubicBezTo>
                  <a:pt x="167948" y="78955"/>
                  <a:pt x="168589" y="78170"/>
                  <a:pt x="169228" y="77383"/>
                </a:cubicBezTo>
                <a:cubicBezTo>
                  <a:pt x="170518" y="75800"/>
                  <a:pt x="171855" y="74261"/>
                  <a:pt x="173196" y="72722"/>
                </a:cubicBezTo>
                <a:cubicBezTo>
                  <a:pt x="173938" y="71869"/>
                  <a:pt x="174674" y="71010"/>
                  <a:pt x="175405" y="70149"/>
                </a:cubicBezTo>
                <a:cubicBezTo>
                  <a:pt x="176844" y="68457"/>
                  <a:pt x="178319" y="66805"/>
                  <a:pt x="179826" y="65176"/>
                </a:cubicBezTo>
                <a:cubicBezTo>
                  <a:pt x="180380" y="64572"/>
                  <a:pt x="180923" y="63963"/>
                  <a:pt x="181461" y="63343"/>
                </a:cubicBezTo>
                <a:cubicBezTo>
                  <a:pt x="182719" y="61892"/>
                  <a:pt x="184033" y="60493"/>
                  <a:pt x="185336" y="59086"/>
                </a:cubicBezTo>
                <a:cubicBezTo>
                  <a:pt x="185781" y="58606"/>
                  <a:pt x="186226" y="58123"/>
                  <a:pt x="186669" y="57637"/>
                </a:cubicBezTo>
                <a:cubicBezTo>
                  <a:pt x="187951" y="56241"/>
                  <a:pt x="189235" y="54853"/>
                  <a:pt x="190589" y="53525"/>
                </a:cubicBezTo>
                <a:cubicBezTo>
                  <a:pt x="191058" y="53048"/>
                  <a:pt x="191492" y="52552"/>
                  <a:pt x="191927" y="52041"/>
                </a:cubicBezTo>
                <a:cubicBezTo>
                  <a:pt x="193058" y="50744"/>
                  <a:pt x="194260" y="49526"/>
                  <a:pt x="195479" y="48311"/>
                </a:cubicBezTo>
                <a:cubicBezTo>
                  <a:pt x="195712" y="48077"/>
                  <a:pt x="195943" y="47844"/>
                  <a:pt x="196184" y="47606"/>
                </a:cubicBezTo>
                <a:cubicBezTo>
                  <a:pt x="196671" y="47117"/>
                  <a:pt x="197161" y="46629"/>
                  <a:pt x="197651" y="46141"/>
                </a:cubicBezTo>
                <a:cubicBezTo>
                  <a:pt x="198396" y="45397"/>
                  <a:pt x="199137" y="44654"/>
                  <a:pt x="199879" y="43911"/>
                </a:cubicBezTo>
                <a:cubicBezTo>
                  <a:pt x="200356" y="43433"/>
                  <a:pt x="200833" y="42956"/>
                  <a:pt x="201312" y="42479"/>
                </a:cubicBezTo>
                <a:cubicBezTo>
                  <a:pt x="201532" y="42259"/>
                  <a:pt x="201752" y="42040"/>
                  <a:pt x="201977" y="41812"/>
                </a:cubicBezTo>
                <a:cubicBezTo>
                  <a:pt x="203143" y="40652"/>
                  <a:pt x="204329" y="39532"/>
                  <a:pt x="205582" y="38463"/>
                </a:cubicBezTo>
                <a:cubicBezTo>
                  <a:pt x="206234" y="37895"/>
                  <a:pt x="206838" y="37286"/>
                  <a:pt x="207442" y="36666"/>
                </a:cubicBezTo>
                <a:cubicBezTo>
                  <a:pt x="208406" y="35692"/>
                  <a:pt x="209386" y="34770"/>
                  <a:pt x="210427" y="33881"/>
                </a:cubicBezTo>
                <a:cubicBezTo>
                  <a:pt x="211076" y="33313"/>
                  <a:pt x="211707" y="32729"/>
                  <a:pt x="212337" y="32139"/>
                </a:cubicBezTo>
                <a:cubicBezTo>
                  <a:pt x="213839" y="30738"/>
                  <a:pt x="215368" y="29404"/>
                  <a:pt x="216970" y="28118"/>
                </a:cubicBezTo>
                <a:cubicBezTo>
                  <a:pt x="217752" y="27473"/>
                  <a:pt x="218496" y="26801"/>
                  <a:pt x="219241" y="26115"/>
                </a:cubicBezTo>
                <a:cubicBezTo>
                  <a:pt x="220721" y="24757"/>
                  <a:pt x="222258" y="23487"/>
                  <a:pt x="223823" y="22228"/>
                </a:cubicBezTo>
                <a:cubicBezTo>
                  <a:pt x="224162" y="21951"/>
                  <a:pt x="224499" y="21674"/>
                  <a:pt x="224838" y="21397"/>
                </a:cubicBezTo>
                <a:cubicBezTo>
                  <a:pt x="227323" y="19359"/>
                  <a:pt x="229847" y="17381"/>
                  <a:pt x="232414" y="15444"/>
                </a:cubicBezTo>
                <a:cubicBezTo>
                  <a:pt x="232960" y="15030"/>
                  <a:pt x="233505" y="14616"/>
                  <a:pt x="234048" y="14199"/>
                </a:cubicBezTo>
                <a:cubicBezTo>
                  <a:pt x="237233" y="11774"/>
                  <a:pt x="240520" y="9505"/>
                  <a:pt x="243818" y="7237"/>
                </a:cubicBezTo>
                <a:cubicBezTo>
                  <a:pt x="244220" y="6960"/>
                  <a:pt x="244626" y="6680"/>
                  <a:pt x="245028" y="6403"/>
                </a:cubicBezTo>
                <a:cubicBezTo>
                  <a:pt x="246104" y="5662"/>
                  <a:pt x="247182" y="4921"/>
                  <a:pt x="248260" y="4184"/>
                </a:cubicBezTo>
                <a:cubicBezTo>
                  <a:pt x="248599" y="3950"/>
                  <a:pt x="248599" y="3950"/>
                  <a:pt x="248946" y="3714"/>
                </a:cubicBezTo>
                <a:cubicBezTo>
                  <a:pt x="250117" y="2913"/>
                  <a:pt x="251285" y="2112"/>
                  <a:pt x="252456" y="1311"/>
                </a:cubicBezTo>
                <a:cubicBezTo>
                  <a:pt x="252644" y="1182"/>
                  <a:pt x="252832" y="1054"/>
                  <a:pt x="253028" y="922"/>
                </a:cubicBezTo>
                <a:cubicBezTo>
                  <a:pt x="253473" y="620"/>
                  <a:pt x="253921" y="318"/>
                  <a:pt x="254369" y="19"/>
                </a:cubicBezTo>
                <a:lnTo>
                  <a:pt x="254384" y="0"/>
                </a:lnTo>
              </a:path>
            </a:pathLst>
          </a:custGeom>
          <a:solidFill>
            <a:srgbClr val="E31D68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SlideSpeak</cp:lastModifiedBy>
  <cp:revision>1</cp:revision>
  <dcterms:created xsi:type="dcterms:W3CDTF">2025-07-11T16:09:13Z</dcterms:created>
  <dcterms:modified xsi:type="dcterms:W3CDTF">2025-07-11T16:09:13Z</dcterms:modified>
</cp:coreProperties>
</file>