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509c8fc1c8c9540dab961300418e28c6818cb67b.png"/><Relationship Id="rId2" Type="http://schemas.openxmlformats.org/officeDocument/2006/relationships/image" Target="../media/509c8fc1c8c9540dab961300418e28c6818cb67b.png"/><Relationship Id="rId3" Type="http://schemas.openxmlformats.org/officeDocument/2006/relationships/image" Target="../media/509c8fc1c8c9540dab961300418e28c6818cb67b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EE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0997" y="1807486"/>
            <a:ext cx="1737360" cy="91440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70997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2359152" y="1807486"/>
            <a:ext cx="1737360" cy="914400"/>
          </a:xfrm>
          <a:prstGeom prst="rect">
            <a:avLst/>
          </a:prstGeom>
          <a:solidFill>
            <a:srgbClr val="0F0F0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449152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261104" y="1807486"/>
            <a:ext cx="1737360" cy="91440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351104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S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163056" y="1807486"/>
            <a:ext cx="1737360" cy="914400"/>
          </a:xfrm>
          <a:prstGeom prst="rect">
            <a:avLst/>
          </a:prstGeom>
          <a:solidFill>
            <a:srgbClr val="0F0F0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253056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T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8065008" y="1807486"/>
            <a:ext cx="1737360" cy="91440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55008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E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10073578" y="1807486"/>
            <a:ext cx="1737360" cy="914400"/>
          </a:xfrm>
          <a:prstGeom prst="rect">
            <a:avLst/>
          </a:prstGeom>
          <a:solidFill>
            <a:srgbClr val="0F0F0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0163578" y="1854286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L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470996" y="2908862"/>
            <a:ext cx="1557359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449150" y="29088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351102" y="29088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53054" y="29088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155006" y="29088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163578" y="2908862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0" y="654411"/>
            <a:ext cx="12191937" cy="9525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0" y="6190890"/>
            <a:ext cx="12191937" cy="9525"/>
          </a:xfrm>
          <a:prstGeom prst="rect">
            <a:avLst/>
          </a:prstGeom>
          <a:blipFill>
            <a:blip r:embed="rId2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0" y="1530597"/>
            <a:ext cx="12191937" cy="9525"/>
          </a:xfrm>
          <a:prstGeom prst="rect">
            <a:avLst/>
          </a:prstGeom>
          <a:blipFill>
            <a:blip r:embed="rId3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380998" y="6494090"/>
            <a:ext cx="4175125" cy="14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Comprehensive PESTEL Analysis for Strategic Business Insights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262360" y="6480625"/>
            <a:ext cx="548579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1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80997" y="919436"/>
            <a:ext cx="11429941" cy="4698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PESTEL Analysis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10073579" y="3286385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Intellectual property laws protect innovations and brand identity.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Labor laws ensure fair treatment and safety of employees.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061724" y="3286385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Climate change and resource scarcity necessitate sustainable practices.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Environmental regulations impose compliance requirements on businesses.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156487" y="3286385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Advancements in technology drive innovation and efficiency.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Adoption of digital tools enhances customer engagement and operational processes.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251250" y="3286385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Cultural trends and demographics shape consumer preferences.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Social attitudes towards sustainability influence product demand.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2362436" y="3286385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Economic growth rates and inflation impact consumer purchasing power.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Currency exchange rates affect international trade and profitability.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80997" y="3286385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Government policies and regulations significantly influence market dynamics.</a:t>
            </a:r>
            <a:endParaRPr lang="en-US" sz="1100" dirty="0"/>
          </a:p>
          <a:p>
            <a:pPr algn="l" marL="171450" indent="-171450">
              <a:lnSpc>
                <a:spcPct val="11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Political stability ensures a conducive environment for business operations.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10896539" y="6010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2025-07-11T16:54:21Z</dcterms:created>
  <dcterms:modified xsi:type="dcterms:W3CDTF">2025-07-11T16:54:21Z</dcterms:modified>
</cp:coreProperties>
</file>