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83604" y="6508085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88888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Comprehensive PESTEL Analysis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88888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0" y="-1"/>
            <a:ext cx="12192000" cy="3585030"/>
          </a:xfrm>
          <a:prstGeom prst="rect">
            <a:avLst/>
          </a:prstGeom>
          <a:solidFill>
            <a:srgbClr val="00386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0316800" y="467675"/>
            <a:ext cx="1875200" cy="186303"/>
          </a:xfrm>
          <a:custGeom>
            <a:avLst/>
            <a:gdLst/>
            <a:ahLst/>
            <a:cxnLst/>
            <a:rect l="l" t="t" r="r" b="b"/>
            <a:pathLst>
              <a:path w="1875200" h="186303">
                <a:moveTo>
                  <a:pt x="1875200" y="237"/>
                </a:moveTo>
                <a:cubicBezTo>
                  <a:pt x="1820707" y="-3054"/>
                  <a:pt x="1766232" y="27917"/>
                  <a:pt x="1711739" y="93151"/>
                </a:cubicBezTo>
                <a:cubicBezTo>
                  <a:pt x="1607984" y="217354"/>
                  <a:pt x="1504248" y="217354"/>
                  <a:pt x="1400512" y="93151"/>
                </a:cubicBezTo>
                <a:cubicBezTo>
                  <a:pt x="1296776" y="-31051"/>
                  <a:pt x="1193040" y="-31051"/>
                  <a:pt x="1089304" y="93151"/>
                </a:cubicBezTo>
                <a:cubicBezTo>
                  <a:pt x="985568" y="217354"/>
                  <a:pt x="881813" y="217354"/>
                  <a:pt x="778077" y="93151"/>
                </a:cubicBezTo>
                <a:cubicBezTo>
                  <a:pt x="674341" y="-31051"/>
                  <a:pt x="570605" y="-31051"/>
                  <a:pt x="466850" y="93151"/>
                </a:cubicBezTo>
                <a:cubicBezTo>
                  <a:pt x="363114" y="217354"/>
                  <a:pt x="259378" y="217354"/>
                  <a:pt x="155623" y="93151"/>
                </a:cubicBezTo>
                <a:cubicBezTo>
                  <a:pt x="103736" y="31038"/>
                  <a:pt x="51868" y="-11"/>
                  <a:pt x="-19" y="0"/>
                </a:cubicBezTo>
              </a:path>
            </a:pathLst>
          </a:custGeom>
          <a:noFill/>
          <a:ln w="28575">
            <a:solidFill>
              <a:srgbClr val="40AFFF">
                <a:alpha val="17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316115" y="737494"/>
            <a:ext cx="1875199" cy="186303"/>
          </a:xfrm>
          <a:custGeom>
            <a:avLst/>
            <a:gdLst/>
            <a:ahLst/>
            <a:cxnLst/>
            <a:rect l="l" t="t" r="r" b="b"/>
            <a:pathLst>
              <a:path w="1875199" h="186303">
                <a:moveTo>
                  <a:pt x="1875199" y="237"/>
                </a:moveTo>
                <a:cubicBezTo>
                  <a:pt x="1820706" y="-3055"/>
                  <a:pt x="1766231" y="27917"/>
                  <a:pt x="1711738" y="93151"/>
                </a:cubicBezTo>
                <a:cubicBezTo>
                  <a:pt x="1608002" y="217354"/>
                  <a:pt x="1504266" y="217354"/>
                  <a:pt x="1400511" y="93151"/>
                </a:cubicBezTo>
                <a:cubicBezTo>
                  <a:pt x="1296775" y="-31051"/>
                  <a:pt x="1193039" y="-31051"/>
                  <a:pt x="1089303" y="93151"/>
                </a:cubicBezTo>
                <a:cubicBezTo>
                  <a:pt x="985567" y="217354"/>
                  <a:pt x="881831" y="217354"/>
                  <a:pt x="778095" y="93151"/>
                </a:cubicBezTo>
                <a:cubicBezTo>
                  <a:pt x="674340" y="-31051"/>
                  <a:pt x="570604" y="-31051"/>
                  <a:pt x="466868" y="93151"/>
                </a:cubicBezTo>
                <a:cubicBezTo>
                  <a:pt x="363132" y="217354"/>
                  <a:pt x="259396" y="217354"/>
                  <a:pt x="155641" y="93151"/>
                </a:cubicBezTo>
                <a:cubicBezTo>
                  <a:pt x="103755" y="31040"/>
                  <a:pt x="51887" y="-11"/>
                  <a:pt x="0" y="0"/>
                </a:cubicBezTo>
              </a:path>
            </a:pathLst>
          </a:custGeom>
          <a:noFill/>
          <a:ln w="28575">
            <a:solidFill>
              <a:srgbClr val="40AFFF">
                <a:alpha val="17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0315429" y="1007313"/>
            <a:ext cx="1875203" cy="186302"/>
          </a:xfrm>
          <a:custGeom>
            <a:avLst/>
            <a:gdLst/>
            <a:ahLst/>
            <a:cxnLst/>
            <a:rect l="l" t="t" r="r" b="b"/>
            <a:pathLst>
              <a:path w="1875203" h="186302">
                <a:moveTo>
                  <a:pt x="1875203" y="237"/>
                </a:moveTo>
                <a:cubicBezTo>
                  <a:pt x="1820710" y="-3055"/>
                  <a:pt x="1766235" y="27917"/>
                  <a:pt x="1711742" y="93151"/>
                </a:cubicBezTo>
                <a:cubicBezTo>
                  <a:pt x="1608005" y="217351"/>
                  <a:pt x="1504269" y="217351"/>
                  <a:pt x="1400533" y="93151"/>
                </a:cubicBezTo>
                <a:cubicBezTo>
                  <a:pt x="1296778" y="-31051"/>
                  <a:pt x="1193042" y="-31051"/>
                  <a:pt x="1089305" y="93151"/>
                </a:cubicBezTo>
                <a:cubicBezTo>
                  <a:pt x="985569" y="217351"/>
                  <a:pt x="881833" y="217351"/>
                  <a:pt x="778097" y="93151"/>
                </a:cubicBezTo>
                <a:cubicBezTo>
                  <a:pt x="674360" y="-31051"/>
                  <a:pt x="570624" y="-31051"/>
                  <a:pt x="466869" y="93151"/>
                </a:cubicBezTo>
                <a:cubicBezTo>
                  <a:pt x="363133" y="217351"/>
                  <a:pt x="259397" y="217351"/>
                  <a:pt x="155642" y="93151"/>
                </a:cubicBezTo>
                <a:cubicBezTo>
                  <a:pt x="103755" y="31040"/>
                  <a:pt x="51887" y="-11"/>
                  <a:pt x="0" y="-2"/>
                </a:cubicBezTo>
              </a:path>
            </a:pathLst>
          </a:custGeom>
          <a:noFill/>
          <a:ln w="28575">
            <a:solidFill>
              <a:srgbClr val="40AFFF">
                <a:alpha val="17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0314744" y="1277132"/>
            <a:ext cx="1875201" cy="186302"/>
          </a:xfrm>
          <a:custGeom>
            <a:avLst/>
            <a:gdLst/>
            <a:ahLst/>
            <a:cxnLst/>
            <a:rect l="l" t="t" r="r" b="b"/>
            <a:pathLst>
              <a:path w="1875201" h="186302">
                <a:moveTo>
                  <a:pt x="1875201" y="239"/>
                </a:moveTo>
                <a:cubicBezTo>
                  <a:pt x="1820708" y="-3052"/>
                  <a:pt x="1766233" y="27921"/>
                  <a:pt x="1711740" y="93153"/>
                </a:cubicBezTo>
                <a:cubicBezTo>
                  <a:pt x="1608004" y="217353"/>
                  <a:pt x="1504268" y="217353"/>
                  <a:pt x="1400531" y="93153"/>
                </a:cubicBezTo>
                <a:cubicBezTo>
                  <a:pt x="1296795" y="-31047"/>
                  <a:pt x="1193059" y="-31047"/>
                  <a:pt x="1089304" y="93153"/>
                </a:cubicBezTo>
                <a:cubicBezTo>
                  <a:pt x="985568" y="217353"/>
                  <a:pt x="881832" y="217353"/>
                  <a:pt x="778096" y="93153"/>
                </a:cubicBezTo>
                <a:cubicBezTo>
                  <a:pt x="674360" y="-31047"/>
                  <a:pt x="570624" y="-31047"/>
                  <a:pt x="466869" y="93153"/>
                </a:cubicBezTo>
                <a:cubicBezTo>
                  <a:pt x="363133" y="217353"/>
                  <a:pt x="259397" y="217353"/>
                  <a:pt x="155642" y="93153"/>
                </a:cubicBezTo>
                <a:cubicBezTo>
                  <a:pt x="103755" y="31043"/>
                  <a:pt x="51887" y="-13"/>
                  <a:pt x="0" y="0"/>
                </a:cubicBezTo>
              </a:path>
            </a:pathLst>
          </a:custGeom>
          <a:noFill/>
          <a:ln w="28575">
            <a:solidFill>
              <a:srgbClr val="40AFFF">
                <a:alpha val="17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0309539" y="2803498"/>
            <a:ext cx="239397" cy="125779"/>
          </a:xfrm>
          <a:custGeom>
            <a:avLst/>
            <a:gdLst/>
            <a:ahLst/>
            <a:cxnLst/>
            <a:rect l="l" t="t" r="r" b="b"/>
            <a:pathLst>
              <a:path w="239397" h="125779">
                <a:moveTo>
                  <a:pt x="38114" y="121241"/>
                </a:moveTo>
                <a:cubicBezTo>
                  <a:pt x="33757" y="121241"/>
                  <a:pt x="29403" y="120333"/>
                  <a:pt x="25046" y="118518"/>
                </a:cubicBezTo>
                <a:cubicBezTo>
                  <a:pt x="7984" y="111258"/>
                  <a:pt x="0" y="91657"/>
                  <a:pt x="7259" y="74595"/>
                </a:cubicBezTo>
                <a:cubicBezTo>
                  <a:pt x="26317" y="29220"/>
                  <a:pt x="70421" y="-1"/>
                  <a:pt x="119605" y="-1"/>
                </a:cubicBezTo>
                <a:cubicBezTo>
                  <a:pt x="168792" y="-1"/>
                  <a:pt x="212896" y="29220"/>
                  <a:pt x="232134" y="74595"/>
                </a:cubicBezTo>
                <a:cubicBezTo>
                  <a:pt x="239395" y="91655"/>
                  <a:pt x="231409" y="111439"/>
                  <a:pt x="214347" y="118518"/>
                </a:cubicBezTo>
                <a:cubicBezTo>
                  <a:pt x="197285" y="125778"/>
                  <a:pt x="177504" y="117793"/>
                  <a:pt x="170425" y="100732"/>
                </a:cubicBezTo>
                <a:cubicBezTo>
                  <a:pt x="161713" y="80403"/>
                  <a:pt x="141747" y="67154"/>
                  <a:pt x="119605" y="67154"/>
                </a:cubicBezTo>
                <a:cubicBezTo>
                  <a:pt x="97463" y="67154"/>
                  <a:pt x="77680" y="80403"/>
                  <a:pt x="68968" y="100732"/>
                </a:cubicBezTo>
                <a:cubicBezTo>
                  <a:pt x="63703" y="113437"/>
                  <a:pt x="51181" y="121241"/>
                  <a:pt x="38112" y="121241"/>
                </a:cubicBezTo>
                <a:lnTo>
                  <a:pt x="38114" y="121241"/>
                </a:lnTo>
              </a:path>
            </a:pathLst>
          </a:custGeom>
          <a:solidFill>
            <a:srgbClr val="40A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149993" y="545007"/>
            <a:ext cx="420905" cy="221144"/>
          </a:xfrm>
          <a:custGeom>
            <a:avLst/>
            <a:gdLst/>
            <a:ahLst/>
            <a:cxnLst/>
            <a:rect l="l" t="t" r="r" b="b"/>
            <a:pathLst>
              <a:path w="420905" h="221144">
                <a:moveTo>
                  <a:pt x="67012" y="213165"/>
                </a:moveTo>
                <a:cubicBezTo>
                  <a:pt x="59352" y="213165"/>
                  <a:pt x="51696" y="211568"/>
                  <a:pt x="44035" y="208377"/>
                </a:cubicBezTo>
                <a:cubicBezTo>
                  <a:pt x="14037" y="195613"/>
                  <a:pt x="0" y="161150"/>
                  <a:pt x="12762" y="131152"/>
                </a:cubicBezTo>
                <a:cubicBezTo>
                  <a:pt x="46270" y="51374"/>
                  <a:pt x="123813" y="-2"/>
                  <a:pt x="210288" y="-2"/>
                </a:cubicBezTo>
                <a:cubicBezTo>
                  <a:pt x="296767" y="-2"/>
                  <a:pt x="374310" y="51374"/>
                  <a:pt x="408134" y="131152"/>
                </a:cubicBezTo>
                <a:cubicBezTo>
                  <a:pt x="420900" y="161147"/>
                  <a:pt x="406859" y="195931"/>
                  <a:pt x="376861" y="208377"/>
                </a:cubicBezTo>
                <a:cubicBezTo>
                  <a:pt x="346863" y="221142"/>
                  <a:pt x="312084" y="207101"/>
                  <a:pt x="299638" y="177105"/>
                </a:cubicBezTo>
                <a:cubicBezTo>
                  <a:pt x="284321" y="141364"/>
                  <a:pt x="249218" y="118069"/>
                  <a:pt x="210288" y="118069"/>
                </a:cubicBezTo>
                <a:cubicBezTo>
                  <a:pt x="171359" y="118069"/>
                  <a:pt x="136575" y="141364"/>
                  <a:pt x="121258" y="177105"/>
                </a:cubicBezTo>
                <a:cubicBezTo>
                  <a:pt x="112003" y="199443"/>
                  <a:pt x="89985" y="213165"/>
                  <a:pt x="67008" y="213165"/>
                </a:cubicBezTo>
                <a:lnTo>
                  <a:pt x="67012" y="213165"/>
                </a:lnTo>
              </a:path>
            </a:pathLst>
          </a:custGeom>
          <a:solidFill>
            <a:srgbClr val="00549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48641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38641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P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365249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2455249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E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4181857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271857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S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5998465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088465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T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7815073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905073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E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9631683" y="3052522"/>
            <a:ext cx="1737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238125" dist="38100" dir="16200000">
              <a:srgbClr val="000000">
                <a:alpha val="18000"/>
              </a:srgbClr>
            </a:outerShdw>
          </a:effectLst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9721683" y="3099322"/>
            <a:ext cx="155736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3860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L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592920" y="4157897"/>
            <a:ext cx="1465920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Political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446104" y="4157897"/>
            <a:ext cx="1465920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Economic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299288" y="4157897"/>
            <a:ext cx="1465919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Social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52472" y="4157897"/>
            <a:ext cx="1465918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Technological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005656" y="4157897"/>
            <a:ext cx="1465918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Environmental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858840" y="4157897"/>
            <a:ext cx="1435441" cy="183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11111"/>
                </a:solidFill>
                <a:latin typeface="Lexend Bold" pitchFamily="34" charset="0"/>
                <a:ea typeface="Lexend Bold" pitchFamily="34" charset="-122"/>
                <a:cs typeface="Lexend Bold" pitchFamily="34" charset="-120"/>
              </a:rPr>
              <a:t>Legal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721964" y="4490906"/>
            <a:ext cx="1554479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Compliance with labor laws ensures fair treatment of employees.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Intellectual property rights protect innovation and business assets.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902305" y="4490906"/>
            <a:ext cx="1554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Climate change and sustainability concerns affect resource availability.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Environmental regulations impose constraints on industrial practices.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082643" y="4490906"/>
            <a:ext cx="1554481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Advancements in technology drive innovation and operational efficiency.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The adoption of digital platforms transforms customer engagement strategies.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262981" y="4490906"/>
            <a:ext cx="1554481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Cultural trends and demographic shifts shape consumer preferences.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Education levels and social mobility influence workforce availability.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459742" y="4490906"/>
            <a:ext cx="153805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Economic growth rates and inflation levels affect consumer purchasing power.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Currency exchange rates play a crucial role in global trade competitiveness.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40081" y="4490906"/>
            <a:ext cx="1554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Government stability and policy changes significantly influence market dynamics.</a:t>
            </a:r>
            <a:endParaRPr lang="en-US" sz="10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11111"/>
                </a:solidFill>
                <a:latin typeface="Lexend Regular" pitchFamily="34" charset="0"/>
                <a:ea typeface="Lexend Regular" pitchFamily="34" charset="-122"/>
                <a:cs typeface="Lexend Regular" pitchFamily="34" charset="-120"/>
              </a:rPr>
              <a:t>Trade regulations and tariffs impact international business operations.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2920" y="1796007"/>
            <a:ext cx="11101250" cy="7896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4800" dirty="0">
                <a:solidFill>
                  <a:srgbClr val="FFFFFF"/>
                </a:solidFill>
                <a:latin typeface="Lexend Deca Regular" pitchFamily="34" charset="0"/>
                <a:ea typeface="Lexend Deca Regular" pitchFamily="34" charset="-122"/>
                <a:cs typeface="Lexend Deca Regular" pitchFamily="34" charset="-120"/>
              </a:rPr>
              <a:t>PESTEL Analysis</a:t>
            </a:r>
            <a:endParaRPr lang="en-US" sz="4800" dirty="0"/>
          </a:p>
        </p:txBody>
      </p:sp>
      <p:sp>
        <p:nvSpPr>
          <p:cNvPr id="37" name="Text 35"/>
          <p:cNvSpPr/>
          <p:nvPr/>
        </p:nvSpPr>
        <p:spPr>
          <a:xfrm>
            <a:off x="-4180621" y="431522"/>
            <a:ext cx="8272852" cy="3354893"/>
          </a:xfrm>
          <a:custGeom>
            <a:avLst/>
            <a:gdLst/>
            <a:ahLst/>
            <a:cxnLst/>
            <a:rect l="l" t="t" r="r" b="b"/>
            <a:pathLst>
              <a:path w="8272852" h="3354893">
                <a:moveTo>
                  <a:pt x="7724445" y="442041"/>
                </a:moveTo>
                <a:cubicBezTo>
                  <a:pt x="7702439" y="526919"/>
                  <a:pt x="7674808" y="609953"/>
                  <a:pt x="7648914" y="693725"/>
                </a:cubicBezTo>
                <a:cubicBezTo>
                  <a:pt x="7656442" y="671985"/>
                  <a:pt x="7664219" y="650346"/>
                  <a:pt x="7671830" y="628606"/>
                </a:cubicBezTo>
                <a:cubicBezTo>
                  <a:pt x="7628563" y="733044"/>
                  <a:pt x="7583310" y="835838"/>
                  <a:pt x="7531108" y="936015"/>
                </a:cubicBezTo>
                <a:cubicBezTo>
                  <a:pt x="7479817" y="1034515"/>
                  <a:pt x="7420997" y="1127412"/>
                  <a:pt x="7363500" y="1222187"/>
                </a:cubicBezTo>
                <a:cubicBezTo>
                  <a:pt x="7375662" y="1204842"/>
                  <a:pt x="7387409" y="1187699"/>
                  <a:pt x="7399570" y="1170354"/>
                </a:cubicBezTo>
                <a:cubicBezTo>
                  <a:pt x="7356799" y="1230071"/>
                  <a:pt x="7313698" y="1288145"/>
                  <a:pt x="7257691" y="1336321"/>
                </a:cubicBezTo>
                <a:cubicBezTo>
                  <a:pt x="7272913" y="1323539"/>
                  <a:pt x="7288052" y="1310790"/>
                  <a:pt x="7303605" y="1297907"/>
                </a:cubicBezTo>
                <a:cubicBezTo>
                  <a:pt x="7277297" y="1319613"/>
                  <a:pt x="7249500" y="1338401"/>
                  <a:pt x="7218560" y="1353498"/>
                </a:cubicBezTo>
                <a:cubicBezTo>
                  <a:pt x="7236181" y="1345245"/>
                  <a:pt x="7253802" y="1337025"/>
                  <a:pt x="7271424" y="1328739"/>
                </a:cubicBezTo>
                <a:cubicBezTo>
                  <a:pt x="7245860" y="1340347"/>
                  <a:pt x="7219635" y="1349002"/>
                  <a:pt x="7192252" y="1354337"/>
                </a:cubicBezTo>
                <a:cubicBezTo>
                  <a:pt x="7211363" y="1350713"/>
                  <a:pt x="7230142" y="1347191"/>
                  <a:pt x="7249252" y="1343567"/>
                </a:cubicBezTo>
                <a:cubicBezTo>
                  <a:pt x="7222283" y="1347962"/>
                  <a:pt x="7195479" y="1349136"/>
                  <a:pt x="7168178" y="1347291"/>
                </a:cubicBezTo>
                <a:cubicBezTo>
                  <a:pt x="7187371" y="1348801"/>
                  <a:pt x="7206895" y="1350176"/>
                  <a:pt x="7226088" y="1351653"/>
                </a:cubicBezTo>
                <a:cubicBezTo>
                  <a:pt x="7192583" y="1348499"/>
                  <a:pt x="7160154" y="1341420"/>
                  <a:pt x="7128221" y="1330450"/>
                </a:cubicBezTo>
                <a:cubicBezTo>
                  <a:pt x="7146917" y="1336992"/>
                  <a:pt x="7165779" y="1343735"/>
                  <a:pt x="7184476" y="1350311"/>
                </a:cubicBezTo>
                <a:cubicBezTo>
                  <a:pt x="7140051" y="1334140"/>
                  <a:pt x="7099100" y="1312266"/>
                  <a:pt x="7060383" y="1285595"/>
                </a:cubicBezTo>
                <a:cubicBezTo>
                  <a:pt x="7076433" y="1296767"/>
                  <a:pt x="7092647" y="1308106"/>
                  <a:pt x="7108614" y="1319244"/>
                </a:cubicBezTo>
                <a:cubicBezTo>
                  <a:pt x="7069318" y="1291365"/>
                  <a:pt x="7034737" y="1259963"/>
                  <a:pt x="7003383" y="1223395"/>
                </a:cubicBezTo>
                <a:cubicBezTo>
                  <a:pt x="7015544" y="1237955"/>
                  <a:pt x="7027623" y="1252180"/>
                  <a:pt x="7039784" y="1266841"/>
                </a:cubicBezTo>
                <a:cubicBezTo>
                  <a:pt x="6976000" y="1190752"/>
                  <a:pt x="6926611" y="1105236"/>
                  <a:pt x="6884171" y="1015895"/>
                </a:cubicBezTo>
                <a:cubicBezTo>
                  <a:pt x="6892279" y="1033173"/>
                  <a:pt x="6900303" y="1050048"/>
                  <a:pt x="6908494" y="1067359"/>
                </a:cubicBezTo>
                <a:cubicBezTo>
                  <a:pt x="6822456" y="884517"/>
                  <a:pt x="6762561" y="689799"/>
                  <a:pt x="6664610" y="512225"/>
                </a:cubicBezTo>
                <a:cubicBezTo>
                  <a:pt x="6564012" y="329987"/>
                  <a:pt x="6407159" y="154124"/>
                  <a:pt x="6215394" y="66360"/>
                </a:cubicBezTo>
                <a:cubicBezTo>
                  <a:pt x="6001127" y="-31738"/>
                  <a:pt x="5753272" y="-22814"/>
                  <a:pt x="5553152" y="105243"/>
                </a:cubicBezTo>
                <a:cubicBezTo>
                  <a:pt x="5393321" y="207433"/>
                  <a:pt x="5277997" y="372728"/>
                  <a:pt x="5198661" y="542352"/>
                </a:cubicBezTo>
                <a:cubicBezTo>
                  <a:pt x="5109231" y="733312"/>
                  <a:pt x="5058849" y="939470"/>
                  <a:pt x="4989109" y="1137912"/>
                </a:cubicBezTo>
                <a:cubicBezTo>
                  <a:pt x="4996803" y="1115904"/>
                  <a:pt x="5004828" y="1093863"/>
                  <a:pt x="5012521" y="1071855"/>
                </a:cubicBezTo>
                <a:cubicBezTo>
                  <a:pt x="4922513" y="1326256"/>
                  <a:pt x="4806941" y="1572371"/>
                  <a:pt x="4653231" y="1794800"/>
                </a:cubicBezTo>
                <a:cubicBezTo>
                  <a:pt x="4666964" y="1775007"/>
                  <a:pt x="4680780" y="1755011"/>
                  <a:pt x="4694513" y="1735184"/>
                </a:cubicBezTo>
                <a:cubicBezTo>
                  <a:pt x="4594825" y="1878069"/>
                  <a:pt x="4479419" y="2009279"/>
                  <a:pt x="4346143" y="2121433"/>
                </a:cubicBezTo>
                <a:cubicBezTo>
                  <a:pt x="4364426" y="2106101"/>
                  <a:pt x="4382792" y="2090702"/>
                  <a:pt x="4400909" y="2075605"/>
                </a:cubicBezTo>
                <a:cubicBezTo>
                  <a:pt x="4303621" y="2156257"/>
                  <a:pt x="4197728" y="2228051"/>
                  <a:pt x="4083066" y="2282199"/>
                </a:cubicBezTo>
                <a:cubicBezTo>
                  <a:pt x="4104659" y="2272101"/>
                  <a:pt x="4126168" y="2261969"/>
                  <a:pt x="4147760" y="2251905"/>
                </a:cubicBezTo>
                <a:cubicBezTo>
                  <a:pt x="4100191" y="2273745"/>
                  <a:pt x="4051299" y="2291291"/>
                  <a:pt x="3999924" y="2301557"/>
                </a:cubicBezTo>
                <a:cubicBezTo>
                  <a:pt x="4023585" y="2297263"/>
                  <a:pt x="4047079" y="2292667"/>
                  <a:pt x="4070740" y="2288339"/>
                </a:cubicBezTo>
                <a:cubicBezTo>
                  <a:pt x="4035663" y="2294512"/>
                  <a:pt x="4001082" y="2297028"/>
                  <a:pt x="3965757" y="2294478"/>
                </a:cubicBezTo>
                <a:cubicBezTo>
                  <a:pt x="3990162" y="2296256"/>
                  <a:pt x="4014567" y="2298034"/>
                  <a:pt x="4038641" y="2299913"/>
                </a:cubicBezTo>
                <a:cubicBezTo>
                  <a:pt x="4010844" y="2297296"/>
                  <a:pt x="3984206" y="2291727"/>
                  <a:pt x="3957733" y="2282937"/>
                </a:cubicBezTo>
                <a:cubicBezTo>
                  <a:pt x="3981724" y="2291325"/>
                  <a:pt x="4005302" y="2299880"/>
                  <a:pt x="4029376" y="2308267"/>
                </a:cubicBezTo>
                <a:cubicBezTo>
                  <a:pt x="3991569" y="2294847"/>
                  <a:pt x="3956988" y="2276295"/>
                  <a:pt x="3923897" y="2253683"/>
                </a:cubicBezTo>
                <a:cubicBezTo>
                  <a:pt x="3944744" y="2268277"/>
                  <a:pt x="3965592" y="2282770"/>
                  <a:pt x="3986522" y="2297129"/>
                </a:cubicBezTo>
                <a:cubicBezTo>
                  <a:pt x="3943172" y="2265995"/>
                  <a:pt x="3905614" y="2229494"/>
                  <a:pt x="3870868" y="2189101"/>
                </a:cubicBezTo>
                <a:cubicBezTo>
                  <a:pt x="3886834" y="2208023"/>
                  <a:pt x="3902635" y="2227112"/>
                  <a:pt x="3918602" y="2245966"/>
                </a:cubicBezTo>
                <a:cubicBezTo>
                  <a:pt x="3870289" y="2187893"/>
                  <a:pt x="3831075" y="2124318"/>
                  <a:pt x="3798480" y="2056449"/>
                </a:cubicBezTo>
                <a:cubicBezTo>
                  <a:pt x="3809070" y="2078826"/>
                  <a:pt x="3819411" y="2101102"/>
                  <a:pt x="3830000" y="2123513"/>
                </a:cubicBezTo>
                <a:cubicBezTo>
                  <a:pt x="3720385" y="1890214"/>
                  <a:pt x="3693001" y="1630176"/>
                  <a:pt x="3637821" y="1381310"/>
                </a:cubicBezTo>
                <a:cubicBezTo>
                  <a:pt x="3574038" y="1094030"/>
                  <a:pt x="3437039" y="809468"/>
                  <a:pt x="3212514" y="612905"/>
                </a:cubicBezTo>
                <a:cubicBezTo>
                  <a:pt x="3090820" y="506220"/>
                  <a:pt x="2933305" y="415503"/>
                  <a:pt x="2770165" y="396045"/>
                </a:cubicBezTo>
                <a:cubicBezTo>
                  <a:pt x="2656248" y="382424"/>
                  <a:pt x="2561192" y="387691"/>
                  <a:pt x="2449343" y="414732"/>
                </a:cubicBezTo>
                <a:cubicBezTo>
                  <a:pt x="2372240" y="433318"/>
                  <a:pt x="2295551" y="469114"/>
                  <a:pt x="2229286" y="512359"/>
                </a:cubicBezTo>
                <a:cubicBezTo>
                  <a:pt x="1958763" y="688927"/>
                  <a:pt x="1834919" y="1003482"/>
                  <a:pt x="1766502" y="1305925"/>
                </a:cubicBezTo>
                <a:cubicBezTo>
                  <a:pt x="1733328" y="1452769"/>
                  <a:pt x="1714135" y="1601894"/>
                  <a:pt x="1684932" y="1749241"/>
                </a:cubicBezTo>
                <a:cubicBezTo>
                  <a:pt x="1648697" y="1930539"/>
                  <a:pt x="1599391" y="2108986"/>
                  <a:pt x="1537758" y="2283474"/>
                </a:cubicBezTo>
                <a:cubicBezTo>
                  <a:pt x="1547768" y="2255259"/>
                  <a:pt x="1557613" y="2227246"/>
                  <a:pt x="1567623" y="2198998"/>
                </a:cubicBezTo>
                <a:cubicBezTo>
                  <a:pt x="1514015" y="2349062"/>
                  <a:pt x="1456353" y="2500871"/>
                  <a:pt x="1364938" y="2632786"/>
                </a:cubicBezTo>
                <a:cubicBezTo>
                  <a:pt x="1382063" y="2608127"/>
                  <a:pt x="1399270" y="2583301"/>
                  <a:pt x="1416312" y="2558710"/>
                </a:cubicBezTo>
                <a:cubicBezTo>
                  <a:pt x="1382477" y="2606651"/>
                  <a:pt x="1344421" y="2650835"/>
                  <a:pt x="1299831" y="2689081"/>
                </a:cubicBezTo>
                <a:cubicBezTo>
                  <a:pt x="1322167" y="2670461"/>
                  <a:pt x="1344339" y="2651707"/>
                  <a:pt x="1366675" y="2633054"/>
                </a:cubicBezTo>
                <a:cubicBezTo>
                  <a:pt x="1336066" y="2658484"/>
                  <a:pt x="1303305" y="2680090"/>
                  <a:pt x="1267484" y="2697200"/>
                </a:cubicBezTo>
                <a:cubicBezTo>
                  <a:pt x="1293378" y="2684887"/>
                  <a:pt x="1319603" y="2672642"/>
                  <a:pt x="1345497" y="2660564"/>
                </a:cubicBezTo>
                <a:cubicBezTo>
                  <a:pt x="1316790" y="2673615"/>
                  <a:pt x="1287256" y="2683478"/>
                  <a:pt x="1256315" y="2689919"/>
                </a:cubicBezTo>
                <a:cubicBezTo>
                  <a:pt x="1284609" y="2684786"/>
                  <a:pt x="1312984" y="2679352"/>
                  <a:pt x="1341278" y="2674118"/>
                </a:cubicBezTo>
                <a:cubicBezTo>
                  <a:pt x="1308352" y="2680190"/>
                  <a:pt x="1275591" y="2682505"/>
                  <a:pt x="1242086" y="2680526"/>
                </a:cubicBezTo>
                <a:cubicBezTo>
                  <a:pt x="1271041" y="2682572"/>
                  <a:pt x="1300410" y="2684787"/>
                  <a:pt x="1329282" y="2687034"/>
                </a:cubicBezTo>
                <a:cubicBezTo>
                  <a:pt x="1293874" y="2684082"/>
                  <a:pt x="1259707" y="2676970"/>
                  <a:pt x="1226285" y="2665529"/>
                </a:cubicBezTo>
                <a:cubicBezTo>
                  <a:pt x="1254744" y="2675661"/>
                  <a:pt x="1283202" y="2685759"/>
                  <a:pt x="1311826" y="2695623"/>
                </a:cubicBezTo>
                <a:cubicBezTo>
                  <a:pt x="1269304" y="2680425"/>
                  <a:pt x="1230008" y="2659424"/>
                  <a:pt x="1192697" y="2634027"/>
                </a:cubicBezTo>
                <a:cubicBezTo>
                  <a:pt x="1217516" y="2651238"/>
                  <a:pt x="1242582" y="2668515"/>
                  <a:pt x="1267401" y="2685994"/>
                </a:cubicBezTo>
                <a:cubicBezTo>
                  <a:pt x="1215447" y="2649560"/>
                  <a:pt x="1170360" y="2606215"/>
                  <a:pt x="1129244" y="2557837"/>
                </a:cubicBezTo>
                <a:cubicBezTo>
                  <a:pt x="1148106" y="2580315"/>
                  <a:pt x="1166969" y="2602759"/>
                  <a:pt x="1186079" y="2625371"/>
                </a:cubicBezTo>
                <a:cubicBezTo>
                  <a:pt x="1130320" y="2558072"/>
                  <a:pt x="1084075" y="2483761"/>
                  <a:pt x="1046350" y="2404955"/>
                </a:cubicBezTo>
                <a:cubicBezTo>
                  <a:pt x="1058760" y="2431291"/>
                  <a:pt x="1071086" y="2457895"/>
                  <a:pt x="1083744" y="2484298"/>
                </a:cubicBezTo>
                <a:cubicBezTo>
                  <a:pt x="1021035" y="2349733"/>
                  <a:pt x="978513" y="2207050"/>
                  <a:pt x="919445" y="2071076"/>
                </a:cubicBezTo>
                <a:cubicBezTo>
                  <a:pt x="879983" y="1980561"/>
                  <a:pt x="838702" y="1888570"/>
                  <a:pt x="784184" y="1805872"/>
                </a:cubicBezTo>
                <a:cubicBezTo>
                  <a:pt x="750430" y="1754340"/>
                  <a:pt x="710224" y="1707808"/>
                  <a:pt x="670101" y="1661108"/>
                </a:cubicBezTo>
                <a:cubicBezTo>
                  <a:pt x="645448" y="1632457"/>
                  <a:pt x="619223" y="1605249"/>
                  <a:pt x="590268" y="1580926"/>
                </a:cubicBezTo>
                <a:cubicBezTo>
                  <a:pt x="518625" y="1520706"/>
                  <a:pt x="428037" y="1483601"/>
                  <a:pt x="333148" y="1489237"/>
                </a:cubicBezTo>
                <a:cubicBezTo>
                  <a:pt x="248765" y="1494034"/>
                  <a:pt x="148911" y="1536675"/>
                  <a:pt x="93732" y="1602599"/>
                </a:cubicBezTo>
                <a:cubicBezTo>
                  <a:pt x="34581" y="1673286"/>
                  <a:pt x="-7694" y="1765110"/>
                  <a:pt x="1986" y="1859718"/>
                </a:cubicBezTo>
                <a:cubicBezTo>
                  <a:pt x="11003" y="1948589"/>
                  <a:pt x="44839" y="2040043"/>
                  <a:pt x="115324" y="2099089"/>
                </a:cubicBezTo>
                <a:cubicBezTo>
                  <a:pt x="149325" y="2127505"/>
                  <a:pt x="180431" y="2158035"/>
                  <a:pt x="208890" y="2191986"/>
                </a:cubicBezTo>
                <a:cubicBezTo>
                  <a:pt x="189448" y="2168905"/>
                  <a:pt x="170090" y="2145655"/>
                  <a:pt x="150649" y="2122540"/>
                </a:cubicBezTo>
                <a:cubicBezTo>
                  <a:pt x="206739" y="2190879"/>
                  <a:pt x="250502" y="2267740"/>
                  <a:pt x="288474" y="2347687"/>
                </a:cubicBezTo>
                <a:cubicBezTo>
                  <a:pt x="275900" y="2321049"/>
                  <a:pt x="263242" y="2293975"/>
                  <a:pt x="250750" y="2267270"/>
                </a:cubicBezTo>
                <a:cubicBezTo>
                  <a:pt x="356395" y="2492585"/>
                  <a:pt x="420675" y="2742289"/>
                  <a:pt x="573143" y="2942979"/>
                </a:cubicBezTo>
                <a:cubicBezTo>
                  <a:pt x="672417" y="3073619"/>
                  <a:pt x="785094" y="3186980"/>
                  <a:pt x="930779" y="3266022"/>
                </a:cubicBezTo>
                <a:cubicBezTo>
                  <a:pt x="998120" y="3302590"/>
                  <a:pt x="1073734" y="3330536"/>
                  <a:pt x="1149182" y="3343855"/>
                </a:cubicBezTo>
                <a:cubicBezTo>
                  <a:pt x="1258880" y="3363381"/>
                  <a:pt x="1352446" y="3355631"/>
                  <a:pt x="1459745" y="3333388"/>
                </a:cubicBezTo>
                <a:cubicBezTo>
                  <a:pt x="1533042" y="3318190"/>
                  <a:pt x="1604602" y="3284272"/>
                  <a:pt x="1667973" y="3245859"/>
                </a:cubicBezTo>
                <a:cubicBezTo>
                  <a:pt x="1731177" y="3207378"/>
                  <a:pt x="1789418" y="3157021"/>
                  <a:pt x="1840213" y="3103175"/>
                </a:cubicBezTo>
                <a:cubicBezTo>
                  <a:pt x="1929726" y="3008500"/>
                  <a:pt x="2001451" y="2891750"/>
                  <a:pt x="2056466" y="2773758"/>
                </a:cubicBezTo>
                <a:cubicBezTo>
                  <a:pt x="2120498" y="2636476"/>
                  <a:pt x="2170052" y="2490639"/>
                  <a:pt x="2216628" y="2346781"/>
                </a:cubicBezTo>
                <a:cubicBezTo>
                  <a:pt x="2258241" y="2217752"/>
                  <a:pt x="2293317" y="2086475"/>
                  <a:pt x="2321032" y="1953755"/>
                </a:cubicBezTo>
                <a:cubicBezTo>
                  <a:pt x="2372654" y="1707976"/>
                  <a:pt x="2391764" y="1455386"/>
                  <a:pt x="2474658" y="1216685"/>
                </a:cubicBezTo>
                <a:cubicBezTo>
                  <a:pt x="2464896" y="1244464"/>
                  <a:pt x="2455134" y="1272242"/>
                  <a:pt x="2445207" y="1299886"/>
                </a:cubicBezTo>
                <a:cubicBezTo>
                  <a:pt x="2474658" y="1216685"/>
                  <a:pt x="2509901" y="1136168"/>
                  <a:pt x="2560365" y="1063400"/>
                </a:cubicBezTo>
                <a:cubicBezTo>
                  <a:pt x="2543654" y="1087287"/>
                  <a:pt x="2527274" y="1111140"/>
                  <a:pt x="2510563" y="1135027"/>
                </a:cubicBezTo>
                <a:cubicBezTo>
                  <a:pt x="2538277" y="1095942"/>
                  <a:pt x="2569962" y="1060280"/>
                  <a:pt x="2606279" y="1028845"/>
                </a:cubicBezTo>
                <a:cubicBezTo>
                  <a:pt x="2584853" y="1046793"/>
                  <a:pt x="2563509" y="1064742"/>
                  <a:pt x="2542082" y="1082691"/>
                </a:cubicBezTo>
                <a:cubicBezTo>
                  <a:pt x="2573023" y="1057093"/>
                  <a:pt x="2606031" y="1035622"/>
                  <a:pt x="2642184" y="1018076"/>
                </a:cubicBezTo>
                <a:cubicBezTo>
                  <a:pt x="2617448" y="1029818"/>
                  <a:pt x="2592795" y="1041358"/>
                  <a:pt x="2567976" y="1053067"/>
                </a:cubicBezTo>
                <a:cubicBezTo>
                  <a:pt x="2603963" y="1036326"/>
                  <a:pt x="2641026" y="1024349"/>
                  <a:pt x="2679742" y="1016163"/>
                </a:cubicBezTo>
                <a:cubicBezTo>
                  <a:pt x="2653021" y="1021296"/>
                  <a:pt x="2626052" y="1026228"/>
                  <a:pt x="2599496" y="1031092"/>
                </a:cubicBezTo>
                <a:cubicBezTo>
                  <a:pt x="2637965" y="1024014"/>
                  <a:pt x="2676516" y="1021363"/>
                  <a:pt x="2715564" y="1023779"/>
                </a:cubicBezTo>
                <a:cubicBezTo>
                  <a:pt x="2688346" y="1021699"/>
                  <a:pt x="2660798" y="1019585"/>
                  <a:pt x="2633414" y="1017807"/>
                </a:cubicBezTo>
                <a:cubicBezTo>
                  <a:pt x="2674117" y="1021061"/>
                  <a:pt x="2713330" y="1029247"/>
                  <a:pt x="2751964" y="1042130"/>
                </a:cubicBezTo>
                <a:cubicBezTo>
                  <a:pt x="2725243" y="1032669"/>
                  <a:pt x="2698770" y="1023242"/>
                  <a:pt x="2671966" y="1013983"/>
                </a:cubicBezTo>
                <a:cubicBezTo>
                  <a:pt x="2721603" y="1031663"/>
                  <a:pt x="2767848" y="1055919"/>
                  <a:pt x="2811363" y="1085576"/>
                </a:cubicBezTo>
                <a:cubicBezTo>
                  <a:pt x="2788282" y="1069607"/>
                  <a:pt x="2765449" y="1053738"/>
                  <a:pt x="2742368" y="1037702"/>
                </a:cubicBezTo>
                <a:cubicBezTo>
                  <a:pt x="2802429" y="1079772"/>
                  <a:pt x="2855210" y="1130297"/>
                  <a:pt x="2902530" y="1186156"/>
                </a:cubicBezTo>
                <a:cubicBezTo>
                  <a:pt x="2885323" y="1165758"/>
                  <a:pt x="2868198" y="1145025"/>
                  <a:pt x="2850990" y="1124627"/>
                </a:cubicBezTo>
                <a:cubicBezTo>
                  <a:pt x="2913699" y="1199877"/>
                  <a:pt x="2965321" y="1282944"/>
                  <a:pt x="3007265" y="1371379"/>
                </a:cubicBezTo>
                <a:cubicBezTo>
                  <a:pt x="2996096" y="1347794"/>
                  <a:pt x="2985176" y="1324310"/>
                  <a:pt x="2974008" y="1300725"/>
                </a:cubicBezTo>
                <a:cubicBezTo>
                  <a:pt x="3082299" y="1533085"/>
                  <a:pt x="3107945" y="1794263"/>
                  <a:pt x="3178761" y="2038667"/>
                </a:cubicBezTo>
                <a:cubicBezTo>
                  <a:pt x="3219712" y="2180277"/>
                  <a:pt x="3276298" y="2321753"/>
                  <a:pt x="3355469" y="2446287"/>
                </a:cubicBezTo>
                <a:cubicBezTo>
                  <a:pt x="3449283" y="2594070"/>
                  <a:pt x="3585289" y="2740276"/>
                  <a:pt x="3750746" y="2806200"/>
                </a:cubicBezTo>
                <a:cubicBezTo>
                  <a:pt x="3856638" y="2848438"/>
                  <a:pt x="3968653" y="2872157"/>
                  <a:pt x="4083149" y="2854510"/>
                </a:cubicBezTo>
                <a:cubicBezTo>
                  <a:pt x="4195743" y="2837065"/>
                  <a:pt x="4286744" y="2802945"/>
                  <a:pt x="4388583" y="2752320"/>
                </a:cubicBezTo>
                <a:cubicBezTo>
                  <a:pt x="4530462" y="2681700"/>
                  <a:pt x="4657533" y="2581154"/>
                  <a:pt x="4774760" y="2475575"/>
                </a:cubicBezTo>
                <a:cubicBezTo>
                  <a:pt x="4996472" y="2275154"/>
                  <a:pt x="5169623" y="2017162"/>
                  <a:pt x="5300665" y="1750113"/>
                </a:cubicBezTo>
                <a:cubicBezTo>
                  <a:pt x="5379174" y="1590487"/>
                  <a:pt x="5441882" y="1423648"/>
                  <a:pt x="5497972" y="1255233"/>
                </a:cubicBezTo>
                <a:cubicBezTo>
                  <a:pt x="5543638" y="1118387"/>
                  <a:pt x="5578136" y="978253"/>
                  <a:pt x="5625788" y="842044"/>
                </a:cubicBezTo>
                <a:cubicBezTo>
                  <a:pt x="5618260" y="863784"/>
                  <a:pt x="5610483" y="885423"/>
                  <a:pt x="5602872" y="907163"/>
                </a:cubicBezTo>
                <a:cubicBezTo>
                  <a:pt x="5643575" y="792190"/>
                  <a:pt x="5691474" y="678225"/>
                  <a:pt x="5760718" y="577276"/>
                </a:cubicBezTo>
                <a:cubicBezTo>
                  <a:pt x="5747978" y="595761"/>
                  <a:pt x="5734990" y="614146"/>
                  <a:pt x="5722332" y="632632"/>
                </a:cubicBezTo>
                <a:cubicBezTo>
                  <a:pt x="5754017" y="587542"/>
                  <a:pt x="5790004" y="545774"/>
                  <a:pt x="5832030" y="509742"/>
                </a:cubicBezTo>
                <a:cubicBezTo>
                  <a:pt x="5815732" y="523497"/>
                  <a:pt x="5799187" y="537319"/>
                  <a:pt x="5782889" y="551007"/>
                </a:cubicBezTo>
                <a:cubicBezTo>
                  <a:pt x="5814409" y="524839"/>
                  <a:pt x="5848245" y="502529"/>
                  <a:pt x="5885142" y="485151"/>
                </a:cubicBezTo>
                <a:cubicBezTo>
                  <a:pt x="5866280" y="494209"/>
                  <a:pt x="5847169" y="502932"/>
                  <a:pt x="5828225" y="512023"/>
                </a:cubicBezTo>
                <a:cubicBezTo>
                  <a:pt x="5861978" y="496826"/>
                  <a:pt x="5896558" y="485654"/>
                  <a:pt x="5932876" y="478609"/>
                </a:cubicBezTo>
                <a:cubicBezTo>
                  <a:pt x="5912442" y="482433"/>
                  <a:pt x="5892008" y="486291"/>
                  <a:pt x="5871574" y="490116"/>
                </a:cubicBezTo>
                <a:cubicBezTo>
                  <a:pt x="5907561" y="483842"/>
                  <a:pt x="5943714" y="481796"/>
                  <a:pt x="5980197" y="484413"/>
                </a:cubicBezTo>
                <a:cubicBezTo>
                  <a:pt x="5959267" y="482903"/>
                  <a:pt x="5938584" y="481259"/>
                  <a:pt x="5917654" y="479749"/>
                </a:cubicBezTo>
                <a:cubicBezTo>
                  <a:pt x="5956950" y="483205"/>
                  <a:pt x="5995088" y="491357"/>
                  <a:pt x="6032564" y="504274"/>
                </a:cubicBezTo>
                <a:cubicBezTo>
                  <a:pt x="6012378" y="497228"/>
                  <a:pt x="5992275" y="489881"/>
                  <a:pt x="5972007" y="482802"/>
                </a:cubicBezTo>
                <a:cubicBezTo>
                  <a:pt x="6021478" y="500717"/>
                  <a:pt x="6067558" y="525476"/>
                  <a:pt x="6110908" y="555368"/>
                </a:cubicBezTo>
                <a:cubicBezTo>
                  <a:pt x="6093535" y="543257"/>
                  <a:pt x="6076162" y="531314"/>
                  <a:pt x="6058872" y="519169"/>
                </a:cubicBezTo>
                <a:cubicBezTo>
                  <a:pt x="6116947" y="560468"/>
                  <a:pt x="6167825" y="609483"/>
                  <a:pt x="6213739" y="663966"/>
                </a:cubicBezTo>
                <a:cubicBezTo>
                  <a:pt x="6200668" y="648668"/>
                  <a:pt x="6187845" y="633135"/>
                  <a:pt x="6174774" y="617837"/>
                </a:cubicBezTo>
                <a:cubicBezTo>
                  <a:pt x="6244184" y="701608"/>
                  <a:pt x="6297626" y="794438"/>
                  <a:pt x="6343871" y="892602"/>
                </a:cubicBezTo>
                <a:cubicBezTo>
                  <a:pt x="6335599" y="874956"/>
                  <a:pt x="6327326" y="857376"/>
                  <a:pt x="6319136" y="839662"/>
                </a:cubicBezTo>
                <a:cubicBezTo>
                  <a:pt x="6472514" y="1167133"/>
                  <a:pt x="6595366" y="1549826"/>
                  <a:pt x="6939517" y="1728642"/>
                </a:cubicBezTo>
                <a:cubicBezTo>
                  <a:pt x="7131530" y="1828416"/>
                  <a:pt x="7367306" y="1824357"/>
                  <a:pt x="7544014" y="1693180"/>
                </a:cubicBezTo>
                <a:cubicBezTo>
                  <a:pt x="7710795" y="1569821"/>
                  <a:pt x="7828104" y="1385939"/>
                  <a:pt x="7937802" y="1213062"/>
                </a:cubicBezTo>
                <a:cubicBezTo>
                  <a:pt x="7996043" y="1121372"/>
                  <a:pt x="8049734" y="1026429"/>
                  <a:pt x="8098543" y="929338"/>
                </a:cubicBezTo>
                <a:cubicBezTo>
                  <a:pt x="8148925" y="829128"/>
                  <a:pt x="8200299" y="729454"/>
                  <a:pt x="8244973" y="626392"/>
                </a:cubicBezTo>
                <a:cubicBezTo>
                  <a:pt x="8275500" y="555670"/>
                  <a:pt x="8282532" y="487767"/>
                  <a:pt x="8261932" y="414094"/>
                </a:cubicBezTo>
                <a:cubicBezTo>
                  <a:pt x="8238520" y="329417"/>
                  <a:pt x="8168614" y="267720"/>
                  <a:pt x="8088699" y="239338"/>
                </a:cubicBezTo>
                <a:cubicBezTo>
                  <a:pt x="8016890" y="213874"/>
                  <a:pt x="7948391" y="217262"/>
                  <a:pt x="7879395" y="249805"/>
                </a:cubicBezTo>
                <a:cubicBezTo>
                  <a:pt x="7797329" y="287346"/>
                  <a:pt x="7747774" y="353907"/>
                  <a:pt x="7725190" y="441839"/>
                </a:cubicBezTo>
                <a:lnTo>
                  <a:pt x="7724445" y="442041"/>
                </a:lnTo>
              </a:path>
            </a:pathLst>
          </a:custGeom>
          <a:solidFill>
            <a:srgbClr val="40AFFF">
              <a:alpha val="6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-740928" y="-1531565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2743200" h="2743200">
                <a:moveTo>
                  <a:pt x="0" y="1371600"/>
                </a:moveTo>
                <a:cubicBezTo>
                  <a:pt x="0" y="614093"/>
                  <a:pt x="614093" y="0"/>
                  <a:pt x="1371600" y="0"/>
                </a:cubicBezTo>
                <a:cubicBezTo>
                  <a:pt x="2129107" y="0"/>
                  <a:pt x="2743200" y="614093"/>
                  <a:pt x="2743200" y="1371600"/>
                </a:cubicBezTo>
                <a:cubicBezTo>
                  <a:pt x="2743200" y="2129107"/>
                  <a:pt x="2129107" y="2743200"/>
                  <a:pt x="1371600" y="2743200"/>
                </a:cubicBezTo>
                <a:cubicBezTo>
                  <a:pt x="614093" y="2743200"/>
                  <a:pt x="0" y="2129107"/>
                  <a:pt x="0" y="1371600"/>
                </a:cubicBezTo>
              </a:path>
            </a:pathLst>
          </a:custGeom>
          <a:gradFill>
            <a:gsLst>
              <a:gs pos="0">
                <a:srgbClr val="ffffff">
                  <a:alpha val="100000"/>
                </a:srgbClr>
              </a:gs>
              <a:gs pos="100000">
                <a:srgbClr val="bfe5ff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502919" y="172338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2025-07-11T16:53:46Z</dcterms:created>
  <dcterms:modified xsi:type="dcterms:W3CDTF">2025-07-11T16:53:46Z</dcterms:modified>
</cp:coreProperties>
</file>