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85800" y="1760750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1A6847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775800" y="1807550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2502408" y="1760750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0D342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2592408" y="1807550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4319016" y="1760750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1A6847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409016" y="1807550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6135624" y="1760750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0D342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6225624" y="1807550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7952232" y="1760750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1A6847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8042232" y="1807550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9768842" y="1760750"/>
            <a:ext cx="1737360" cy="1188720"/>
          </a:xfrm>
          <a:custGeom>
            <a:avLst/>
            <a:gdLst/>
            <a:ahLst/>
            <a:cxnLst/>
            <a:rect l="l" t="t" r="r" b="b"/>
            <a:pathLst>
              <a:path w="1737360" h="1188720">
                <a:moveTo>
                  <a:pt x="213973" y="1188720"/>
                </a:moveTo>
                <a:cubicBezTo>
                  <a:pt x="95798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8" y="0"/>
                  <a:pt x="213973" y="0"/>
                </a:cubicBezTo>
                <a:lnTo>
                  <a:pt x="1523387" y="0"/>
                </a:lnTo>
                <a:cubicBezTo>
                  <a:pt x="1641562" y="0"/>
                  <a:pt x="1737360" y="95799"/>
                  <a:pt x="1737360" y="213970"/>
                </a:cubicBezTo>
                <a:lnTo>
                  <a:pt x="1737360" y="974750"/>
                </a:lnTo>
                <a:cubicBezTo>
                  <a:pt x="1737360" y="1092921"/>
                  <a:pt x="1641562" y="1188720"/>
                  <a:pt x="1523387" y="1188720"/>
                </a:cubicBezTo>
                <a:lnTo>
                  <a:pt x="213973" y="1188720"/>
                </a:lnTo>
              </a:path>
            </a:pathLst>
          </a:custGeom>
          <a:solidFill>
            <a:srgbClr val="0D342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9858842" y="1807550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730079" y="3250859"/>
            <a:ext cx="1465920" cy="2449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Political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2583263" y="3250859"/>
            <a:ext cx="1465920" cy="2449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Economic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436447" y="3250859"/>
            <a:ext cx="1465919" cy="2449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289631" y="3250859"/>
            <a:ext cx="1465918" cy="2449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Technological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142815" y="3250859"/>
            <a:ext cx="1465918" cy="2449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Environmental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9995999" y="3250859"/>
            <a:ext cx="1435441" cy="2449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Legal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0" y="447"/>
            <a:ext cx="365760" cy="6857553"/>
          </a:xfrm>
          <a:prstGeom prst="rect">
            <a:avLst/>
          </a:prstGeom>
          <a:solidFill>
            <a:srgbClr val="1A6847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11826240" y="447"/>
            <a:ext cx="365760" cy="6857553"/>
          </a:xfrm>
          <a:prstGeom prst="rect">
            <a:avLst/>
          </a:prstGeom>
          <a:solidFill>
            <a:srgbClr val="FFD600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852637" y="-6164"/>
            <a:ext cx="457200" cy="457200"/>
          </a:xfrm>
          <a:prstGeom prst="rect">
            <a:avLst/>
          </a:prstGeom>
          <a:solidFill>
            <a:srgbClr val="1A6847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942637" y="40636"/>
            <a:ext cx="277200" cy="36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600" dirty="0">
                <a:solidFill>
                  <a:srgbClr val="FFFFFF"/>
                </a:solidFill>
                <a:latin typeface="Outfit Bold" pitchFamily="34" charset="0"/>
                <a:ea typeface="Outfit Bold" pitchFamily="34" charset="-122"/>
                <a:cs typeface="Outfit Bold" pitchFamily="34" charset="-120"/>
              </a:rPr>
              <a:t>1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855573" y="6495651"/>
            <a:ext cx="601852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000" dirty="0">
                <a:solidFill>
                  <a:srgbClr val="A6A6A6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Comprehensive PESTEL Analysis for Strategic Business Insights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855572" y="447"/>
            <a:ext cx="10483791" cy="1477371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3200" dirty="0">
                <a:solidFill>
                  <a:srgbClr val="0D3423"/>
                </a:solidFill>
                <a:latin typeface="outfit semibold" pitchFamily="34" charset="0"/>
                <a:ea typeface="outfit semibold" pitchFamily="34" charset="-122"/>
                <a:cs typeface="outfit semibold" pitchFamily="34" charset="-120"/>
              </a:rPr>
              <a:t>PESTEL Analysis</a:t>
            </a:r>
            <a:endParaRPr lang="en-US" sz="3200" dirty="0"/>
          </a:p>
        </p:txBody>
      </p:sp>
      <p:sp>
        <p:nvSpPr>
          <p:cNvPr id="27" name="Text 25"/>
          <p:cNvSpPr/>
          <p:nvPr/>
        </p:nvSpPr>
        <p:spPr>
          <a:xfrm>
            <a:off x="9767683" y="3693038"/>
            <a:ext cx="1554479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Compliance with labor laws ensures fair workplace practices.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Intellectual property rights protect innovation and business competitiveness.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7948024" y="3693038"/>
            <a:ext cx="15544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Climate change and sustainability concerns affect resource availability.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Environmental regulations shape production and waste management practices.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128362" y="3693038"/>
            <a:ext cx="1554481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82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Advancements in technology drive innovation and operational efficiency.</a:t>
            </a:r>
            <a:endParaRPr lang="en-US" sz="1182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82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adoption of digital tools transforms customer engagement strategies.</a:t>
            </a:r>
            <a:endParaRPr lang="en-US" sz="1182" dirty="0"/>
          </a:p>
        </p:txBody>
      </p:sp>
      <p:sp>
        <p:nvSpPr>
          <p:cNvPr id="30" name="Text 28"/>
          <p:cNvSpPr/>
          <p:nvPr/>
        </p:nvSpPr>
        <p:spPr>
          <a:xfrm>
            <a:off x="4308700" y="3693038"/>
            <a:ext cx="1554481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Cultural trends and demographic shifts shape consumer preferences.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 levels and lifestyle changes influence workforce capabilities.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2505461" y="3693038"/>
            <a:ext cx="1538058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Economic growth rates and inflation levels determine consumer purchasing power.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Currency exchange rates affect the cost of imports and exports.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685800" y="3693038"/>
            <a:ext cx="155448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95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Government stability and policy changes significantly influence market dynamics.</a:t>
            </a:r>
            <a:endParaRPr lang="en-US" sz="1195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95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Trade regulations and tariffs impact international business operations.</a:t>
            </a:r>
            <a:endParaRPr lang="en-US" sz="1195" dirty="0"/>
          </a:p>
        </p:txBody>
      </p:sp>
      <p:sp>
        <p:nvSpPr>
          <p:cNvPr id="33" name="Text 31"/>
          <p:cNvSpPr/>
          <p:nvPr/>
        </p:nvSpPr>
        <p:spPr>
          <a:xfrm>
            <a:off x="11133713" y="6146003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2025-07-11T16:52:17Z</dcterms:created>
  <dcterms:modified xsi:type="dcterms:W3CDTF">2025-07-11T16:52:17Z</dcterms:modified>
</cp:coreProperties>
</file>