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54527d6b4d088016e70d8fb001dc05ce9d85e404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a5abf5325f7807e840f0adfe0e93d87968258983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3b17ecf7312811f04981c7bdaeb26ddf56bd21a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d5388a475504a40bfb22a4fc49595e0944c293b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d071e597ceadcfc36c5b51071c7e15663124cf5c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7f8da1d3e82eec8068c5701049c534099481e24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cebc92416f8c35bf24dbe943f17643825c68c39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/>
            <a:stretch>
              <a:fillRect l="0" r="0" t="-9259" b="-9259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Comprehensive Parent-Teacher Meeting on Student Progress and Collaboration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Reviewing Academic Performance, Behavior, and Action Plans to Support Student Success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00400" y="1157457"/>
            <a:ext cx="8321040" cy="9525"/>
          </a:xfrm>
          <a:custGeom>
            <a:avLst/>
            <a:gdLst/>
            <a:ahLst/>
            <a:cxnLst/>
            <a:rect l="l" t="t" r="r" b="b"/>
            <a:pathLst>
              <a:path w="8321040" h="9525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911840" y="1365505"/>
            <a:ext cx="640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08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00400" y="1365505"/>
            <a:ext cx="7498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Welcome and Introduction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Student Performance Overview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Behavior and Participation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Areas for Improvement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Action Plan and Next Steps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Feedback and Questions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200400" y="503683"/>
            <a:ext cx="8261520" cy="53867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Table of Contents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Welcome and Introduction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6" y="6309360"/>
            <a:ext cx="695607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373135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Open and respectful dialogue is encouraged.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Opportunity for questions and shared insights will be provided.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373135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Meeting Expectations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373135" y="3905974"/>
            <a:ext cx="320040" cy="280027"/>
          </a:xfrm>
          <a:custGeom>
            <a:avLst/>
            <a:gdLst/>
            <a:ahLst/>
            <a:cxnLst/>
            <a:rect l="l" t="t" r="r" b="b"/>
            <a:pathLst>
              <a:path w="320040" h="280027">
                <a:moveTo>
                  <a:pt x="77322" y="224534"/>
                </a:moveTo>
                <a:cubicBezTo>
                  <a:pt x="85383" y="218659"/>
                  <a:pt x="95820" y="217161"/>
                  <a:pt x="105194" y="220535"/>
                </a:cubicBezTo>
                <a:cubicBezTo>
                  <a:pt x="121753" y="226533"/>
                  <a:pt x="140315" y="229972"/>
                  <a:pt x="160062" y="229972"/>
                </a:cubicBezTo>
                <a:cubicBezTo>
                  <a:pt x="237988" y="229972"/>
                  <a:pt x="290046" y="179665"/>
                  <a:pt x="290046" y="129985"/>
                </a:cubicBezTo>
                <a:cubicBezTo>
                  <a:pt x="290046" y="80303"/>
                  <a:pt x="237991" y="29999"/>
                  <a:pt x="160062" y="29999"/>
                </a:cubicBezTo>
                <a:cubicBezTo>
                  <a:pt x="82135" y="29999"/>
                  <a:pt x="30077" y="80306"/>
                  <a:pt x="30077" y="129985"/>
                </a:cubicBezTo>
                <a:cubicBezTo>
                  <a:pt x="30077" y="149982"/>
                  <a:pt x="37825" y="169231"/>
                  <a:pt x="52387" y="185728"/>
                </a:cubicBezTo>
                <a:cubicBezTo>
                  <a:pt x="57761" y="191790"/>
                  <a:pt x="60385" y="199788"/>
                  <a:pt x="59761" y="207911"/>
                </a:cubicBezTo>
                <a:cubicBezTo>
                  <a:pt x="58887" y="219222"/>
                  <a:pt x="56199" y="229597"/>
                  <a:pt x="52701" y="238781"/>
                </a:cubicBezTo>
                <a:cubicBezTo>
                  <a:pt x="63323" y="233845"/>
                  <a:pt x="72137" y="228345"/>
                  <a:pt x="77322" y="224595"/>
                </a:cubicBezTo>
                <a:lnTo>
                  <a:pt x="77322" y="224534"/>
                </a:lnTo>
                <a:moveTo>
                  <a:pt x="13330" y="249904"/>
                </a:moveTo>
                <a:cubicBezTo>
                  <a:pt x="14453" y="248215"/>
                  <a:pt x="15516" y="246530"/>
                  <a:pt x="16517" y="244841"/>
                </a:cubicBezTo>
                <a:cubicBezTo>
                  <a:pt x="22768" y="234466"/>
                  <a:pt x="28704" y="220843"/>
                  <a:pt x="29892" y="205534"/>
                </a:cubicBezTo>
                <a:cubicBezTo>
                  <a:pt x="11144" y="184224"/>
                  <a:pt x="83" y="158165"/>
                  <a:pt x="83" y="129980"/>
                </a:cubicBezTo>
                <a:cubicBezTo>
                  <a:pt x="83" y="58175"/>
                  <a:pt x="71699" y="-3"/>
                  <a:pt x="160062" y="-3"/>
                </a:cubicBezTo>
                <a:cubicBezTo>
                  <a:pt x="248425" y="-3"/>
                  <a:pt x="320040" y="58178"/>
                  <a:pt x="320040" y="129980"/>
                </a:cubicBezTo>
                <a:cubicBezTo>
                  <a:pt x="320040" y="201784"/>
                  <a:pt x="248425" y="259963"/>
                  <a:pt x="160062" y="259963"/>
                </a:cubicBezTo>
                <a:cubicBezTo>
                  <a:pt x="136878" y="259963"/>
                  <a:pt x="114878" y="255964"/>
                  <a:pt x="95007" y="248776"/>
                </a:cubicBezTo>
                <a:cubicBezTo>
                  <a:pt x="87569" y="254214"/>
                  <a:pt x="75446" y="261648"/>
                  <a:pt x="61073" y="267899"/>
                </a:cubicBezTo>
                <a:cubicBezTo>
                  <a:pt x="51638" y="272023"/>
                  <a:pt x="40888" y="275773"/>
                  <a:pt x="29764" y="277960"/>
                </a:cubicBezTo>
                <a:cubicBezTo>
                  <a:pt x="29264" y="278086"/>
                  <a:pt x="28765" y="278148"/>
                  <a:pt x="28263" y="278274"/>
                </a:cubicBezTo>
                <a:cubicBezTo>
                  <a:pt x="25514" y="278775"/>
                  <a:pt x="22825" y="279212"/>
                  <a:pt x="20015" y="279461"/>
                </a:cubicBezTo>
                <a:cubicBezTo>
                  <a:pt x="19891" y="279461"/>
                  <a:pt x="19702" y="279523"/>
                  <a:pt x="19577" y="279523"/>
                </a:cubicBezTo>
                <a:cubicBezTo>
                  <a:pt x="16389" y="279836"/>
                  <a:pt x="13202" y="280024"/>
                  <a:pt x="10014" y="280024"/>
                </a:cubicBezTo>
                <a:cubicBezTo>
                  <a:pt x="5953" y="280024"/>
                  <a:pt x="2327" y="277588"/>
                  <a:pt x="765" y="273838"/>
                </a:cubicBezTo>
                <a:cubicBezTo>
                  <a:pt x="-797" y="270088"/>
                  <a:pt x="77" y="265838"/>
                  <a:pt x="2890" y="262964"/>
                </a:cubicBezTo>
                <a:cubicBezTo>
                  <a:pt x="5454" y="260341"/>
                  <a:pt x="7764" y="257526"/>
                  <a:pt x="9950" y="254527"/>
                </a:cubicBezTo>
                <a:cubicBezTo>
                  <a:pt x="11013" y="253091"/>
                  <a:pt x="12011" y="251651"/>
                  <a:pt x="12949" y="250215"/>
                </a:cubicBezTo>
                <a:lnTo>
                  <a:pt x="13138" y="249901"/>
                </a:lnTo>
                <a:lnTo>
                  <a:pt x="13330" y="249904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45055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Establishing a collaborative approach between parents and teachers.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Focusing on constructive feedback and actionable steps.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645055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Collaborative Approach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5054" y="3949535"/>
            <a:ext cx="320040" cy="192905"/>
          </a:xfrm>
          <a:custGeom>
            <a:avLst/>
            <a:gdLst/>
            <a:ahLst/>
            <a:cxnLst/>
            <a:rect l="l" t="t" r="r" b="b"/>
            <a:pathLst>
              <a:path w="320040" h="192905">
                <a:moveTo>
                  <a:pt x="136116" y="301"/>
                </a:moveTo>
                <a:lnTo>
                  <a:pt x="110564" y="25855"/>
                </a:lnTo>
                <a:cubicBezTo>
                  <a:pt x="102912" y="27956"/>
                  <a:pt x="95814" y="31806"/>
                  <a:pt x="89813" y="37107"/>
                </a:cubicBezTo>
                <a:lnTo>
                  <a:pt x="76512" y="48959"/>
                </a:lnTo>
                <a:cubicBezTo>
                  <a:pt x="71411" y="53510"/>
                  <a:pt x="64760" y="56010"/>
                  <a:pt x="57908" y="56010"/>
                </a:cubicBezTo>
                <a:lnTo>
                  <a:pt x="48006" y="56010"/>
                </a:lnTo>
                <a:lnTo>
                  <a:pt x="48006" y="120018"/>
                </a:lnTo>
                <a:cubicBezTo>
                  <a:pt x="58206" y="120319"/>
                  <a:pt x="67909" y="124468"/>
                  <a:pt x="75158" y="131719"/>
                </a:cubicBezTo>
                <a:lnTo>
                  <a:pt x="92959" y="149521"/>
                </a:lnTo>
                <a:lnTo>
                  <a:pt x="96460" y="153022"/>
                </a:lnTo>
                <a:lnTo>
                  <a:pt x="96460" y="153022"/>
                </a:lnTo>
                <a:lnTo>
                  <a:pt x="109963" y="166523"/>
                </a:lnTo>
                <a:cubicBezTo>
                  <a:pt x="113064" y="169623"/>
                  <a:pt x="118165" y="169623"/>
                  <a:pt x="121263" y="166523"/>
                </a:cubicBezTo>
                <a:cubicBezTo>
                  <a:pt x="122115" y="165673"/>
                  <a:pt x="122764" y="164673"/>
                  <a:pt x="123113" y="163622"/>
                </a:cubicBezTo>
                <a:cubicBezTo>
                  <a:pt x="124515" y="159772"/>
                  <a:pt x="127763" y="156870"/>
                  <a:pt x="131764" y="155971"/>
                </a:cubicBezTo>
                <a:cubicBezTo>
                  <a:pt x="135764" y="155071"/>
                  <a:pt x="139963" y="156272"/>
                  <a:pt x="142866" y="159222"/>
                </a:cubicBezTo>
                <a:lnTo>
                  <a:pt x="148268" y="164523"/>
                </a:lnTo>
                <a:cubicBezTo>
                  <a:pt x="154070" y="170323"/>
                  <a:pt x="163470" y="170323"/>
                  <a:pt x="169221" y="164523"/>
                </a:cubicBezTo>
                <a:cubicBezTo>
                  <a:pt x="171922" y="161822"/>
                  <a:pt x="173372" y="158373"/>
                  <a:pt x="173522" y="154822"/>
                </a:cubicBezTo>
                <a:cubicBezTo>
                  <a:pt x="173721" y="150421"/>
                  <a:pt x="176323" y="146521"/>
                  <a:pt x="180323" y="144621"/>
                </a:cubicBezTo>
                <a:cubicBezTo>
                  <a:pt x="184324" y="142721"/>
                  <a:pt x="188974" y="143120"/>
                  <a:pt x="192523" y="145670"/>
                </a:cubicBezTo>
                <a:cubicBezTo>
                  <a:pt x="197225" y="149021"/>
                  <a:pt x="203776" y="148572"/>
                  <a:pt x="207975" y="144370"/>
                </a:cubicBezTo>
                <a:cubicBezTo>
                  <a:pt x="212676" y="139669"/>
                  <a:pt x="212676" y="132069"/>
                  <a:pt x="207975" y="127418"/>
                </a:cubicBezTo>
                <a:lnTo>
                  <a:pt x="170069" y="89514"/>
                </a:lnTo>
                <a:lnTo>
                  <a:pt x="152166" y="106017"/>
                </a:lnTo>
                <a:cubicBezTo>
                  <a:pt x="138513" y="118619"/>
                  <a:pt x="117564" y="118818"/>
                  <a:pt x="103661" y="106466"/>
                </a:cubicBezTo>
                <a:cubicBezTo>
                  <a:pt x="87809" y="92365"/>
                  <a:pt x="87457" y="67762"/>
                  <a:pt x="102861" y="53209"/>
                </a:cubicBezTo>
                <a:lnTo>
                  <a:pt x="137915" y="20105"/>
                </a:lnTo>
                <a:cubicBezTo>
                  <a:pt x="151616" y="7203"/>
                  <a:pt x="169717" y="2"/>
                  <a:pt x="188571" y="2"/>
                </a:cubicBezTo>
                <a:cubicBezTo>
                  <a:pt x="206624" y="2"/>
                  <a:pt x="224076" y="6653"/>
                  <a:pt x="237527" y="18604"/>
                </a:cubicBezTo>
                <a:lnTo>
                  <a:pt x="252579" y="32005"/>
                </a:lnTo>
                <a:lnTo>
                  <a:pt x="272031" y="32005"/>
                </a:lnTo>
                <a:lnTo>
                  <a:pt x="292033" y="32005"/>
                </a:lnTo>
                <a:lnTo>
                  <a:pt x="312036" y="32005"/>
                </a:lnTo>
                <a:cubicBezTo>
                  <a:pt x="316436" y="32005"/>
                  <a:pt x="320037" y="35604"/>
                  <a:pt x="320037" y="40007"/>
                </a:cubicBezTo>
                <a:lnTo>
                  <a:pt x="320037" y="144019"/>
                </a:lnTo>
                <a:cubicBezTo>
                  <a:pt x="320037" y="152869"/>
                  <a:pt x="312887" y="160020"/>
                  <a:pt x="304035" y="160020"/>
                </a:cubicBezTo>
                <a:lnTo>
                  <a:pt x="288033" y="160020"/>
                </a:lnTo>
                <a:cubicBezTo>
                  <a:pt x="282131" y="160020"/>
                  <a:pt x="276931" y="156820"/>
                  <a:pt x="274182" y="152019"/>
                </a:cubicBezTo>
                <a:lnTo>
                  <a:pt x="231725" y="152019"/>
                </a:lnTo>
                <a:cubicBezTo>
                  <a:pt x="230026" y="155370"/>
                  <a:pt x="227776" y="158570"/>
                  <a:pt x="224975" y="161371"/>
                </a:cubicBezTo>
                <a:cubicBezTo>
                  <a:pt x="216424" y="169922"/>
                  <a:pt x="204573" y="173273"/>
                  <a:pt x="193471" y="171421"/>
                </a:cubicBezTo>
                <a:cubicBezTo>
                  <a:pt x="191672" y="175071"/>
                  <a:pt x="189221" y="178472"/>
                  <a:pt x="186171" y="181522"/>
                </a:cubicBezTo>
                <a:cubicBezTo>
                  <a:pt x="172518" y="195173"/>
                  <a:pt x="151168" y="196524"/>
                  <a:pt x="135966" y="185573"/>
                </a:cubicBezTo>
                <a:cubicBezTo>
                  <a:pt x="123414" y="195974"/>
                  <a:pt x="104711" y="195324"/>
                  <a:pt x="92962" y="183522"/>
                </a:cubicBezTo>
                <a:lnTo>
                  <a:pt x="79511" y="170021"/>
                </a:lnTo>
                <a:lnTo>
                  <a:pt x="76010" y="166519"/>
                </a:lnTo>
                <a:lnTo>
                  <a:pt x="58206" y="148718"/>
                </a:lnTo>
                <a:cubicBezTo>
                  <a:pt x="55457" y="145967"/>
                  <a:pt x="51856" y="144368"/>
                  <a:pt x="48006" y="144067"/>
                </a:cubicBezTo>
                <a:cubicBezTo>
                  <a:pt x="48006" y="152867"/>
                  <a:pt x="40805" y="160018"/>
                  <a:pt x="32004" y="160018"/>
                </a:cubicBezTo>
                <a:lnTo>
                  <a:pt x="16002" y="160018"/>
                </a:lnTo>
                <a:cubicBezTo>
                  <a:pt x="7150" y="160018"/>
                  <a:pt x="0" y="152867"/>
                  <a:pt x="0" y="144017"/>
                </a:cubicBezTo>
                <a:lnTo>
                  <a:pt x="0" y="40005"/>
                </a:lnTo>
                <a:cubicBezTo>
                  <a:pt x="0" y="35604"/>
                  <a:pt x="3601" y="32003"/>
                  <a:pt x="8001" y="32003"/>
                </a:cubicBezTo>
                <a:lnTo>
                  <a:pt x="28004" y="32003"/>
                </a:lnTo>
                <a:lnTo>
                  <a:pt x="48006" y="32003"/>
                </a:lnTo>
                <a:lnTo>
                  <a:pt x="57908" y="32003"/>
                </a:lnTo>
                <a:cubicBezTo>
                  <a:pt x="58910" y="32003"/>
                  <a:pt x="59857" y="31654"/>
                  <a:pt x="60558" y="31004"/>
                </a:cubicBezTo>
                <a:lnTo>
                  <a:pt x="73811" y="19202"/>
                </a:lnTo>
                <a:cubicBezTo>
                  <a:pt x="87761" y="6850"/>
                  <a:pt x="105716" y="0"/>
                  <a:pt x="124368" y="0"/>
                </a:cubicBezTo>
                <a:lnTo>
                  <a:pt x="129517" y="0"/>
                </a:lnTo>
                <a:cubicBezTo>
                  <a:pt x="131716" y="0"/>
                  <a:pt x="133969" y="100"/>
                  <a:pt x="136116" y="301"/>
                </a:cubicBezTo>
                <a:lnTo>
                  <a:pt x="136116" y="301"/>
                </a:lnTo>
                <a:moveTo>
                  <a:pt x="272034" y="128016"/>
                </a:moveTo>
                <a:lnTo>
                  <a:pt x="272034" y="56006"/>
                </a:lnTo>
                <a:lnTo>
                  <a:pt x="248031" y="56006"/>
                </a:lnTo>
                <a:cubicBezTo>
                  <a:pt x="245080" y="56006"/>
                  <a:pt x="242229" y="54906"/>
                  <a:pt x="240081" y="52956"/>
                </a:cubicBezTo>
                <a:lnTo>
                  <a:pt x="221628" y="36554"/>
                </a:lnTo>
                <a:cubicBezTo>
                  <a:pt x="212526" y="28453"/>
                  <a:pt x="200774" y="24001"/>
                  <a:pt x="188574" y="24001"/>
                </a:cubicBezTo>
                <a:cubicBezTo>
                  <a:pt x="175872" y="24001"/>
                  <a:pt x="163672" y="28853"/>
                  <a:pt x="154419" y="37553"/>
                </a:cubicBezTo>
                <a:lnTo>
                  <a:pt x="119365" y="70657"/>
                </a:lnTo>
                <a:cubicBezTo>
                  <a:pt x="114216" y="75557"/>
                  <a:pt x="114315" y="83809"/>
                  <a:pt x="119615" y="88509"/>
                </a:cubicBezTo>
                <a:cubicBezTo>
                  <a:pt x="124265" y="92660"/>
                  <a:pt x="131316" y="92560"/>
                  <a:pt x="135867" y="88358"/>
                </a:cubicBezTo>
                <a:lnTo>
                  <a:pt x="171820" y="55153"/>
                </a:lnTo>
                <a:cubicBezTo>
                  <a:pt x="176672" y="50653"/>
                  <a:pt x="184273" y="50952"/>
                  <a:pt x="188772" y="55854"/>
                </a:cubicBezTo>
                <a:cubicBezTo>
                  <a:pt x="193272" y="60753"/>
                  <a:pt x="192974" y="68306"/>
                  <a:pt x="188072" y="72806"/>
                </a:cubicBezTo>
                <a:lnTo>
                  <a:pt x="187671" y="73205"/>
                </a:lnTo>
                <a:lnTo>
                  <a:pt x="224876" y="110411"/>
                </a:lnTo>
                <a:cubicBezTo>
                  <a:pt x="229878" y="115411"/>
                  <a:pt x="233127" y="121563"/>
                  <a:pt x="234577" y="127963"/>
                </a:cubicBezTo>
                <a:lnTo>
                  <a:pt x="271980" y="127963"/>
                </a:lnTo>
                <a:lnTo>
                  <a:pt x="272034" y="128016"/>
                </a:lnTo>
                <a:moveTo>
                  <a:pt x="32004" y="136017"/>
                </a:moveTo>
                <a:cubicBezTo>
                  <a:pt x="32004" y="131598"/>
                  <a:pt x="28423" y="128016"/>
                  <a:pt x="24003" y="128016"/>
                </a:cubicBezTo>
                <a:cubicBezTo>
                  <a:pt x="19583" y="128016"/>
                  <a:pt x="16002" y="131598"/>
                  <a:pt x="16002" y="136017"/>
                </a:cubicBezTo>
                <a:cubicBezTo>
                  <a:pt x="16002" y="140437"/>
                  <a:pt x="19583" y="144019"/>
                  <a:pt x="24003" y="144019"/>
                </a:cubicBezTo>
                <a:cubicBezTo>
                  <a:pt x="28423" y="144019"/>
                  <a:pt x="32004" y="140437"/>
                  <a:pt x="32004" y="136017"/>
                </a:cubicBezTo>
                <a:moveTo>
                  <a:pt x="296037" y="144019"/>
                </a:moveTo>
                <a:cubicBezTo>
                  <a:pt x="300457" y="144019"/>
                  <a:pt x="304038" y="140437"/>
                  <a:pt x="304038" y="136017"/>
                </a:cubicBezTo>
                <a:cubicBezTo>
                  <a:pt x="304038" y="131598"/>
                  <a:pt x="300457" y="128016"/>
                  <a:pt x="296037" y="128016"/>
                </a:cubicBezTo>
                <a:cubicBezTo>
                  <a:pt x="291617" y="128016"/>
                  <a:pt x="288036" y="131598"/>
                  <a:pt x="288036" y="136017"/>
                </a:cubicBezTo>
                <a:cubicBezTo>
                  <a:pt x="288036" y="140437"/>
                  <a:pt x="291617" y="144019"/>
                  <a:pt x="296037" y="144019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096000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To review [Student Name]'s academic progress and overall development.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To discuss strengths, challenges, and opportunities for growth.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6096000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Purpose of the Meeting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06001" y="1414048"/>
            <a:ext cx="300038" cy="320040"/>
          </a:xfrm>
          <a:custGeom>
            <a:avLst/>
            <a:gdLst/>
            <a:ahLst/>
            <a:cxnLst/>
            <a:rect l="l" t="t" r="r" b="b"/>
            <a:pathLst>
              <a:path w="300038" h="320040">
                <a:moveTo>
                  <a:pt x="150019" y="30004"/>
                </a:moveTo>
                <a:lnTo>
                  <a:pt x="260034" y="30004"/>
                </a:lnTo>
                <a:cubicBezTo>
                  <a:pt x="265533" y="30004"/>
                  <a:pt x="270034" y="34504"/>
                  <a:pt x="270034" y="40005"/>
                </a:cubicBezTo>
                <a:lnTo>
                  <a:pt x="270034" y="280035"/>
                </a:lnTo>
                <a:cubicBezTo>
                  <a:pt x="270034" y="285536"/>
                  <a:pt x="265533" y="290036"/>
                  <a:pt x="260034" y="290036"/>
                </a:cubicBezTo>
                <a:lnTo>
                  <a:pt x="150019" y="290036"/>
                </a:lnTo>
                <a:lnTo>
                  <a:pt x="150019" y="30004"/>
                </a:lnTo>
                <a:moveTo>
                  <a:pt x="120015" y="30004"/>
                </a:moveTo>
                <a:lnTo>
                  <a:pt x="120015" y="290036"/>
                </a:lnTo>
                <a:lnTo>
                  <a:pt x="80011" y="290036"/>
                </a:lnTo>
                <a:cubicBezTo>
                  <a:pt x="74511" y="290036"/>
                  <a:pt x="70011" y="285536"/>
                  <a:pt x="70011" y="280035"/>
                </a:cubicBezTo>
                <a:lnTo>
                  <a:pt x="70011" y="260033"/>
                </a:lnTo>
                <a:lnTo>
                  <a:pt x="85013" y="260033"/>
                </a:lnTo>
                <a:cubicBezTo>
                  <a:pt x="93327" y="260033"/>
                  <a:pt x="100015" y="253344"/>
                  <a:pt x="100015" y="245032"/>
                </a:cubicBezTo>
                <a:cubicBezTo>
                  <a:pt x="100015" y="236718"/>
                  <a:pt x="93327" y="230032"/>
                  <a:pt x="85013" y="230032"/>
                </a:cubicBezTo>
                <a:lnTo>
                  <a:pt x="70011" y="230032"/>
                </a:lnTo>
                <a:lnTo>
                  <a:pt x="70011" y="175027"/>
                </a:lnTo>
                <a:lnTo>
                  <a:pt x="85013" y="175027"/>
                </a:lnTo>
                <a:cubicBezTo>
                  <a:pt x="93327" y="175027"/>
                  <a:pt x="100015" y="168338"/>
                  <a:pt x="100015" y="160026"/>
                </a:cubicBezTo>
                <a:cubicBezTo>
                  <a:pt x="100015" y="151712"/>
                  <a:pt x="93327" y="145026"/>
                  <a:pt x="85013" y="145026"/>
                </a:cubicBezTo>
                <a:lnTo>
                  <a:pt x="70011" y="145026"/>
                </a:lnTo>
                <a:lnTo>
                  <a:pt x="70011" y="90021"/>
                </a:lnTo>
                <a:lnTo>
                  <a:pt x="85013" y="90021"/>
                </a:lnTo>
                <a:cubicBezTo>
                  <a:pt x="93327" y="90021"/>
                  <a:pt x="100015" y="83332"/>
                  <a:pt x="100015" y="75021"/>
                </a:cubicBezTo>
                <a:cubicBezTo>
                  <a:pt x="100015" y="66706"/>
                  <a:pt x="93327" y="60020"/>
                  <a:pt x="85013" y="60020"/>
                </a:cubicBezTo>
                <a:lnTo>
                  <a:pt x="70011" y="60020"/>
                </a:lnTo>
                <a:lnTo>
                  <a:pt x="70011" y="40018"/>
                </a:lnTo>
                <a:cubicBezTo>
                  <a:pt x="70011" y="34517"/>
                  <a:pt x="74511" y="30017"/>
                  <a:pt x="80011" y="30017"/>
                </a:cubicBezTo>
                <a:lnTo>
                  <a:pt x="120015" y="30004"/>
                </a:lnTo>
                <a:moveTo>
                  <a:pt x="40004" y="260033"/>
                </a:moveTo>
                <a:lnTo>
                  <a:pt x="40004" y="280035"/>
                </a:lnTo>
                <a:cubicBezTo>
                  <a:pt x="40004" y="302102"/>
                  <a:pt x="57943" y="320040"/>
                  <a:pt x="80008" y="320040"/>
                </a:cubicBezTo>
                <a:lnTo>
                  <a:pt x="260031" y="320040"/>
                </a:lnTo>
                <a:cubicBezTo>
                  <a:pt x="282095" y="320040"/>
                  <a:pt x="300035" y="302102"/>
                  <a:pt x="300035" y="280035"/>
                </a:cubicBezTo>
                <a:lnTo>
                  <a:pt x="300035" y="40005"/>
                </a:lnTo>
                <a:cubicBezTo>
                  <a:pt x="300035" y="17938"/>
                  <a:pt x="282095" y="0"/>
                  <a:pt x="260031" y="0"/>
                </a:cubicBezTo>
                <a:lnTo>
                  <a:pt x="80008" y="0"/>
                </a:lnTo>
                <a:cubicBezTo>
                  <a:pt x="57943" y="0"/>
                  <a:pt x="40004" y="17938"/>
                  <a:pt x="40004" y="40005"/>
                </a:cubicBezTo>
                <a:lnTo>
                  <a:pt x="40004" y="60008"/>
                </a:lnTo>
                <a:lnTo>
                  <a:pt x="15002" y="60008"/>
                </a:lnTo>
                <a:cubicBezTo>
                  <a:pt x="6688" y="60008"/>
                  <a:pt x="0" y="66696"/>
                  <a:pt x="0" y="75011"/>
                </a:cubicBezTo>
                <a:cubicBezTo>
                  <a:pt x="0" y="83326"/>
                  <a:pt x="6688" y="90014"/>
                  <a:pt x="15002" y="90014"/>
                </a:cubicBezTo>
                <a:lnTo>
                  <a:pt x="40004" y="90014"/>
                </a:lnTo>
                <a:lnTo>
                  <a:pt x="40004" y="145023"/>
                </a:lnTo>
                <a:lnTo>
                  <a:pt x="15002" y="145023"/>
                </a:lnTo>
                <a:cubicBezTo>
                  <a:pt x="6688" y="145023"/>
                  <a:pt x="0" y="151712"/>
                  <a:pt x="0" y="160026"/>
                </a:cubicBezTo>
                <a:cubicBezTo>
                  <a:pt x="0" y="168341"/>
                  <a:pt x="6688" y="175030"/>
                  <a:pt x="15002" y="175030"/>
                </a:cubicBezTo>
                <a:lnTo>
                  <a:pt x="40004" y="175030"/>
                </a:lnTo>
                <a:lnTo>
                  <a:pt x="40004" y="230038"/>
                </a:lnTo>
                <a:lnTo>
                  <a:pt x="15002" y="230038"/>
                </a:lnTo>
                <a:cubicBezTo>
                  <a:pt x="6688" y="230038"/>
                  <a:pt x="0" y="236727"/>
                  <a:pt x="0" y="245042"/>
                </a:cubicBezTo>
                <a:cubicBezTo>
                  <a:pt x="0" y="253357"/>
                  <a:pt x="6688" y="260045"/>
                  <a:pt x="15002" y="260045"/>
                </a:cubicBezTo>
                <a:lnTo>
                  <a:pt x="40004" y="260033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373135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Date: [Date], School: [School Name], Presenter: [Your Name].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appreciate your time and partnership in supporting [Student Name]'s success.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3373135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Meeting Details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393138" y="1414048"/>
            <a:ext cx="280035" cy="320040"/>
          </a:xfrm>
          <a:custGeom>
            <a:avLst/>
            <a:gdLst/>
            <a:ahLst/>
            <a:cxnLst/>
            <a:rect l="l" t="t" r="r" b="b"/>
            <a:pathLst>
              <a:path w="280035" h="320040">
                <a:moveTo>
                  <a:pt x="95013" y="15003"/>
                </a:moveTo>
                <a:cubicBezTo>
                  <a:pt x="95013" y="6689"/>
                  <a:pt x="88326" y="3"/>
                  <a:pt x="80012" y="3"/>
                </a:cubicBezTo>
                <a:cubicBezTo>
                  <a:pt x="71697" y="3"/>
                  <a:pt x="65010" y="6692"/>
                  <a:pt x="65010" y="15007"/>
                </a:cubicBezTo>
                <a:lnTo>
                  <a:pt x="65010" y="40011"/>
                </a:lnTo>
                <a:lnTo>
                  <a:pt x="40006" y="40011"/>
                </a:lnTo>
                <a:cubicBezTo>
                  <a:pt x="17942" y="40011"/>
                  <a:pt x="0" y="57950"/>
                  <a:pt x="0" y="80016"/>
                </a:cubicBezTo>
                <a:lnTo>
                  <a:pt x="0" y="90018"/>
                </a:lnTo>
                <a:lnTo>
                  <a:pt x="0" y="120021"/>
                </a:lnTo>
                <a:lnTo>
                  <a:pt x="0" y="280041"/>
                </a:lnTo>
                <a:cubicBezTo>
                  <a:pt x="0" y="302108"/>
                  <a:pt x="17939" y="320046"/>
                  <a:pt x="40006" y="320046"/>
                </a:cubicBezTo>
                <a:lnTo>
                  <a:pt x="240032" y="320046"/>
                </a:lnTo>
                <a:cubicBezTo>
                  <a:pt x="262096" y="320046"/>
                  <a:pt x="280038" y="302108"/>
                  <a:pt x="280038" y="280041"/>
                </a:cubicBezTo>
                <a:lnTo>
                  <a:pt x="280038" y="120021"/>
                </a:lnTo>
                <a:lnTo>
                  <a:pt x="280038" y="90018"/>
                </a:lnTo>
                <a:lnTo>
                  <a:pt x="280038" y="80016"/>
                </a:lnTo>
                <a:cubicBezTo>
                  <a:pt x="280038" y="57950"/>
                  <a:pt x="262099" y="40011"/>
                  <a:pt x="240032" y="40011"/>
                </a:cubicBezTo>
                <a:lnTo>
                  <a:pt x="215028" y="40011"/>
                </a:lnTo>
                <a:lnTo>
                  <a:pt x="215028" y="15010"/>
                </a:lnTo>
                <a:cubicBezTo>
                  <a:pt x="215028" y="6695"/>
                  <a:pt x="208340" y="10"/>
                  <a:pt x="200026" y="10"/>
                </a:cubicBezTo>
                <a:cubicBezTo>
                  <a:pt x="191712" y="10"/>
                  <a:pt x="185025" y="6699"/>
                  <a:pt x="185025" y="15013"/>
                </a:cubicBezTo>
                <a:lnTo>
                  <a:pt x="185025" y="40018"/>
                </a:lnTo>
                <a:lnTo>
                  <a:pt x="95013" y="40018"/>
                </a:lnTo>
                <a:lnTo>
                  <a:pt x="95013" y="15003"/>
                </a:lnTo>
                <a:moveTo>
                  <a:pt x="30003" y="120015"/>
                </a:moveTo>
                <a:lnTo>
                  <a:pt x="250029" y="120015"/>
                </a:lnTo>
                <a:lnTo>
                  <a:pt x="250029" y="280035"/>
                </a:lnTo>
                <a:cubicBezTo>
                  <a:pt x="250029" y="285536"/>
                  <a:pt x="245529" y="290036"/>
                  <a:pt x="240029" y="290036"/>
                </a:cubicBezTo>
                <a:lnTo>
                  <a:pt x="40003" y="290036"/>
                </a:lnTo>
                <a:cubicBezTo>
                  <a:pt x="34503" y="290036"/>
                  <a:pt x="30003" y="285536"/>
                  <a:pt x="30003" y="280035"/>
                </a:cubicBezTo>
                <a:lnTo>
                  <a:pt x="30003" y="12001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45055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Welcome to the Parent-Teacher Meeting.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session aims to foster collaboration for [Student Name]'s success.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645055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Meeting Overview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95060" y="1414048"/>
            <a:ext cx="220028" cy="320040"/>
          </a:xfrm>
          <a:custGeom>
            <a:avLst/>
            <a:gdLst/>
            <a:ahLst/>
            <a:cxnLst/>
            <a:rect l="l" t="t" r="r" b="b"/>
            <a:pathLst>
              <a:path w="220028" h="320040">
                <a:moveTo>
                  <a:pt x="140017" y="60008"/>
                </a:moveTo>
                <a:lnTo>
                  <a:pt x="140017" y="160020"/>
                </a:lnTo>
                <a:cubicBezTo>
                  <a:pt x="140017" y="176585"/>
                  <a:pt x="126577" y="190024"/>
                  <a:pt x="110014" y="190024"/>
                </a:cubicBezTo>
                <a:cubicBezTo>
                  <a:pt x="93450" y="190024"/>
                  <a:pt x="80011" y="176585"/>
                  <a:pt x="80011" y="160020"/>
                </a:cubicBezTo>
                <a:lnTo>
                  <a:pt x="80011" y="60008"/>
                </a:lnTo>
                <a:cubicBezTo>
                  <a:pt x="80011" y="43442"/>
                  <a:pt x="93450" y="30004"/>
                  <a:pt x="110014" y="30004"/>
                </a:cubicBezTo>
                <a:cubicBezTo>
                  <a:pt x="126577" y="30004"/>
                  <a:pt x="140017" y="43442"/>
                  <a:pt x="140017" y="60008"/>
                </a:cubicBezTo>
                <a:lnTo>
                  <a:pt x="140017" y="60008"/>
                </a:lnTo>
                <a:moveTo>
                  <a:pt x="50006" y="60008"/>
                </a:moveTo>
                <a:lnTo>
                  <a:pt x="50006" y="160020"/>
                </a:lnTo>
                <a:cubicBezTo>
                  <a:pt x="50006" y="193151"/>
                  <a:pt x="76884" y="220028"/>
                  <a:pt x="110014" y="220028"/>
                </a:cubicBezTo>
                <a:cubicBezTo>
                  <a:pt x="143143" y="220028"/>
                  <a:pt x="170022" y="193151"/>
                  <a:pt x="170022" y="160020"/>
                </a:cubicBezTo>
                <a:lnTo>
                  <a:pt x="170022" y="60008"/>
                </a:lnTo>
                <a:cubicBezTo>
                  <a:pt x="170022" y="26877"/>
                  <a:pt x="143143" y="0"/>
                  <a:pt x="110014" y="0"/>
                </a:cubicBezTo>
                <a:cubicBezTo>
                  <a:pt x="76884" y="0"/>
                  <a:pt x="50006" y="26877"/>
                  <a:pt x="50006" y="60008"/>
                </a:cubicBezTo>
                <a:lnTo>
                  <a:pt x="50006" y="60008"/>
                </a:lnTo>
                <a:moveTo>
                  <a:pt x="30003" y="135018"/>
                </a:moveTo>
                <a:cubicBezTo>
                  <a:pt x="30003" y="126704"/>
                  <a:pt x="23314" y="120018"/>
                  <a:pt x="15001" y="120018"/>
                </a:cubicBezTo>
                <a:cubicBezTo>
                  <a:pt x="6689" y="120018"/>
                  <a:pt x="0" y="126707"/>
                  <a:pt x="0" y="135022"/>
                </a:cubicBezTo>
                <a:lnTo>
                  <a:pt x="0" y="160026"/>
                </a:lnTo>
                <a:cubicBezTo>
                  <a:pt x="0" y="215720"/>
                  <a:pt x="41381" y="261726"/>
                  <a:pt x="95012" y="269038"/>
                </a:cubicBezTo>
                <a:lnTo>
                  <a:pt x="95012" y="290043"/>
                </a:lnTo>
                <a:lnTo>
                  <a:pt x="65009" y="290043"/>
                </a:lnTo>
                <a:cubicBezTo>
                  <a:pt x="56697" y="290043"/>
                  <a:pt x="50008" y="296732"/>
                  <a:pt x="50008" y="305046"/>
                </a:cubicBezTo>
                <a:cubicBezTo>
                  <a:pt x="50008" y="313361"/>
                  <a:pt x="56697" y="320050"/>
                  <a:pt x="65009" y="320050"/>
                </a:cubicBezTo>
                <a:lnTo>
                  <a:pt x="110016" y="320050"/>
                </a:lnTo>
                <a:lnTo>
                  <a:pt x="155023" y="320050"/>
                </a:lnTo>
                <a:cubicBezTo>
                  <a:pt x="163335" y="320050"/>
                  <a:pt x="170024" y="313361"/>
                  <a:pt x="170024" y="305049"/>
                </a:cubicBezTo>
                <a:cubicBezTo>
                  <a:pt x="170024" y="296735"/>
                  <a:pt x="163335" y="290049"/>
                  <a:pt x="155023" y="290049"/>
                </a:cubicBezTo>
                <a:lnTo>
                  <a:pt x="125020" y="290049"/>
                </a:lnTo>
                <a:lnTo>
                  <a:pt x="125020" y="269045"/>
                </a:lnTo>
                <a:cubicBezTo>
                  <a:pt x="178651" y="261732"/>
                  <a:pt x="220032" y="215726"/>
                  <a:pt x="220032" y="160033"/>
                </a:cubicBezTo>
                <a:lnTo>
                  <a:pt x="220032" y="135031"/>
                </a:lnTo>
                <a:cubicBezTo>
                  <a:pt x="220032" y="126717"/>
                  <a:pt x="213343" y="120031"/>
                  <a:pt x="205030" y="120031"/>
                </a:cubicBezTo>
                <a:cubicBezTo>
                  <a:pt x="196718" y="120031"/>
                  <a:pt x="190029" y="126720"/>
                  <a:pt x="190029" y="135035"/>
                </a:cubicBezTo>
                <a:lnTo>
                  <a:pt x="190029" y="160039"/>
                </a:lnTo>
                <a:cubicBezTo>
                  <a:pt x="190029" y="204234"/>
                  <a:pt x="154213" y="240049"/>
                  <a:pt x="110018" y="240049"/>
                </a:cubicBezTo>
                <a:cubicBezTo>
                  <a:pt x="65826" y="240049"/>
                  <a:pt x="30007" y="204234"/>
                  <a:pt x="30007" y="160039"/>
                </a:cubicBezTo>
                <a:lnTo>
                  <a:pt x="30003" y="13501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49496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49496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Student Performance Overview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758808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3867183" y="6309360"/>
            <a:ext cx="703159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440309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382553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overview provides a snapshot of academic strengths.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also identifies areas to monitor for further development.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6382553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Summary and Recommendations</a:t>
            </a:r>
            <a:endParaRPr lang="en-US" sz="1333" dirty="0"/>
          </a:p>
        </p:txBody>
      </p:sp>
      <p:sp>
        <p:nvSpPr>
          <p:cNvPr id="13" name="Text 11"/>
          <p:cNvSpPr/>
          <p:nvPr/>
        </p:nvSpPr>
        <p:spPr>
          <a:xfrm>
            <a:off x="6382553" y="388596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2564" y="23878"/>
                </a:moveTo>
                <a:lnTo>
                  <a:pt x="66508" y="119701"/>
                </a:lnTo>
                <a:cubicBezTo>
                  <a:pt x="73510" y="112449"/>
                  <a:pt x="81322" y="106013"/>
                  <a:pt x="89822" y="100573"/>
                </a:cubicBezTo>
                <a:lnTo>
                  <a:pt x="42754" y="30001"/>
                </a:lnTo>
                <a:lnTo>
                  <a:pt x="83073" y="30001"/>
                </a:lnTo>
                <a:lnTo>
                  <a:pt x="117391" y="87195"/>
                </a:lnTo>
                <a:cubicBezTo>
                  <a:pt x="127267" y="83758"/>
                  <a:pt x="137643" y="81508"/>
                  <a:pt x="148393" y="80570"/>
                </a:cubicBezTo>
                <a:lnTo>
                  <a:pt x="144581" y="74256"/>
                </a:lnTo>
                <a:lnTo>
                  <a:pt x="105828" y="9684"/>
                </a:lnTo>
                <a:cubicBezTo>
                  <a:pt x="102202" y="3684"/>
                  <a:pt x="95702" y="-3"/>
                  <a:pt x="88699" y="-3"/>
                </a:cubicBezTo>
                <a:lnTo>
                  <a:pt x="15378" y="-3"/>
                </a:lnTo>
                <a:cubicBezTo>
                  <a:pt x="6878" y="-3"/>
                  <a:pt x="0" y="6871"/>
                  <a:pt x="0" y="15375"/>
                </a:cubicBezTo>
                <a:cubicBezTo>
                  <a:pt x="0" y="18377"/>
                  <a:pt x="874" y="21376"/>
                  <a:pt x="2564" y="23875"/>
                </a:cubicBezTo>
                <a:lnTo>
                  <a:pt x="2564" y="23878"/>
                </a:lnTo>
                <a:moveTo>
                  <a:pt x="175459" y="74198"/>
                </a:moveTo>
                <a:lnTo>
                  <a:pt x="171647" y="80512"/>
                </a:lnTo>
                <a:cubicBezTo>
                  <a:pt x="182397" y="81450"/>
                  <a:pt x="192776" y="83764"/>
                  <a:pt x="202652" y="87137"/>
                </a:cubicBezTo>
                <a:lnTo>
                  <a:pt x="237031" y="30004"/>
                </a:lnTo>
                <a:lnTo>
                  <a:pt x="277350" y="30004"/>
                </a:lnTo>
                <a:lnTo>
                  <a:pt x="230282" y="100576"/>
                </a:lnTo>
                <a:cubicBezTo>
                  <a:pt x="238782" y="106013"/>
                  <a:pt x="246597" y="112453"/>
                  <a:pt x="253596" y="119705"/>
                </a:cubicBezTo>
                <a:lnTo>
                  <a:pt x="317480" y="23881"/>
                </a:lnTo>
                <a:cubicBezTo>
                  <a:pt x="319166" y="21382"/>
                  <a:pt x="320043" y="18380"/>
                  <a:pt x="320043" y="15381"/>
                </a:cubicBezTo>
                <a:cubicBezTo>
                  <a:pt x="320043" y="6881"/>
                  <a:pt x="313169" y="3"/>
                  <a:pt x="304665" y="3"/>
                </a:cubicBezTo>
                <a:lnTo>
                  <a:pt x="231344" y="3"/>
                </a:lnTo>
                <a:cubicBezTo>
                  <a:pt x="224345" y="3"/>
                  <a:pt x="217781" y="3690"/>
                  <a:pt x="214216" y="9691"/>
                </a:cubicBezTo>
                <a:lnTo>
                  <a:pt x="175523" y="74198"/>
                </a:lnTo>
                <a:lnTo>
                  <a:pt x="175459" y="74198"/>
                </a:lnTo>
                <a:moveTo>
                  <a:pt x="160020" y="130016"/>
                </a:moveTo>
                <a:cubicBezTo>
                  <a:pt x="204208" y="130016"/>
                  <a:pt x="240030" y="165838"/>
                  <a:pt x="240030" y="210026"/>
                </a:cubicBezTo>
                <a:cubicBezTo>
                  <a:pt x="240030" y="254214"/>
                  <a:pt x="204208" y="290036"/>
                  <a:pt x="160020" y="290036"/>
                </a:cubicBezTo>
                <a:cubicBezTo>
                  <a:pt x="115832" y="290036"/>
                  <a:pt x="80010" y="254214"/>
                  <a:pt x="80010" y="210026"/>
                </a:cubicBezTo>
                <a:cubicBezTo>
                  <a:pt x="80010" y="165838"/>
                  <a:pt x="115832" y="130016"/>
                  <a:pt x="160020" y="130016"/>
                </a:cubicBezTo>
                <a:lnTo>
                  <a:pt x="160020" y="130016"/>
                </a:lnTo>
                <a:moveTo>
                  <a:pt x="160020" y="320040"/>
                </a:moveTo>
                <a:cubicBezTo>
                  <a:pt x="220780" y="320040"/>
                  <a:pt x="270034" y="270786"/>
                  <a:pt x="270034" y="210026"/>
                </a:cubicBezTo>
                <a:cubicBezTo>
                  <a:pt x="270034" y="149267"/>
                  <a:pt x="220780" y="100013"/>
                  <a:pt x="160020" y="100013"/>
                </a:cubicBezTo>
                <a:cubicBezTo>
                  <a:pt x="99260" y="100013"/>
                  <a:pt x="50006" y="149267"/>
                  <a:pt x="50006" y="210026"/>
                </a:cubicBezTo>
                <a:cubicBezTo>
                  <a:pt x="50006" y="270786"/>
                  <a:pt x="99260" y="320040"/>
                  <a:pt x="160020" y="320040"/>
                </a:cubicBezTo>
                <a:moveTo>
                  <a:pt x="164520" y="159082"/>
                </a:moveTo>
                <a:cubicBezTo>
                  <a:pt x="162708" y="155395"/>
                  <a:pt x="157393" y="155395"/>
                  <a:pt x="155581" y="159082"/>
                </a:cubicBezTo>
                <a:lnTo>
                  <a:pt x="143580" y="183399"/>
                </a:lnTo>
                <a:cubicBezTo>
                  <a:pt x="142831" y="184900"/>
                  <a:pt x="141455" y="185898"/>
                  <a:pt x="139829" y="186148"/>
                </a:cubicBezTo>
                <a:lnTo>
                  <a:pt x="112952" y="190024"/>
                </a:lnTo>
                <a:cubicBezTo>
                  <a:pt x="108826" y="190648"/>
                  <a:pt x="107201" y="195650"/>
                  <a:pt x="110203" y="198524"/>
                </a:cubicBezTo>
                <a:lnTo>
                  <a:pt x="129581" y="217400"/>
                </a:lnTo>
                <a:cubicBezTo>
                  <a:pt x="130768" y="218527"/>
                  <a:pt x="131268" y="220213"/>
                  <a:pt x="131018" y="221839"/>
                </a:cubicBezTo>
                <a:lnTo>
                  <a:pt x="126454" y="248530"/>
                </a:lnTo>
                <a:cubicBezTo>
                  <a:pt x="125766" y="252595"/>
                  <a:pt x="130016" y="255718"/>
                  <a:pt x="133706" y="253782"/>
                </a:cubicBezTo>
                <a:lnTo>
                  <a:pt x="157709" y="241281"/>
                </a:lnTo>
                <a:cubicBezTo>
                  <a:pt x="159146" y="240533"/>
                  <a:pt x="160897" y="240533"/>
                  <a:pt x="162334" y="241281"/>
                </a:cubicBezTo>
                <a:lnTo>
                  <a:pt x="186337" y="253907"/>
                </a:lnTo>
                <a:cubicBezTo>
                  <a:pt x="190024" y="255843"/>
                  <a:pt x="194274" y="252720"/>
                  <a:pt x="193589" y="248655"/>
                </a:cubicBezTo>
                <a:lnTo>
                  <a:pt x="189025" y="221903"/>
                </a:lnTo>
                <a:cubicBezTo>
                  <a:pt x="188776" y="220277"/>
                  <a:pt x="189275" y="218651"/>
                  <a:pt x="190462" y="217464"/>
                </a:cubicBezTo>
                <a:lnTo>
                  <a:pt x="209841" y="198588"/>
                </a:lnTo>
                <a:cubicBezTo>
                  <a:pt x="212779" y="195714"/>
                  <a:pt x="211153" y="190651"/>
                  <a:pt x="207092" y="190088"/>
                </a:cubicBezTo>
                <a:lnTo>
                  <a:pt x="180275" y="186212"/>
                </a:lnTo>
                <a:cubicBezTo>
                  <a:pt x="178650" y="185962"/>
                  <a:pt x="177213" y="184961"/>
                  <a:pt x="176525" y="183463"/>
                </a:cubicBezTo>
                <a:lnTo>
                  <a:pt x="164523" y="159146"/>
                </a:lnTo>
                <a:lnTo>
                  <a:pt x="164520" y="159082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654473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Science: B (Needs to focus on lab work).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Social Studies: A (Excellent participation).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654473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Performance Metrics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54472" y="388596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120015" y="0"/>
                </a:moveTo>
                <a:cubicBezTo>
                  <a:pt x="108951" y="0"/>
                  <a:pt x="100013" y="8939"/>
                  <a:pt x="100013" y="20003"/>
                </a:cubicBezTo>
                <a:cubicBezTo>
                  <a:pt x="88949" y="20003"/>
                  <a:pt x="80010" y="28941"/>
                  <a:pt x="80010" y="40005"/>
                </a:cubicBezTo>
                <a:lnTo>
                  <a:pt x="80010" y="180023"/>
                </a:lnTo>
                <a:cubicBezTo>
                  <a:pt x="80010" y="191086"/>
                  <a:pt x="88949" y="200025"/>
                  <a:pt x="100013" y="200025"/>
                </a:cubicBezTo>
                <a:cubicBezTo>
                  <a:pt x="100013" y="211089"/>
                  <a:pt x="108951" y="220028"/>
                  <a:pt x="120015" y="220028"/>
                </a:cubicBezTo>
                <a:lnTo>
                  <a:pt x="140017" y="220028"/>
                </a:lnTo>
                <a:cubicBezTo>
                  <a:pt x="151081" y="220028"/>
                  <a:pt x="160020" y="211089"/>
                  <a:pt x="160020" y="200025"/>
                </a:cubicBezTo>
                <a:cubicBezTo>
                  <a:pt x="171084" y="200025"/>
                  <a:pt x="180023" y="191086"/>
                  <a:pt x="180023" y="180023"/>
                </a:cubicBezTo>
                <a:lnTo>
                  <a:pt x="180023" y="40005"/>
                </a:lnTo>
                <a:cubicBezTo>
                  <a:pt x="180023" y="28941"/>
                  <a:pt x="171084" y="20002"/>
                  <a:pt x="160020" y="20002"/>
                </a:cubicBezTo>
                <a:cubicBezTo>
                  <a:pt x="160020" y="8939"/>
                  <a:pt x="151081" y="0"/>
                  <a:pt x="140018" y="0"/>
                </a:cubicBezTo>
                <a:lnTo>
                  <a:pt x="120015" y="0"/>
                </a:lnTo>
                <a:moveTo>
                  <a:pt x="110014" y="170021"/>
                </a:moveTo>
                <a:lnTo>
                  <a:pt x="110014" y="50006"/>
                </a:lnTo>
                <a:lnTo>
                  <a:pt x="150019" y="50006"/>
                </a:lnTo>
                <a:lnTo>
                  <a:pt x="150019" y="170021"/>
                </a:lnTo>
                <a:lnTo>
                  <a:pt x="110014" y="170021"/>
                </a:lnTo>
                <a:moveTo>
                  <a:pt x="15003" y="290036"/>
                </a:moveTo>
                <a:cubicBezTo>
                  <a:pt x="6689" y="290036"/>
                  <a:pt x="3" y="296725"/>
                  <a:pt x="3" y="305040"/>
                </a:cubicBezTo>
                <a:cubicBezTo>
                  <a:pt x="3" y="313354"/>
                  <a:pt x="6692" y="320043"/>
                  <a:pt x="15007" y="320043"/>
                </a:cubicBezTo>
                <a:lnTo>
                  <a:pt x="200031" y="320043"/>
                </a:lnTo>
                <a:lnTo>
                  <a:pt x="305046" y="320043"/>
                </a:lnTo>
                <a:cubicBezTo>
                  <a:pt x="313361" y="320043"/>
                  <a:pt x="320050" y="313354"/>
                  <a:pt x="320050" y="305043"/>
                </a:cubicBezTo>
                <a:cubicBezTo>
                  <a:pt x="320050" y="296728"/>
                  <a:pt x="313361" y="290043"/>
                  <a:pt x="305049" y="290043"/>
                </a:cubicBezTo>
                <a:lnTo>
                  <a:pt x="279421" y="290043"/>
                </a:lnTo>
                <a:cubicBezTo>
                  <a:pt x="304361" y="268040"/>
                  <a:pt x="320050" y="235847"/>
                  <a:pt x="320050" y="200031"/>
                </a:cubicBezTo>
                <a:cubicBezTo>
                  <a:pt x="320050" y="133774"/>
                  <a:pt x="266293" y="80016"/>
                  <a:pt x="200035" y="80016"/>
                </a:cubicBezTo>
                <a:lnTo>
                  <a:pt x="200035" y="80016"/>
                </a:lnTo>
                <a:lnTo>
                  <a:pt x="200035" y="110020"/>
                </a:lnTo>
                <a:lnTo>
                  <a:pt x="200035" y="110020"/>
                </a:lnTo>
                <a:cubicBezTo>
                  <a:pt x="249727" y="110020"/>
                  <a:pt x="290046" y="150339"/>
                  <a:pt x="290046" y="200031"/>
                </a:cubicBezTo>
                <a:cubicBezTo>
                  <a:pt x="290046" y="249724"/>
                  <a:pt x="249727" y="290043"/>
                  <a:pt x="200035" y="290043"/>
                </a:cubicBezTo>
                <a:lnTo>
                  <a:pt x="200035" y="290043"/>
                </a:lnTo>
                <a:lnTo>
                  <a:pt x="15003" y="290036"/>
                </a:lnTo>
                <a:moveTo>
                  <a:pt x="60008" y="255033"/>
                </a:moveTo>
                <a:cubicBezTo>
                  <a:pt x="60008" y="263348"/>
                  <a:pt x="66696" y="270037"/>
                  <a:pt x="75011" y="270037"/>
                </a:cubicBezTo>
                <a:lnTo>
                  <a:pt x="185025" y="270037"/>
                </a:lnTo>
                <a:cubicBezTo>
                  <a:pt x="193339" y="270037"/>
                  <a:pt x="200028" y="263348"/>
                  <a:pt x="200028" y="255037"/>
                </a:cubicBezTo>
                <a:cubicBezTo>
                  <a:pt x="200028" y="246722"/>
                  <a:pt x="193339" y="240036"/>
                  <a:pt x="185028" y="240036"/>
                </a:cubicBezTo>
                <a:lnTo>
                  <a:pt x="75014" y="240036"/>
                </a:lnTo>
                <a:cubicBezTo>
                  <a:pt x="66700" y="240036"/>
                  <a:pt x="60014" y="246725"/>
                  <a:pt x="60014" y="255040"/>
                </a:cubicBezTo>
                <a:lnTo>
                  <a:pt x="60008" y="255033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105418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Consistently strong performance in a specific subject.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Notable improvement in another subject over the last term.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9105418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Key Achievements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05418" y="1431828"/>
            <a:ext cx="320040" cy="284480"/>
          </a:xfrm>
          <a:custGeom>
            <a:avLst/>
            <a:gdLst/>
            <a:ahLst/>
            <a:cxnLst/>
            <a:rect l="l" t="t" r="r" b="b"/>
            <a:pathLst>
              <a:path w="320040" h="284480">
                <a:moveTo>
                  <a:pt x="138238" y="172076"/>
                </a:moveTo>
                <a:cubicBezTo>
                  <a:pt x="122902" y="155241"/>
                  <a:pt x="101843" y="115957"/>
                  <a:pt x="98345" y="26670"/>
                </a:cubicBezTo>
                <a:lnTo>
                  <a:pt x="221804" y="26670"/>
                </a:lnTo>
                <a:cubicBezTo>
                  <a:pt x="218248" y="115960"/>
                  <a:pt x="197189" y="155241"/>
                  <a:pt x="181911" y="172076"/>
                </a:cubicBezTo>
                <a:cubicBezTo>
                  <a:pt x="174300" y="180466"/>
                  <a:pt x="167519" y="183968"/>
                  <a:pt x="163518" y="185467"/>
                </a:cubicBezTo>
                <a:cubicBezTo>
                  <a:pt x="162075" y="186021"/>
                  <a:pt x="160906" y="186300"/>
                  <a:pt x="160129" y="186522"/>
                </a:cubicBezTo>
                <a:cubicBezTo>
                  <a:pt x="159351" y="186354"/>
                  <a:pt x="158183" y="186021"/>
                  <a:pt x="156740" y="185467"/>
                </a:cubicBezTo>
                <a:cubicBezTo>
                  <a:pt x="152739" y="183967"/>
                  <a:pt x="145961" y="180466"/>
                  <a:pt x="138347" y="172076"/>
                </a:cubicBezTo>
                <a:lnTo>
                  <a:pt x="138238" y="172076"/>
                </a:lnTo>
                <a:moveTo>
                  <a:pt x="222249" y="0"/>
                </a:moveTo>
                <a:lnTo>
                  <a:pt x="97788" y="0"/>
                </a:lnTo>
                <a:cubicBezTo>
                  <a:pt x="83063" y="0"/>
                  <a:pt x="71062" y="12113"/>
                  <a:pt x="71619" y="26781"/>
                </a:cubicBezTo>
                <a:cubicBezTo>
                  <a:pt x="71731" y="29725"/>
                  <a:pt x="71839" y="32670"/>
                  <a:pt x="72009" y="35560"/>
                </a:cubicBezTo>
                <a:lnTo>
                  <a:pt x="13336" y="35560"/>
                </a:lnTo>
                <a:cubicBezTo>
                  <a:pt x="5946" y="35560"/>
                  <a:pt x="0" y="41506"/>
                  <a:pt x="0" y="48896"/>
                </a:cubicBezTo>
                <a:cubicBezTo>
                  <a:pt x="0" y="109181"/>
                  <a:pt x="25504" y="147631"/>
                  <a:pt x="56397" y="171468"/>
                </a:cubicBezTo>
                <a:cubicBezTo>
                  <a:pt x="86347" y="194638"/>
                  <a:pt x="120684" y="203472"/>
                  <a:pt x="139464" y="206860"/>
                </a:cubicBezTo>
                <a:cubicBezTo>
                  <a:pt x="142075" y="208248"/>
                  <a:pt x="144520" y="209360"/>
                  <a:pt x="146741" y="210248"/>
                </a:cubicBezTo>
                <a:lnTo>
                  <a:pt x="146741" y="257810"/>
                </a:lnTo>
                <a:lnTo>
                  <a:pt x="102291" y="257810"/>
                </a:lnTo>
                <a:cubicBezTo>
                  <a:pt x="94901" y="257810"/>
                  <a:pt x="88955" y="263756"/>
                  <a:pt x="88955" y="271146"/>
                </a:cubicBezTo>
                <a:cubicBezTo>
                  <a:pt x="88955" y="278537"/>
                  <a:pt x="94901" y="284483"/>
                  <a:pt x="102291" y="284483"/>
                </a:cubicBezTo>
                <a:lnTo>
                  <a:pt x="160078" y="284483"/>
                </a:lnTo>
                <a:lnTo>
                  <a:pt x="217864" y="284483"/>
                </a:lnTo>
                <a:cubicBezTo>
                  <a:pt x="225254" y="284483"/>
                  <a:pt x="231200" y="278537"/>
                  <a:pt x="231200" y="271149"/>
                </a:cubicBezTo>
                <a:cubicBezTo>
                  <a:pt x="231200" y="263758"/>
                  <a:pt x="225254" y="257816"/>
                  <a:pt x="217864" y="257816"/>
                </a:cubicBezTo>
                <a:lnTo>
                  <a:pt x="173414" y="257816"/>
                </a:lnTo>
                <a:lnTo>
                  <a:pt x="173414" y="210254"/>
                </a:lnTo>
                <a:cubicBezTo>
                  <a:pt x="175635" y="209363"/>
                  <a:pt x="178080" y="208254"/>
                  <a:pt x="180691" y="206865"/>
                </a:cubicBezTo>
                <a:cubicBezTo>
                  <a:pt x="199471" y="203531"/>
                  <a:pt x="233754" y="194641"/>
                  <a:pt x="263758" y="171473"/>
                </a:cubicBezTo>
                <a:cubicBezTo>
                  <a:pt x="294539" y="147637"/>
                  <a:pt x="320043" y="109186"/>
                  <a:pt x="320043" y="48902"/>
                </a:cubicBezTo>
                <a:cubicBezTo>
                  <a:pt x="320043" y="41511"/>
                  <a:pt x="314097" y="35569"/>
                  <a:pt x="306707" y="35569"/>
                </a:cubicBezTo>
                <a:lnTo>
                  <a:pt x="248034" y="35569"/>
                </a:lnTo>
                <a:cubicBezTo>
                  <a:pt x="248201" y="32678"/>
                  <a:pt x="248313" y="29791"/>
                  <a:pt x="248425" y="26790"/>
                </a:cubicBezTo>
                <a:cubicBezTo>
                  <a:pt x="248981" y="12122"/>
                  <a:pt x="236980" y="9"/>
                  <a:pt x="222255" y="9"/>
                </a:cubicBezTo>
                <a:lnTo>
                  <a:pt x="222249" y="0"/>
                </a:lnTo>
                <a:moveTo>
                  <a:pt x="245976" y="62230"/>
                </a:moveTo>
                <a:lnTo>
                  <a:pt x="292872" y="62230"/>
                </a:lnTo>
                <a:cubicBezTo>
                  <a:pt x="289537" y="105792"/>
                  <a:pt x="269925" y="132960"/>
                  <a:pt x="247365" y="150353"/>
                </a:cubicBezTo>
                <a:cubicBezTo>
                  <a:pt x="237643" y="157909"/>
                  <a:pt x="227196" y="163690"/>
                  <a:pt x="217141" y="168133"/>
                </a:cubicBezTo>
                <a:cubicBezTo>
                  <a:pt x="229754" y="145742"/>
                  <a:pt x="240923" y="112293"/>
                  <a:pt x="245976" y="62230"/>
                </a:cubicBezTo>
                <a:lnTo>
                  <a:pt x="245976" y="62230"/>
                </a:lnTo>
                <a:moveTo>
                  <a:pt x="102902" y="168133"/>
                </a:moveTo>
                <a:cubicBezTo>
                  <a:pt x="92847" y="163690"/>
                  <a:pt x="82455" y="157909"/>
                  <a:pt x="72678" y="150353"/>
                </a:cubicBezTo>
                <a:cubicBezTo>
                  <a:pt x="50118" y="132963"/>
                  <a:pt x="30506" y="105792"/>
                  <a:pt x="27171" y="62230"/>
                </a:cubicBezTo>
                <a:lnTo>
                  <a:pt x="74067" y="62230"/>
                </a:lnTo>
                <a:cubicBezTo>
                  <a:pt x="79124" y="112293"/>
                  <a:pt x="90290" y="145739"/>
                  <a:pt x="102903" y="168133"/>
                </a:cubicBezTo>
                <a:lnTo>
                  <a:pt x="102902" y="168133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382553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Mathematics: B+ (Good problem-solving skills).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English Language Arts: A- (Strong writing and comprehension).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382553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Subject Grades and Performance</a:t>
            </a:r>
            <a:endParaRPr lang="en-US" sz="1333" dirty="0"/>
          </a:p>
        </p:txBody>
      </p:sp>
      <p:sp>
        <p:nvSpPr>
          <p:cNvPr id="22" name="Text 20"/>
          <p:cNvSpPr/>
          <p:nvPr/>
        </p:nvSpPr>
        <p:spPr>
          <a:xfrm>
            <a:off x="6422558" y="1414048"/>
            <a:ext cx="240030" cy="320040"/>
          </a:xfrm>
          <a:custGeom>
            <a:avLst/>
            <a:gdLst/>
            <a:ahLst/>
            <a:cxnLst/>
            <a:rect l="l" t="t" r="r" b="b"/>
            <a:pathLst>
              <a:path w="240030" h="320040">
                <a:moveTo>
                  <a:pt x="210026" y="110014"/>
                </a:moveTo>
                <a:lnTo>
                  <a:pt x="210026" y="280035"/>
                </a:lnTo>
                <a:cubicBezTo>
                  <a:pt x="210026" y="285536"/>
                  <a:pt x="205526" y="290036"/>
                  <a:pt x="200024" y="290036"/>
                </a:cubicBezTo>
                <a:lnTo>
                  <a:pt x="40003" y="290036"/>
                </a:lnTo>
                <a:cubicBezTo>
                  <a:pt x="34502" y="290036"/>
                  <a:pt x="30001" y="285536"/>
                  <a:pt x="30001" y="280035"/>
                </a:cubicBezTo>
                <a:lnTo>
                  <a:pt x="30001" y="110014"/>
                </a:lnTo>
                <a:lnTo>
                  <a:pt x="210026" y="110014"/>
                </a:lnTo>
                <a:moveTo>
                  <a:pt x="210026" y="80010"/>
                </a:moveTo>
                <a:lnTo>
                  <a:pt x="30004" y="80010"/>
                </a:lnTo>
                <a:lnTo>
                  <a:pt x="30004" y="40005"/>
                </a:lnTo>
                <a:cubicBezTo>
                  <a:pt x="30004" y="34504"/>
                  <a:pt x="34504" y="30004"/>
                  <a:pt x="40006" y="30004"/>
                </a:cubicBezTo>
                <a:lnTo>
                  <a:pt x="200027" y="30004"/>
                </a:lnTo>
                <a:cubicBezTo>
                  <a:pt x="205528" y="30004"/>
                  <a:pt x="210029" y="34504"/>
                  <a:pt x="210029" y="40005"/>
                </a:cubicBezTo>
                <a:lnTo>
                  <a:pt x="210026" y="80010"/>
                </a:lnTo>
                <a:moveTo>
                  <a:pt x="240030" y="80010"/>
                </a:moveTo>
                <a:lnTo>
                  <a:pt x="240030" y="40005"/>
                </a:lnTo>
                <a:cubicBezTo>
                  <a:pt x="240030" y="17938"/>
                  <a:pt x="222090" y="0"/>
                  <a:pt x="200024" y="0"/>
                </a:cubicBezTo>
                <a:lnTo>
                  <a:pt x="40003" y="0"/>
                </a:lnTo>
                <a:cubicBezTo>
                  <a:pt x="17937" y="0"/>
                  <a:pt x="-2" y="17938"/>
                  <a:pt x="-2" y="40005"/>
                </a:cubicBezTo>
                <a:lnTo>
                  <a:pt x="-2" y="80010"/>
                </a:lnTo>
                <a:lnTo>
                  <a:pt x="-2" y="95013"/>
                </a:lnTo>
                <a:lnTo>
                  <a:pt x="-2" y="110017"/>
                </a:lnTo>
                <a:lnTo>
                  <a:pt x="-2" y="280038"/>
                </a:lnTo>
                <a:cubicBezTo>
                  <a:pt x="-2" y="302105"/>
                  <a:pt x="17938" y="320043"/>
                  <a:pt x="40003" y="320043"/>
                </a:cubicBezTo>
                <a:lnTo>
                  <a:pt x="200024" y="320043"/>
                </a:lnTo>
                <a:cubicBezTo>
                  <a:pt x="222090" y="320043"/>
                  <a:pt x="240030" y="302105"/>
                  <a:pt x="240030" y="280038"/>
                </a:cubicBezTo>
                <a:lnTo>
                  <a:pt x="240030" y="110017"/>
                </a:lnTo>
                <a:lnTo>
                  <a:pt x="240030" y="95017"/>
                </a:lnTo>
                <a:lnTo>
                  <a:pt x="240030" y="80010"/>
                </a:lnTo>
                <a:moveTo>
                  <a:pt x="50005" y="145020"/>
                </a:moveTo>
                <a:cubicBezTo>
                  <a:pt x="50005" y="153306"/>
                  <a:pt x="56722" y="160023"/>
                  <a:pt x="65007" y="160023"/>
                </a:cubicBezTo>
                <a:cubicBezTo>
                  <a:pt x="73293" y="160023"/>
                  <a:pt x="80009" y="153306"/>
                  <a:pt x="80009" y="145023"/>
                </a:cubicBezTo>
                <a:cubicBezTo>
                  <a:pt x="80009" y="136737"/>
                  <a:pt x="73293" y="130023"/>
                  <a:pt x="65007" y="130023"/>
                </a:cubicBezTo>
                <a:cubicBezTo>
                  <a:pt x="56722" y="130023"/>
                  <a:pt x="50005" y="136740"/>
                  <a:pt x="50005" y="145026"/>
                </a:cubicBezTo>
                <a:lnTo>
                  <a:pt x="50005" y="145020"/>
                </a:lnTo>
                <a:moveTo>
                  <a:pt x="65007" y="185025"/>
                </a:moveTo>
                <a:cubicBezTo>
                  <a:pt x="56722" y="185025"/>
                  <a:pt x="50005" y="191742"/>
                  <a:pt x="50005" y="200028"/>
                </a:cubicBezTo>
                <a:cubicBezTo>
                  <a:pt x="50005" y="208314"/>
                  <a:pt x="56722" y="215032"/>
                  <a:pt x="65007" y="215032"/>
                </a:cubicBezTo>
                <a:cubicBezTo>
                  <a:pt x="73293" y="215032"/>
                  <a:pt x="80009" y="208314"/>
                  <a:pt x="80009" y="200031"/>
                </a:cubicBezTo>
                <a:cubicBezTo>
                  <a:pt x="80009" y="191746"/>
                  <a:pt x="73293" y="185031"/>
                  <a:pt x="65007" y="185031"/>
                </a:cubicBezTo>
                <a:lnTo>
                  <a:pt x="65007" y="185025"/>
                </a:lnTo>
                <a:moveTo>
                  <a:pt x="50005" y="255033"/>
                </a:moveTo>
                <a:cubicBezTo>
                  <a:pt x="50005" y="263348"/>
                  <a:pt x="56693" y="270037"/>
                  <a:pt x="65007" y="270037"/>
                </a:cubicBezTo>
                <a:lnTo>
                  <a:pt x="120015" y="270037"/>
                </a:lnTo>
                <a:cubicBezTo>
                  <a:pt x="128330" y="270037"/>
                  <a:pt x="135017" y="263348"/>
                  <a:pt x="135017" y="255037"/>
                </a:cubicBezTo>
                <a:cubicBezTo>
                  <a:pt x="135017" y="246722"/>
                  <a:pt x="128330" y="240036"/>
                  <a:pt x="120015" y="240036"/>
                </a:cubicBezTo>
                <a:lnTo>
                  <a:pt x="65007" y="240036"/>
                </a:lnTo>
                <a:cubicBezTo>
                  <a:pt x="56693" y="240036"/>
                  <a:pt x="50005" y="246725"/>
                  <a:pt x="50005" y="255040"/>
                </a:cubicBezTo>
                <a:lnTo>
                  <a:pt x="50005" y="255033"/>
                </a:lnTo>
                <a:moveTo>
                  <a:pt x="120015" y="130016"/>
                </a:moveTo>
                <a:cubicBezTo>
                  <a:pt x="111729" y="130016"/>
                  <a:pt x="105013" y="136734"/>
                  <a:pt x="105013" y="145020"/>
                </a:cubicBezTo>
                <a:cubicBezTo>
                  <a:pt x="105013" y="153306"/>
                  <a:pt x="111729" y="160023"/>
                  <a:pt x="120015" y="160023"/>
                </a:cubicBezTo>
                <a:cubicBezTo>
                  <a:pt x="128301" y="160023"/>
                  <a:pt x="135017" y="153306"/>
                  <a:pt x="135017" y="145023"/>
                </a:cubicBezTo>
                <a:cubicBezTo>
                  <a:pt x="135017" y="136737"/>
                  <a:pt x="128301" y="130023"/>
                  <a:pt x="120015" y="130023"/>
                </a:cubicBezTo>
                <a:lnTo>
                  <a:pt x="120015" y="130016"/>
                </a:lnTo>
                <a:moveTo>
                  <a:pt x="105013" y="200025"/>
                </a:moveTo>
                <a:cubicBezTo>
                  <a:pt x="105013" y="208311"/>
                  <a:pt x="111729" y="215028"/>
                  <a:pt x="120015" y="215028"/>
                </a:cubicBezTo>
                <a:cubicBezTo>
                  <a:pt x="128301" y="215028"/>
                  <a:pt x="135017" y="208311"/>
                  <a:pt x="135017" y="200028"/>
                </a:cubicBezTo>
                <a:cubicBezTo>
                  <a:pt x="135017" y="191742"/>
                  <a:pt x="128301" y="185028"/>
                  <a:pt x="120015" y="185028"/>
                </a:cubicBezTo>
                <a:cubicBezTo>
                  <a:pt x="111729" y="185028"/>
                  <a:pt x="105013" y="191746"/>
                  <a:pt x="105013" y="200031"/>
                </a:cubicBezTo>
                <a:lnTo>
                  <a:pt x="105013" y="200025"/>
                </a:lnTo>
                <a:moveTo>
                  <a:pt x="175023" y="130016"/>
                </a:moveTo>
                <a:cubicBezTo>
                  <a:pt x="166737" y="130016"/>
                  <a:pt x="160021" y="136734"/>
                  <a:pt x="160021" y="145020"/>
                </a:cubicBezTo>
                <a:cubicBezTo>
                  <a:pt x="160021" y="153306"/>
                  <a:pt x="166737" y="160023"/>
                  <a:pt x="175023" y="160023"/>
                </a:cubicBezTo>
                <a:cubicBezTo>
                  <a:pt x="183308" y="160023"/>
                  <a:pt x="190025" y="153306"/>
                  <a:pt x="190025" y="145023"/>
                </a:cubicBezTo>
                <a:cubicBezTo>
                  <a:pt x="190025" y="136737"/>
                  <a:pt x="183308" y="130023"/>
                  <a:pt x="175023" y="130023"/>
                </a:cubicBezTo>
                <a:lnTo>
                  <a:pt x="175023" y="130016"/>
                </a:lnTo>
                <a:moveTo>
                  <a:pt x="160021" y="200025"/>
                </a:moveTo>
                <a:cubicBezTo>
                  <a:pt x="160021" y="208311"/>
                  <a:pt x="166737" y="215028"/>
                  <a:pt x="175023" y="215028"/>
                </a:cubicBezTo>
                <a:cubicBezTo>
                  <a:pt x="183308" y="215028"/>
                  <a:pt x="190025" y="208311"/>
                  <a:pt x="190025" y="200028"/>
                </a:cubicBezTo>
                <a:cubicBezTo>
                  <a:pt x="190025" y="191742"/>
                  <a:pt x="183308" y="185028"/>
                  <a:pt x="175023" y="185028"/>
                </a:cubicBezTo>
                <a:cubicBezTo>
                  <a:pt x="166737" y="185028"/>
                  <a:pt x="160021" y="191746"/>
                  <a:pt x="160021" y="200031"/>
                </a:cubicBezTo>
                <a:lnTo>
                  <a:pt x="160021" y="200025"/>
                </a:lnTo>
                <a:moveTo>
                  <a:pt x="175023" y="240030"/>
                </a:moveTo>
                <a:cubicBezTo>
                  <a:pt x="166737" y="240030"/>
                  <a:pt x="160021" y="246748"/>
                  <a:pt x="160021" y="255033"/>
                </a:cubicBezTo>
                <a:cubicBezTo>
                  <a:pt x="160021" y="263319"/>
                  <a:pt x="166737" y="270037"/>
                  <a:pt x="175023" y="270037"/>
                </a:cubicBezTo>
                <a:cubicBezTo>
                  <a:pt x="183308" y="270037"/>
                  <a:pt x="190025" y="263319"/>
                  <a:pt x="190025" y="255037"/>
                </a:cubicBezTo>
                <a:cubicBezTo>
                  <a:pt x="190025" y="246751"/>
                  <a:pt x="183308" y="240036"/>
                  <a:pt x="175023" y="240036"/>
                </a:cubicBezTo>
                <a:lnTo>
                  <a:pt x="175023" y="24003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654473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student has demonstrated consistent academic performance across various subjects.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summary highlights key achievements and areas for improvement.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3654473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Overview of Academic Progress</a:t>
            </a:r>
            <a:endParaRPr lang="en-US" sz="1333" dirty="0"/>
          </a:p>
        </p:txBody>
      </p:sp>
      <p:sp>
        <p:nvSpPr>
          <p:cNvPr id="25" name="Text 23"/>
          <p:cNvSpPr/>
          <p:nvPr/>
        </p:nvSpPr>
        <p:spPr>
          <a:xfrm>
            <a:off x="3654472" y="1462035"/>
            <a:ext cx="320040" cy="224067"/>
          </a:xfrm>
          <a:custGeom>
            <a:avLst/>
            <a:gdLst/>
            <a:ahLst/>
            <a:cxnLst/>
            <a:rect l="l" t="t" r="r" b="b"/>
            <a:pathLst>
              <a:path w="320040" h="224067">
                <a:moveTo>
                  <a:pt x="160023" y="24002"/>
                </a:moveTo>
                <a:cubicBezTo>
                  <a:pt x="161275" y="24002"/>
                  <a:pt x="162523" y="24202"/>
                  <a:pt x="163723" y="24652"/>
                </a:cubicBezTo>
                <a:lnTo>
                  <a:pt x="272735" y="64007"/>
                </a:lnTo>
                <a:lnTo>
                  <a:pt x="163723" y="103362"/>
                </a:lnTo>
                <a:cubicBezTo>
                  <a:pt x="162523" y="103812"/>
                  <a:pt x="161271" y="104012"/>
                  <a:pt x="160023" y="104012"/>
                </a:cubicBezTo>
                <a:cubicBezTo>
                  <a:pt x="158772" y="104012"/>
                  <a:pt x="157524" y="103812"/>
                  <a:pt x="156324" y="103362"/>
                </a:cubicBezTo>
                <a:lnTo>
                  <a:pt x="92466" y="80310"/>
                </a:lnTo>
                <a:lnTo>
                  <a:pt x="162871" y="53908"/>
                </a:lnTo>
                <a:cubicBezTo>
                  <a:pt x="167022" y="52358"/>
                  <a:pt x="169122" y="47757"/>
                  <a:pt x="167573" y="43608"/>
                </a:cubicBezTo>
                <a:cubicBezTo>
                  <a:pt x="166024" y="39458"/>
                  <a:pt x="161422" y="37356"/>
                  <a:pt x="157271" y="38907"/>
                </a:cubicBezTo>
                <a:lnTo>
                  <a:pt x="77462" y="68811"/>
                </a:lnTo>
                <a:cubicBezTo>
                  <a:pt x="74864" y="69810"/>
                  <a:pt x="72313" y="70910"/>
                  <a:pt x="69810" y="72111"/>
                </a:cubicBezTo>
                <a:lnTo>
                  <a:pt x="47359" y="64011"/>
                </a:lnTo>
                <a:lnTo>
                  <a:pt x="156371" y="24656"/>
                </a:lnTo>
                <a:cubicBezTo>
                  <a:pt x="157572" y="24206"/>
                  <a:pt x="158823" y="24007"/>
                  <a:pt x="160071" y="24007"/>
                </a:cubicBezTo>
                <a:lnTo>
                  <a:pt x="160023" y="24002"/>
                </a:lnTo>
                <a:moveTo>
                  <a:pt x="7908" y="75307"/>
                </a:moveTo>
                <a:lnTo>
                  <a:pt x="46611" y="89257"/>
                </a:lnTo>
                <a:cubicBezTo>
                  <a:pt x="33009" y="103608"/>
                  <a:pt x="24758" y="122609"/>
                  <a:pt x="24057" y="143111"/>
                </a:cubicBezTo>
                <a:cubicBezTo>
                  <a:pt x="24006" y="143412"/>
                  <a:pt x="24006" y="143712"/>
                  <a:pt x="24006" y="144012"/>
                </a:cubicBezTo>
                <a:cubicBezTo>
                  <a:pt x="24006" y="158213"/>
                  <a:pt x="18607" y="172914"/>
                  <a:pt x="12856" y="184416"/>
                </a:cubicBezTo>
                <a:cubicBezTo>
                  <a:pt x="9604" y="190916"/>
                  <a:pt x="5905" y="197318"/>
                  <a:pt x="1603" y="203217"/>
                </a:cubicBezTo>
                <a:cubicBezTo>
                  <a:pt x="3" y="205368"/>
                  <a:pt x="-448" y="208167"/>
                  <a:pt x="455" y="210719"/>
                </a:cubicBezTo>
                <a:cubicBezTo>
                  <a:pt x="1354" y="213269"/>
                  <a:pt x="3453" y="215169"/>
                  <a:pt x="6055" y="215819"/>
                </a:cubicBezTo>
                <a:lnTo>
                  <a:pt x="38059" y="223820"/>
                </a:lnTo>
                <a:cubicBezTo>
                  <a:pt x="40159" y="224369"/>
                  <a:pt x="42409" y="223970"/>
                  <a:pt x="44258" y="222821"/>
                </a:cubicBezTo>
                <a:cubicBezTo>
                  <a:pt x="46108" y="221671"/>
                  <a:pt x="47408" y="219771"/>
                  <a:pt x="47808" y="217620"/>
                </a:cubicBezTo>
                <a:cubicBezTo>
                  <a:pt x="52109" y="196217"/>
                  <a:pt x="49958" y="177017"/>
                  <a:pt x="46758" y="163264"/>
                </a:cubicBezTo>
                <a:cubicBezTo>
                  <a:pt x="45158" y="156264"/>
                  <a:pt x="43007" y="149112"/>
                  <a:pt x="40056" y="142511"/>
                </a:cubicBezTo>
                <a:cubicBezTo>
                  <a:pt x="41007" y="124010"/>
                  <a:pt x="49657" y="107057"/>
                  <a:pt x="63410" y="95405"/>
                </a:cubicBezTo>
                <a:lnTo>
                  <a:pt x="148169" y="126008"/>
                </a:lnTo>
                <a:cubicBezTo>
                  <a:pt x="151968" y="127359"/>
                  <a:pt x="155968" y="128058"/>
                  <a:pt x="160020" y="128058"/>
                </a:cubicBezTo>
                <a:cubicBezTo>
                  <a:pt x="164072" y="128058"/>
                  <a:pt x="168072" y="127359"/>
                  <a:pt x="171871" y="126008"/>
                </a:cubicBezTo>
                <a:lnTo>
                  <a:pt x="312135" y="75304"/>
                </a:lnTo>
                <a:cubicBezTo>
                  <a:pt x="316884" y="73603"/>
                  <a:pt x="320037" y="69053"/>
                  <a:pt x="320037" y="64002"/>
                </a:cubicBezTo>
                <a:cubicBezTo>
                  <a:pt x="320037" y="58952"/>
                  <a:pt x="316888" y="54450"/>
                  <a:pt x="312135" y="52700"/>
                </a:cubicBezTo>
                <a:lnTo>
                  <a:pt x="171871" y="2046"/>
                </a:lnTo>
                <a:cubicBezTo>
                  <a:pt x="168072" y="695"/>
                  <a:pt x="164072" y="-5"/>
                  <a:pt x="160020" y="-5"/>
                </a:cubicBezTo>
                <a:cubicBezTo>
                  <a:pt x="155968" y="-5"/>
                  <a:pt x="151968" y="695"/>
                  <a:pt x="148169" y="2046"/>
                </a:cubicBezTo>
                <a:lnTo>
                  <a:pt x="7905" y="52700"/>
                </a:lnTo>
                <a:cubicBezTo>
                  <a:pt x="3156" y="54450"/>
                  <a:pt x="3" y="58952"/>
                  <a:pt x="3" y="64002"/>
                </a:cubicBezTo>
                <a:cubicBezTo>
                  <a:pt x="3" y="69053"/>
                  <a:pt x="3152" y="73554"/>
                  <a:pt x="7905" y="75304"/>
                </a:cubicBezTo>
                <a:lnTo>
                  <a:pt x="7908" y="75307"/>
                </a:lnTo>
                <a:moveTo>
                  <a:pt x="248332" y="115311"/>
                </a:moveTo>
                <a:lnTo>
                  <a:pt x="225081" y="123712"/>
                </a:lnTo>
                <a:lnTo>
                  <a:pt x="231430" y="183968"/>
                </a:lnTo>
                <a:cubicBezTo>
                  <a:pt x="229030" y="185718"/>
                  <a:pt x="225030" y="187967"/>
                  <a:pt x="219128" y="190268"/>
                </a:cubicBezTo>
                <a:cubicBezTo>
                  <a:pt x="205027" y="195819"/>
                  <a:pt x="184026" y="200020"/>
                  <a:pt x="160023" y="200020"/>
                </a:cubicBezTo>
                <a:cubicBezTo>
                  <a:pt x="136020" y="200020"/>
                  <a:pt x="115019" y="195819"/>
                  <a:pt x="100867" y="190318"/>
                </a:cubicBezTo>
                <a:cubicBezTo>
                  <a:pt x="94965" y="188017"/>
                  <a:pt x="90965" y="185718"/>
                  <a:pt x="88565" y="184017"/>
                </a:cubicBezTo>
                <a:lnTo>
                  <a:pt x="94914" y="123761"/>
                </a:lnTo>
                <a:lnTo>
                  <a:pt x="71663" y="115361"/>
                </a:lnTo>
                <a:lnTo>
                  <a:pt x="64011" y="188019"/>
                </a:lnTo>
                <a:cubicBezTo>
                  <a:pt x="64011" y="205671"/>
                  <a:pt x="107015" y="224022"/>
                  <a:pt x="160020" y="224022"/>
                </a:cubicBezTo>
                <a:cubicBezTo>
                  <a:pt x="213025" y="224022"/>
                  <a:pt x="256029" y="205671"/>
                  <a:pt x="256029" y="188019"/>
                </a:cubicBezTo>
                <a:lnTo>
                  <a:pt x="248376" y="115311"/>
                </a:lnTo>
                <a:lnTo>
                  <a:pt x="248332" y="115311"/>
                </a:lnTo>
                <a:moveTo>
                  <a:pt x="233732" y="182018"/>
                </a:moveTo>
                <a:cubicBezTo>
                  <a:pt x="233732" y="182018"/>
                  <a:pt x="233680" y="182068"/>
                  <a:pt x="233581" y="182218"/>
                </a:cubicBezTo>
                <a:cubicBezTo>
                  <a:pt x="233680" y="182068"/>
                  <a:pt x="233732" y="182018"/>
                  <a:pt x="233732" y="182018"/>
                </a:cubicBezTo>
                <a:moveTo>
                  <a:pt x="86318" y="182018"/>
                </a:moveTo>
                <a:cubicBezTo>
                  <a:pt x="86318" y="182018"/>
                  <a:pt x="86369" y="182068"/>
                  <a:pt x="86468" y="182218"/>
                </a:cubicBezTo>
                <a:cubicBezTo>
                  <a:pt x="86369" y="182068"/>
                  <a:pt x="86318" y="182018"/>
                  <a:pt x="86318" y="182018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Behavior and Participation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73759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14" r="-11071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3378704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[Student Name] shows leadership potential during team projects.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 evident through their ability to guide and inspire peers.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3378704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Sample Comment on Leadership</a:t>
            </a:r>
            <a:endParaRPr lang="en-US" sz="1333" dirty="0"/>
          </a:p>
        </p:txBody>
      </p:sp>
      <p:sp>
        <p:nvSpPr>
          <p:cNvPr id="23" name="Text 21"/>
          <p:cNvSpPr/>
          <p:nvPr/>
        </p:nvSpPr>
        <p:spPr>
          <a:xfrm>
            <a:off x="645055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[Student Name] is a motivated learner who enjoys collaborating with classmates.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highlights their engagement and teamwork skills.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645055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Sample Comment on Motivation</a:t>
            </a:r>
            <a:endParaRPr lang="en-US" sz="1333" dirty="0"/>
          </a:p>
        </p:txBody>
      </p:sp>
      <p:sp>
        <p:nvSpPr>
          <p:cNvPr id="25" name="Text 23"/>
          <p:cNvSpPr/>
          <p:nvPr/>
        </p:nvSpPr>
        <p:spPr>
          <a:xfrm>
            <a:off x="6112353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[Student Name] maintains positive relationships with peers.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demonstrate empathy and cooperation in social settings.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112353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Social Interactions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378704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[Student Name] actively contributes to class discussions.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show enthusiasm during group activities.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3378704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Participation in Discussions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45055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[Student Name] is generally respectful and attentive in class.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Occasionally, reminders are needed to help [Student Name] stay on task.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45055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Classroom Behavior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37921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37921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Areas for Improvement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74723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3855609" y="6309360"/>
            <a:ext cx="68733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42873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642897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42897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376547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376547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110195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110195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642897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642897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376547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376547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76547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Collaborative efforts will support the student in overcoming these challenges.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Focus on teamwork between parents, teachers, and the student.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376547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Collaborative Efforts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642898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Student to set personal goals for participation.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Provide opportunities for the student to lead small group activities.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3642898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Student Engagement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9110196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Parent to review homework checklist each evening.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Teacher to provide weekly progress updates.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9110196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Example Action Items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376547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Implement a daily homework checklist to improve organization.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Encourage reading for 20 minutes daily to enhance comprehension.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6376547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Suggested Strategies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642898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Challenge 1: Time management during assignments.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Challenge 2: Consistency in homework completion.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3642898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Identified Challenges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Action Plan and Next Steps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6" y="6309360"/>
            <a:ext cx="695607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21429" r="-12142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385953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Teacher Email: [Teacher Email].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Parent Contact: [Parent Contact].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385953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Contact Information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718403" y="3204150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57150" y="42863"/>
                </a:moveTo>
                <a:cubicBezTo>
                  <a:pt x="49291" y="42863"/>
                  <a:pt x="42863" y="49292"/>
                  <a:pt x="42863" y="57151"/>
                </a:cubicBezTo>
                <a:lnTo>
                  <a:pt x="42863" y="76885"/>
                </a:lnTo>
                <a:lnTo>
                  <a:pt x="196898" y="203329"/>
                </a:lnTo>
                <a:cubicBezTo>
                  <a:pt x="215382" y="218510"/>
                  <a:pt x="241905" y="218510"/>
                  <a:pt x="260389" y="203329"/>
                </a:cubicBezTo>
                <a:lnTo>
                  <a:pt x="414338" y="76885"/>
                </a:lnTo>
                <a:lnTo>
                  <a:pt x="414338" y="57151"/>
                </a:lnTo>
                <a:cubicBezTo>
                  <a:pt x="414338" y="49292"/>
                  <a:pt x="407909" y="42863"/>
                  <a:pt x="400050" y="42863"/>
                </a:cubicBezTo>
                <a:lnTo>
                  <a:pt x="57150" y="42863"/>
                </a:lnTo>
                <a:moveTo>
                  <a:pt x="42863" y="132339"/>
                </a:moveTo>
                <a:lnTo>
                  <a:pt x="42863" y="285752"/>
                </a:lnTo>
                <a:cubicBezTo>
                  <a:pt x="42863" y="293612"/>
                  <a:pt x="49291" y="300041"/>
                  <a:pt x="57150" y="300041"/>
                </a:cubicBezTo>
                <a:lnTo>
                  <a:pt x="400050" y="300041"/>
                </a:lnTo>
                <a:cubicBezTo>
                  <a:pt x="407909" y="300041"/>
                  <a:pt x="414338" y="293612"/>
                  <a:pt x="414338" y="285752"/>
                </a:cubicBezTo>
                <a:lnTo>
                  <a:pt x="414338" y="132339"/>
                </a:lnTo>
                <a:lnTo>
                  <a:pt x="287538" y="236460"/>
                </a:lnTo>
                <a:cubicBezTo>
                  <a:pt x="253248" y="264588"/>
                  <a:pt x="203865" y="264588"/>
                  <a:pt x="169667" y="236460"/>
                </a:cubicBezTo>
                <a:lnTo>
                  <a:pt x="42863" y="132339"/>
                </a:lnTo>
                <a:moveTo>
                  <a:pt x="0" y="57151"/>
                </a:moveTo>
                <a:cubicBezTo>
                  <a:pt x="0" y="25628"/>
                  <a:pt x="25626" y="0"/>
                  <a:pt x="57150" y="0"/>
                </a:cubicBezTo>
                <a:lnTo>
                  <a:pt x="400050" y="0"/>
                </a:lnTo>
                <a:cubicBezTo>
                  <a:pt x="431574" y="0"/>
                  <a:pt x="457200" y="25628"/>
                  <a:pt x="457200" y="57151"/>
                </a:cubicBezTo>
                <a:lnTo>
                  <a:pt x="457200" y="285752"/>
                </a:lnTo>
                <a:cubicBezTo>
                  <a:pt x="457200" y="317275"/>
                  <a:pt x="431574" y="342903"/>
                  <a:pt x="400050" y="342903"/>
                </a:cubicBezTo>
                <a:lnTo>
                  <a:pt x="57150" y="342903"/>
                </a:lnTo>
                <a:cubicBezTo>
                  <a:pt x="25626" y="342903"/>
                  <a:pt x="0" y="317275"/>
                  <a:pt x="0" y="285752"/>
                </a:cubicBezTo>
                <a:lnTo>
                  <a:pt x="0" y="57151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385954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Next meeting/follow-up date: [Date].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Progress review checkpoints: [Dates].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385954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Deadlines and Follow-Up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746978" y="1682374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42861" y="21434"/>
                </a:moveTo>
                <a:cubicBezTo>
                  <a:pt x="42861" y="9555"/>
                  <a:pt x="33308" y="5"/>
                  <a:pt x="21431" y="5"/>
                </a:cubicBezTo>
                <a:cubicBezTo>
                  <a:pt x="9553" y="5"/>
                  <a:pt x="0" y="9560"/>
                  <a:pt x="0" y="21438"/>
                </a:cubicBezTo>
                <a:lnTo>
                  <a:pt x="0" y="57159"/>
                </a:lnTo>
                <a:lnTo>
                  <a:pt x="0" y="312995"/>
                </a:lnTo>
                <a:lnTo>
                  <a:pt x="0" y="357197"/>
                </a:lnTo>
                <a:lnTo>
                  <a:pt x="0" y="435780"/>
                </a:lnTo>
                <a:cubicBezTo>
                  <a:pt x="0" y="447658"/>
                  <a:pt x="9553" y="457214"/>
                  <a:pt x="21431" y="457214"/>
                </a:cubicBezTo>
                <a:cubicBezTo>
                  <a:pt x="33308" y="457214"/>
                  <a:pt x="42861" y="447658"/>
                  <a:pt x="42861" y="435785"/>
                </a:cubicBezTo>
                <a:lnTo>
                  <a:pt x="42861" y="346489"/>
                </a:lnTo>
                <a:lnTo>
                  <a:pt x="114566" y="328539"/>
                </a:lnTo>
                <a:cubicBezTo>
                  <a:pt x="151267" y="319340"/>
                  <a:pt x="190112" y="323629"/>
                  <a:pt x="223956" y="340504"/>
                </a:cubicBezTo>
                <a:cubicBezTo>
                  <a:pt x="263425" y="360237"/>
                  <a:pt x="309235" y="362651"/>
                  <a:pt x="350488" y="347111"/>
                </a:cubicBezTo>
                <a:lnTo>
                  <a:pt x="381476" y="335503"/>
                </a:lnTo>
                <a:cubicBezTo>
                  <a:pt x="392637" y="331305"/>
                  <a:pt x="400050" y="320680"/>
                  <a:pt x="400050" y="308715"/>
                </a:cubicBezTo>
                <a:lnTo>
                  <a:pt x="400050" y="58951"/>
                </a:lnTo>
                <a:cubicBezTo>
                  <a:pt x="400050" y="38414"/>
                  <a:pt x="378439" y="25018"/>
                  <a:pt x="360045" y="34217"/>
                </a:cubicBezTo>
                <a:lnTo>
                  <a:pt x="351472" y="38501"/>
                </a:lnTo>
                <a:cubicBezTo>
                  <a:pt x="310127" y="59217"/>
                  <a:pt x="261461" y="59217"/>
                  <a:pt x="220116" y="38501"/>
                </a:cubicBezTo>
                <a:cubicBezTo>
                  <a:pt x="188772" y="22782"/>
                  <a:pt x="152787" y="18855"/>
                  <a:pt x="118763" y="27341"/>
                </a:cubicBezTo>
                <a:lnTo>
                  <a:pt x="42861" y="46452"/>
                </a:lnTo>
                <a:lnTo>
                  <a:pt x="42861" y="21434"/>
                </a:lnTo>
                <a:moveTo>
                  <a:pt x="42861" y="90635"/>
                </a:moveTo>
                <a:lnTo>
                  <a:pt x="129120" y="69023"/>
                </a:lnTo>
                <a:cubicBezTo>
                  <a:pt x="153231" y="63039"/>
                  <a:pt x="178678" y="65809"/>
                  <a:pt x="200913" y="76883"/>
                </a:cubicBezTo>
                <a:cubicBezTo>
                  <a:pt x="249935" y="101352"/>
                  <a:pt x="306910" y="103405"/>
                  <a:pt x="357185" y="82954"/>
                </a:cubicBezTo>
                <a:lnTo>
                  <a:pt x="357185" y="298876"/>
                </a:lnTo>
                <a:lnTo>
                  <a:pt x="335398" y="307001"/>
                </a:lnTo>
                <a:cubicBezTo>
                  <a:pt x="305306" y="318252"/>
                  <a:pt x="271818" y="316556"/>
                  <a:pt x="243066" y="302177"/>
                </a:cubicBezTo>
                <a:cubicBezTo>
                  <a:pt x="200025" y="280657"/>
                  <a:pt x="150823" y="275298"/>
                  <a:pt x="104121" y="286907"/>
                </a:cubicBezTo>
                <a:lnTo>
                  <a:pt x="42861" y="302264"/>
                </a:lnTo>
                <a:lnTo>
                  <a:pt x="42861" y="906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280301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Student: Complete tasks on time.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Encourage participation in extracurricular activities.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280302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Student's Role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48338" y="45820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14338" y="228600"/>
                </a:moveTo>
                <a:cubicBezTo>
                  <a:pt x="414338" y="331182"/>
                  <a:pt x="331182" y="414338"/>
                  <a:pt x="228600" y="414338"/>
                </a:cubicBezTo>
                <a:cubicBezTo>
                  <a:pt x="126018" y="414338"/>
                  <a:pt x="42863" y="331182"/>
                  <a:pt x="42863" y="228600"/>
                </a:cubicBezTo>
                <a:cubicBezTo>
                  <a:pt x="42863" y="126018"/>
                  <a:pt x="126018" y="42863"/>
                  <a:pt x="228600" y="42863"/>
                </a:cubicBezTo>
                <a:cubicBezTo>
                  <a:pt x="331182" y="42863"/>
                  <a:pt x="414338" y="126018"/>
                  <a:pt x="414338" y="228600"/>
                </a:cubicBezTo>
                <a:moveTo>
                  <a:pt x="0" y="228600"/>
                </a:moveTo>
                <a:cubicBezTo>
                  <a:pt x="0" y="354851"/>
                  <a:pt x="102349" y="457200"/>
                  <a:pt x="228600" y="457200"/>
                </a:cubicBezTo>
                <a:cubicBezTo>
                  <a:pt x="354851" y="457200"/>
                  <a:pt x="457200" y="354851"/>
                  <a:pt x="457200" y="228600"/>
                </a:cubicBezTo>
                <a:cubicBezTo>
                  <a:pt x="457200" y="102349"/>
                  <a:pt x="354851" y="0"/>
                  <a:pt x="228600" y="0"/>
                </a:cubicBezTo>
                <a:cubicBezTo>
                  <a:pt x="102349" y="0"/>
                  <a:pt x="0" y="102349"/>
                  <a:pt x="0" y="228600"/>
                </a:cubicBezTo>
                <a:moveTo>
                  <a:pt x="207171" y="107159"/>
                </a:moveTo>
                <a:lnTo>
                  <a:pt x="207171" y="228605"/>
                </a:lnTo>
                <a:cubicBezTo>
                  <a:pt x="207171" y="235751"/>
                  <a:pt x="210742" y="242444"/>
                  <a:pt x="216727" y="246463"/>
                </a:cubicBezTo>
                <a:lnTo>
                  <a:pt x="302452" y="303613"/>
                </a:lnTo>
                <a:cubicBezTo>
                  <a:pt x="312272" y="310219"/>
                  <a:pt x="325581" y="307540"/>
                  <a:pt x="332188" y="297628"/>
                </a:cubicBezTo>
                <a:cubicBezTo>
                  <a:pt x="338794" y="287716"/>
                  <a:pt x="336115" y="274498"/>
                  <a:pt x="326203" y="267892"/>
                </a:cubicBezTo>
                <a:lnTo>
                  <a:pt x="250034" y="217170"/>
                </a:lnTo>
                <a:lnTo>
                  <a:pt x="250034" y="107159"/>
                </a:lnTo>
                <a:cubicBezTo>
                  <a:pt x="250034" y="95280"/>
                  <a:pt x="240478" y="85730"/>
                  <a:pt x="228605" y="85730"/>
                </a:cubicBezTo>
                <a:cubicBezTo>
                  <a:pt x="216727" y="85730"/>
                  <a:pt x="207176" y="95285"/>
                  <a:pt x="207176" y="107163"/>
                </a:cubicBezTo>
                <a:lnTo>
                  <a:pt x="207171" y="10715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289556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Parent: Support homework routine.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Teacher: Share feedback on assignments.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289556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Responsibilities Allocation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97228" y="3151229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50032" y="57150"/>
                </a:moveTo>
                <a:lnTo>
                  <a:pt x="285752" y="57150"/>
                </a:lnTo>
                <a:cubicBezTo>
                  <a:pt x="317275" y="57150"/>
                  <a:pt x="342903" y="82776"/>
                  <a:pt x="342903" y="114300"/>
                </a:cubicBezTo>
                <a:lnTo>
                  <a:pt x="342903" y="400050"/>
                </a:lnTo>
                <a:cubicBezTo>
                  <a:pt x="342903" y="431574"/>
                  <a:pt x="317275" y="457200"/>
                  <a:pt x="285752" y="457200"/>
                </a:cubicBezTo>
                <a:lnTo>
                  <a:pt x="57151" y="457200"/>
                </a:lnTo>
                <a:cubicBezTo>
                  <a:pt x="25628" y="457200"/>
                  <a:pt x="0" y="431574"/>
                  <a:pt x="0" y="400050"/>
                </a:cubicBezTo>
                <a:lnTo>
                  <a:pt x="0" y="114300"/>
                </a:lnTo>
                <a:cubicBezTo>
                  <a:pt x="0" y="82776"/>
                  <a:pt x="25628" y="57150"/>
                  <a:pt x="57151" y="57150"/>
                </a:cubicBezTo>
                <a:lnTo>
                  <a:pt x="92871" y="57150"/>
                </a:lnTo>
                <a:lnTo>
                  <a:pt x="101444" y="57150"/>
                </a:lnTo>
                <a:cubicBezTo>
                  <a:pt x="108051" y="24556"/>
                  <a:pt x="136896" y="0"/>
                  <a:pt x="171453" y="0"/>
                </a:cubicBezTo>
                <a:cubicBezTo>
                  <a:pt x="206011" y="0"/>
                  <a:pt x="234856" y="24556"/>
                  <a:pt x="241463" y="57150"/>
                </a:cubicBezTo>
                <a:lnTo>
                  <a:pt x="250032" y="57150"/>
                </a:lnTo>
                <a:moveTo>
                  <a:pt x="57151" y="100013"/>
                </a:moveTo>
                <a:cubicBezTo>
                  <a:pt x="49292" y="100013"/>
                  <a:pt x="42863" y="106441"/>
                  <a:pt x="42863" y="114300"/>
                </a:cubicBezTo>
                <a:lnTo>
                  <a:pt x="42863" y="400050"/>
                </a:lnTo>
                <a:cubicBezTo>
                  <a:pt x="42863" y="407909"/>
                  <a:pt x="49292" y="414338"/>
                  <a:pt x="57151" y="414338"/>
                </a:cubicBezTo>
                <a:lnTo>
                  <a:pt x="285752" y="414338"/>
                </a:lnTo>
                <a:cubicBezTo>
                  <a:pt x="293612" y="414338"/>
                  <a:pt x="300041" y="407909"/>
                  <a:pt x="300041" y="400050"/>
                </a:cubicBezTo>
                <a:lnTo>
                  <a:pt x="300041" y="114300"/>
                </a:lnTo>
                <a:cubicBezTo>
                  <a:pt x="300041" y="106441"/>
                  <a:pt x="293612" y="100013"/>
                  <a:pt x="285752" y="100013"/>
                </a:cubicBezTo>
                <a:lnTo>
                  <a:pt x="271464" y="100013"/>
                </a:lnTo>
                <a:lnTo>
                  <a:pt x="271464" y="121446"/>
                </a:lnTo>
                <a:cubicBezTo>
                  <a:pt x="271464" y="133324"/>
                  <a:pt x="261910" y="142880"/>
                  <a:pt x="250032" y="142880"/>
                </a:cubicBezTo>
                <a:lnTo>
                  <a:pt x="171450" y="142880"/>
                </a:lnTo>
                <a:lnTo>
                  <a:pt x="92868" y="142880"/>
                </a:lnTo>
                <a:cubicBezTo>
                  <a:pt x="80990" y="142880"/>
                  <a:pt x="71436" y="133324"/>
                  <a:pt x="71436" y="121451"/>
                </a:cubicBezTo>
                <a:lnTo>
                  <a:pt x="71436" y="100022"/>
                </a:lnTo>
                <a:lnTo>
                  <a:pt x="57151" y="100013"/>
                </a:lnTo>
                <a:moveTo>
                  <a:pt x="171450" y="92871"/>
                </a:moveTo>
                <a:cubicBezTo>
                  <a:pt x="183287" y="92871"/>
                  <a:pt x="192881" y="83274"/>
                  <a:pt x="192881" y="71442"/>
                </a:cubicBezTo>
                <a:cubicBezTo>
                  <a:pt x="192881" y="59605"/>
                  <a:pt x="183287" y="50013"/>
                  <a:pt x="171450" y="50013"/>
                </a:cubicBezTo>
                <a:cubicBezTo>
                  <a:pt x="159613" y="50013"/>
                  <a:pt x="150019" y="59610"/>
                  <a:pt x="150019" y="71447"/>
                </a:cubicBezTo>
                <a:cubicBezTo>
                  <a:pt x="150019" y="83284"/>
                  <a:pt x="159613" y="92880"/>
                  <a:pt x="171450" y="92880"/>
                </a:cubicBezTo>
                <a:lnTo>
                  <a:pt x="171450" y="92871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280302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Schedule weekly check-ins to monitor progress.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- Provide additional resources for math practice.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280302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Action Items Overview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68653" y="1682374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135733" y="21434"/>
                </a:moveTo>
                <a:cubicBezTo>
                  <a:pt x="135733" y="9555"/>
                  <a:pt x="126180" y="5"/>
                  <a:pt x="114302" y="5"/>
                </a:cubicBezTo>
                <a:cubicBezTo>
                  <a:pt x="102425" y="5"/>
                  <a:pt x="92872" y="9560"/>
                  <a:pt x="92872" y="21438"/>
                </a:cubicBezTo>
                <a:lnTo>
                  <a:pt x="92872" y="57159"/>
                </a:lnTo>
                <a:lnTo>
                  <a:pt x="57151" y="57159"/>
                </a:lnTo>
                <a:cubicBezTo>
                  <a:pt x="25631" y="57159"/>
                  <a:pt x="0" y="82785"/>
                  <a:pt x="0" y="114309"/>
                </a:cubicBezTo>
                <a:lnTo>
                  <a:pt x="0" y="128597"/>
                </a:lnTo>
                <a:lnTo>
                  <a:pt x="0" y="171459"/>
                </a:lnTo>
                <a:lnTo>
                  <a:pt x="0" y="400059"/>
                </a:lnTo>
                <a:cubicBezTo>
                  <a:pt x="0" y="431583"/>
                  <a:pt x="25627" y="457209"/>
                  <a:pt x="57151" y="457209"/>
                </a:cubicBezTo>
                <a:lnTo>
                  <a:pt x="342903" y="457209"/>
                </a:lnTo>
                <a:cubicBezTo>
                  <a:pt x="374423" y="457209"/>
                  <a:pt x="400054" y="431583"/>
                  <a:pt x="400054" y="400059"/>
                </a:cubicBezTo>
                <a:lnTo>
                  <a:pt x="400054" y="171459"/>
                </a:lnTo>
                <a:lnTo>
                  <a:pt x="400054" y="128597"/>
                </a:lnTo>
                <a:lnTo>
                  <a:pt x="400054" y="114309"/>
                </a:lnTo>
                <a:cubicBezTo>
                  <a:pt x="400054" y="82785"/>
                  <a:pt x="374427" y="57159"/>
                  <a:pt x="342903" y="57159"/>
                </a:cubicBezTo>
                <a:lnTo>
                  <a:pt x="307182" y="57159"/>
                </a:lnTo>
                <a:lnTo>
                  <a:pt x="307182" y="21443"/>
                </a:lnTo>
                <a:cubicBezTo>
                  <a:pt x="307182" y="9565"/>
                  <a:pt x="297629" y="14"/>
                  <a:pt x="285752" y="14"/>
                </a:cubicBezTo>
                <a:cubicBezTo>
                  <a:pt x="273874" y="14"/>
                  <a:pt x="264321" y="9569"/>
                  <a:pt x="264321" y="21447"/>
                </a:cubicBezTo>
                <a:lnTo>
                  <a:pt x="264321" y="57168"/>
                </a:lnTo>
                <a:lnTo>
                  <a:pt x="135733" y="57168"/>
                </a:lnTo>
                <a:lnTo>
                  <a:pt x="135733" y="21434"/>
                </a:lnTo>
                <a:moveTo>
                  <a:pt x="42861" y="171450"/>
                </a:moveTo>
                <a:lnTo>
                  <a:pt x="357185" y="171450"/>
                </a:lnTo>
                <a:lnTo>
                  <a:pt x="357185" y="400050"/>
                </a:lnTo>
                <a:cubicBezTo>
                  <a:pt x="357185" y="407909"/>
                  <a:pt x="350756" y="414338"/>
                  <a:pt x="342899" y="414338"/>
                </a:cubicBezTo>
                <a:lnTo>
                  <a:pt x="57147" y="414338"/>
                </a:lnTo>
                <a:cubicBezTo>
                  <a:pt x="49290" y="414338"/>
                  <a:pt x="42861" y="407909"/>
                  <a:pt x="42861" y="400050"/>
                </a:cubicBezTo>
                <a:lnTo>
                  <a:pt x="42861" y="17145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49496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49496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Feedback and Questions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758808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3867183" y="6309360"/>
            <a:ext cx="703159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Parent-Teacher Meeting on Student Progress and Collaboration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440309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395371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Placeholders are available for meeting notes and actionable responses.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will help in tracking and implementing feedback effectively.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395371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Notes and Responses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727837" y="3147000"/>
            <a:ext cx="457167" cy="457200"/>
          </a:xfrm>
          <a:custGeom>
            <a:avLst/>
            <a:gdLst/>
            <a:ahLst/>
            <a:cxnLst/>
            <a:rect l="l" t="t" r="r" b="b"/>
            <a:pathLst>
              <a:path w="457167" h="457200">
                <a:moveTo>
                  <a:pt x="32532" y="322107"/>
                </a:moveTo>
                <a:lnTo>
                  <a:pt x="11973" y="391916"/>
                </a:lnTo>
                <a:lnTo>
                  <a:pt x="891" y="429640"/>
                </a:lnTo>
                <a:cubicBezTo>
                  <a:pt x="-1344" y="437239"/>
                  <a:pt x="713" y="445372"/>
                  <a:pt x="6254" y="450914"/>
                </a:cubicBezTo>
                <a:cubicBezTo>
                  <a:pt x="11795" y="456455"/>
                  <a:pt x="19932" y="458512"/>
                  <a:pt x="27439" y="456368"/>
                </a:cubicBezTo>
                <a:lnTo>
                  <a:pt x="65251" y="445194"/>
                </a:lnTo>
                <a:lnTo>
                  <a:pt x="135061" y="424634"/>
                </a:lnTo>
                <a:cubicBezTo>
                  <a:pt x="146143" y="421415"/>
                  <a:pt x="156246" y="415782"/>
                  <a:pt x="164914" y="408188"/>
                </a:cubicBezTo>
                <a:cubicBezTo>
                  <a:pt x="166167" y="407114"/>
                  <a:pt x="167328" y="405952"/>
                  <a:pt x="168489" y="404791"/>
                </a:cubicBezTo>
                <a:lnTo>
                  <a:pt x="440403" y="132963"/>
                </a:lnTo>
                <a:cubicBezTo>
                  <a:pt x="459979" y="113386"/>
                  <a:pt x="462393" y="83265"/>
                  <a:pt x="447731" y="61004"/>
                </a:cubicBezTo>
                <a:cubicBezTo>
                  <a:pt x="445674" y="57877"/>
                  <a:pt x="443173" y="54837"/>
                  <a:pt x="440403" y="52066"/>
                </a:cubicBezTo>
                <a:lnTo>
                  <a:pt x="405183" y="16756"/>
                </a:lnTo>
                <a:cubicBezTo>
                  <a:pt x="382837" y="-5592"/>
                  <a:pt x="346633" y="-5592"/>
                  <a:pt x="324287" y="16756"/>
                </a:cubicBezTo>
                <a:lnTo>
                  <a:pt x="52373" y="288672"/>
                </a:lnTo>
                <a:cubicBezTo>
                  <a:pt x="43079" y="297966"/>
                  <a:pt x="36285" y="309497"/>
                  <a:pt x="32527" y="322102"/>
                </a:cubicBezTo>
                <a:lnTo>
                  <a:pt x="32532" y="322107"/>
                </a:lnTo>
                <a:moveTo>
                  <a:pt x="73650" y="334172"/>
                </a:moveTo>
                <a:cubicBezTo>
                  <a:pt x="75167" y="329166"/>
                  <a:pt x="77673" y="324516"/>
                  <a:pt x="81156" y="320584"/>
                </a:cubicBezTo>
                <a:cubicBezTo>
                  <a:pt x="81691" y="320049"/>
                  <a:pt x="82139" y="319510"/>
                  <a:pt x="82674" y="318975"/>
                </a:cubicBezTo>
                <a:lnTo>
                  <a:pt x="286923" y="114817"/>
                </a:lnTo>
                <a:lnTo>
                  <a:pt x="342341" y="170238"/>
                </a:lnTo>
                <a:lnTo>
                  <a:pt x="138179" y="374488"/>
                </a:lnTo>
                <a:cubicBezTo>
                  <a:pt x="133977" y="378690"/>
                  <a:pt x="128702" y="381817"/>
                  <a:pt x="122983" y="383518"/>
                </a:cubicBezTo>
                <a:lnTo>
                  <a:pt x="102067" y="389685"/>
                </a:lnTo>
                <a:lnTo>
                  <a:pt x="53082" y="404078"/>
                </a:lnTo>
                <a:lnTo>
                  <a:pt x="67473" y="355094"/>
                </a:lnTo>
                <a:lnTo>
                  <a:pt x="73650" y="334172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395372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aim to better collaborate to support the student's needs.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Your input is crucial in fostering their success.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395372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Collaboration for Student Success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727821" y="1773185"/>
            <a:ext cx="457200" cy="275578"/>
          </a:xfrm>
          <a:custGeom>
            <a:avLst/>
            <a:gdLst/>
            <a:ahLst/>
            <a:cxnLst/>
            <a:rect l="l" t="t" r="r" b="b"/>
            <a:pathLst>
              <a:path w="457200" h="275578">
                <a:moveTo>
                  <a:pt x="194452" y="430"/>
                </a:moveTo>
                <a:lnTo>
                  <a:pt x="157949" y="36936"/>
                </a:lnTo>
                <a:cubicBezTo>
                  <a:pt x="147017" y="39937"/>
                  <a:pt x="136877" y="45437"/>
                  <a:pt x="128304" y="53010"/>
                </a:cubicBezTo>
                <a:lnTo>
                  <a:pt x="109303" y="69942"/>
                </a:lnTo>
                <a:cubicBezTo>
                  <a:pt x="102015" y="76443"/>
                  <a:pt x="92514" y="80014"/>
                  <a:pt x="82726" y="80014"/>
                </a:cubicBezTo>
                <a:lnTo>
                  <a:pt x="68580" y="80014"/>
                </a:lnTo>
                <a:lnTo>
                  <a:pt x="68580" y="171454"/>
                </a:lnTo>
                <a:cubicBezTo>
                  <a:pt x="83151" y="171884"/>
                  <a:pt x="97013" y="177811"/>
                  <a:pt x="107369" y="188170"/>
                </a:cubicBezTo>
                <a:lnTo>
                  <a:pt x="132798" y="213601"/>
                </a:lnTo>
                <a:lnTo>
                  <a:pt x="137800" y="218603"/>
                </a:lnTo>
                <a:lnTo>
                  <a:pt x="137800" y="218603"/>
                </a:lnTo>
                <a:lnTo>
                  <a:pt x="157089" y="237890"/>
                </a:lnTo>
                <a:cubicBezTo>
                  <a:pt x="161520" y="242319"/>
                  <a:pt x="168807" y="242319"/>
                  <a:pt x="173233" y="237890"/>
                </a:cubicBezTo>
                <a:cubicBezTo>
                  <a:pt x="174449" y="236675"/>
                  <a:pt x="175377" y="235248"/>
                  <a:pt x="175876" y="233746"/>
                </a:cubicBezTo>
                <a:cubicBezTo>
                  <a:pt x="177878" y="228245"/>
                  <a:pt x="182519" y="224100"/>
                  <a:pt x="188234" y="222816"/>
                </a:cubicBezTo>
                <a:cubicBezTo>
                  <a:pt x="193949" y="221529"/>
                  <a:pt x="199947" y="223246"/>
                  <a:pt x="204094" y="227460"/>
                </a:cubicBezTo>
                <a:lnTo>
                  <a:pt x="211812" y="235033"/>
                </a:lnTo>
                <a:cubicBezTo>
                  <a:pt x="220101" y="243319"/>
                  <a:pt x="233529" y="243319"/>
                  <a:pt x="241744" y="235033"/>
                </a:cubicBezTo>
                <a:cubicBezTo>
                  <a:pt x="245603" y="231175"/>
                  <a:pt x="247674" y="226247"/>
                  <a:pt x="247889" y="221174"/>
                </a:cubicBezTo>
                <a:cubicBezTo>
                  <a:pt x="248173" y="214888"/>
                  <a:pt x="251890" y="209316"/>
                  <a:pt x="257605" y="206601"/>
                </a:cubicBezTo>
                <a:cubicBezTo>
                  <a:pt x="263320" y="203887"/>
                  <a:pt x="269963" y="204457"/>
                  <a:pt x="275033" y="208100"/>
                </a:cubicBezTo>
                <a:cubicBezTo>
                  <a:pt x="281750" y="212887"/>
                  <a:pt x="291108" y="212245"/>
                  <a:pt x="297107" y="206243"/>
                </a:cubicBezTo>
                <a:cubicBezTo>
                  <a:pt x="303823" y="199527"/>
                  <a:pt x="303823" y="188669"/>
                  <a:pt x="297107" y="182025"/>
                </a:cubicBezTo>
                <a:lnTo>
                  <a:pt x="242956" y="127877"/>
                </a:lnTo>
                <a:lnTo>
                  <a:pt x="217380" y="151452"/>
                </a:lnTo>
                <a:cubicBezTo>
                  <a:pt x="197876" y="169456"/>
                  <a:pt x="167948" y="169740"/>
                  <a:pt x="148087" y="152095"/>
                </a:cubicBezTo>
                <a:cubicBezTo>
                  <a:pt x="125442" y="131950"/>
                  <a:pt x="124939" y="96802"/>
                  <a:pt x="146944" y="76013"/>
                </a:cubicBezTo>
                <a:lnTo>
                  <a:pt x="197021" y="28721"/>
                </a:lnTo>
                <a:cubicBezTo>
                  <a:pt x="216594" y="10290"/>
                  <a:pt x="242453" y="3"/>
                  <a:pt x="269387" y="3"/>
                </a:cubicBezTo>
                <a:cubicBezTo>
                  <a:pt x="295177" y="3"/>
                  <a:pt x="320109" y="9505"/>
                  <a:pt x="339325" y="26577"/>
                </a:cubicBezTo>
                <a:lnTo>
                  <a:pt x="360827" y="45721"/>
                </a:lnTo>
                <a:lnTo>
                  <a:pt x="388615" y="45721"/>
                </a:lnTo>
                <a:lnTo>
                  <a:pt x="417190" y="45721"/>
                </a:lnTo>
                <a:lnTo>
                  <a:pt x="445765" y="45721"/>
                </a:lnTo>
                <a:cubicBezTo>
                  <a:pt x="452052" y="45721"/>
                  <a:pt x="457195" y="50863"/>
                  <a:pt x="457195" y="57152"/>
                </a:cubicBezTo>
                <a:lnTo>
                  <a:pt x="457195" y="205741"/>
                </a:lnTo>
                <a:cubicBezTo>
                  <a:pt x="457195" y="218385"/>
                  <a:pt x="446982" y="228600"/>
                  <a:pt x="434335" y="228600"/>
                </a:cubicBezTo>
                <a:lnTo>
                  <a:pt x="411475" y="228600"/>
                </a:lnTo>
                <a:cubicBezTo>
                  <a:pt x="403045" y="228600"/>
                  <a:pt x="395615" y="224029"/>
                  <a:pt x="391688" y="217170"/>
                </a:cubicBezTo>
                <a:lnTo>
                  <a:pt x="331036" y="217170"/>
                </a:lnTo>
                <a:cubicBezTo>
                  <a:pt x="328608" y="221956"/>
                  <a:pt x="325394" y="226528"/>
                  <a:pt x="321393" y="230530"/>
                </a:cubicBezTo>
                <a:cubicBezTo>
                  <a:pt x="309177" y="242746"/>
                  <a:pt x="292247" y="247533"/>
                  <a:pt x="276387" y="244887"/>
                </a:cubicBezTo>
                <a:cubicBezTo>
                  <a:pt x="273817" y="250101"/>
                  <a:pt x="270315" y="254960"/>
                  <a:pt x="265958" y="259317"/>
                </a:cubicBezTo>
                <a:cubicBezTo>
                  <a:pt x="246454" y="278819"/>
                  <a:pt x="215954" y="280748"/>
                  <a:pt x="194237" y="265104"/>
                </a:cubicBezTo>
                <a:cubicBezTo>
                  <a:pt x="176305" y="279963"/>
                  <a:pt x="149587" y="279034"/>
                  <a:pt x="132803" y="262174"/>
                </a:cubicBezTo>
                <a:lnTo>
                  <a:pt x="113587" y="242886"/>
                </a:lnTo>
                <a:lnTo>
                  <a:pt x="108585" y="237885"/>
                </a:lnTo>
                <a:lnTo>
                  <a:pt x="83151" y="212454"/>
                </a:lnTo>
                <a:cubicBezTo>
                  <a:pt x="79224" y="208525"/>
                  <a:pt x="74080" y="206240"/>
                  <a:pt x="68580" y="205810"/>
                </a:cubicBezTo>
                <a:cubicBezTo>
                  <a:pt x="68580" y="218382"/>
                  <a:pt x="58293" y="228598"/>
                  <a:pt x="45720" y="228598"/>
                </a:cubicBezTo>
                <a:lnTo>
                  <a:pt x="22860" y="228598"/>
                </a:lnTo>
                <a:cubicBezTo>
                  <a:pt x="10214" y="228598"/>
                  <a:pt x="0" y="218382"/>
                  <a:pt x="0" y="205738"/>
                </a:cubicBezTo>
                <a:lnTo>
                  <a:pt x="0" y="57149"/>
                </a:lnTo>
                <a:cubicBezTo>
                  <a:pt x="0" y="50863"/>
                  <a:pt x="5144" y="45718"/>
                  <a:pt x="11430" y="45718"/>
                </a:cubicBezTo>
                <a:lnTo>
                  <a:pt x="40005" y="45718"/>
                </a:lnTo>
                <a:lnTo>
                  <a:pt x="68580" y="45718"/>
                </a:lnTo>
                <a:lnTo>
                  <a:pt x="82726" y="45718"/>
                </a:lnTo>
                <a:cubicBezTo>
                  <a:pt x="84157" y="45718"/>
                  <a:pt x="85510" y="45220"/>
                  <a:pt x="86511" y="44291"/>
                </a:cubicBezTo>
                <a:lnTo>
                  <a:pt x="105444" y="27431"/>
                </a:lnTo>
                <a:cubicBezTo>
                  <a:pt x="125373" y="9786"/>
                  <a:pt x="151022" y="0"/>
                  <a:pt x="177668" y="0"/>
                </a:cubicBezTo>
                <a:lnTo>
                  <a:pt x="185024" y="0"/>
                </a:lnTo>
                <a:cubicBezTo>
                  <a:pt x="188165" y="0"/>
                  <a:pt x="191384" y="143"/>
                  <a:pt x="194452" y="430"/>
                </a:cubicBezTo>
                <a:lnTo>
                  <a:pt x="194452" y="430"/>
                </a:lnTo>
                <a:moveTo>
                  <a:pt x="388620" y="182879"/>
                </a:moveTo>
                <a:lnTo>
                  <a:pt x="388620" y="80009"/>
                </a:lnTo>
                <a:lnTo>
                  <a:pt x="354330" y="80009"/>
                </a:lnTo>
                <a:cubicBezTo>
                  <a:pt x="350115" y="80009"/>
                  <a:pt x="346041" y="78438"/>
                  <a:pt x="342973" y="75652"/>
                </a:cubicBezTo>
                <a:lnTo>
                  <a:pt x="316611" y="52219"/>
                </a:lnTo>
                <a:cubicBezTo>
                  <a:pt x="303608" y="40648"/>
                  <a:pt x="286820" y="34287"/>
                  <a:pt x="269391" y="34287"/>
                </a:cubicBezTo>
                <a:cubicBezTo>
                  <a:pt x="251245" y="34287"/>
                  <a:pt x="233817" y="41218"/>
                  <a:pt x="220599" y="53647"/>
                </a:cubicBezTo>
                <a:lnTo>
                  <a:pt x="170522" y="100939"/>
                </a:lnTo>
                <a:cubicBezTo>
                  <a:pt x="163166" y="107939"/>
                  <a:pt x="163307" y="119728"/>
                  <a:pt x="170879" y="126441"/>
                </a:cubicBezTo>
                <a:cubicBezTo>
                  <a:pt x="177522" y="132371"/>
                  <a:pt x="187594" y="132228"/>
                  <a:pt x="194095" y="126226"/>
                </a:cubicBezTo>
                <a:lnTo>
                  <a:pt x="245457" y="78791"/>
                </a:lnTo>
                <a:cubicBezTo>
                  <a:pt x="252388" y="72361"/>
                  <a:pt x="263247" y="72788"/>
                  <a:pt x="269675" y="79791"/>
                </a:cubicBezTo>
                <a:cubicBezTo>
                  <a:pt x="276103" y="86791"/>
                  <a:pt x="275678" y="97579"/>
                  <a:pt x="268674" y="104009"/>
                </a:cubicBezTo>
                <a:lnTo>
                  <a:pt x="268102" y="104579"/>
                </a:lnTo>
                <a:lnTo>
                  <a:pt x="321252" y="157730"/>
                </a:lnTo>
                <a:cubicBezTo>
                  <a:pt x="328398" y="164873"/>
                  <a:pt x="333038" y="173661"/>
                  <a:pt x="335109" y="182805"/>
                </a:cubicBezTo>
                <a:lnTo>
                  <a:pt x="388542" y="182805"/>
                </a:lnTo>
                <a:lnTo>
                  <a:pt x="388620" y="182879"/>
                </a:lnTo>
                <a:moveTo>
                  <a:pt x="45720" y="194310"/>
                </a:moveTo>
                <a:cubicBezTo>
                  <a:pt x="45720" y="187997"/>
                  <a:pt x="40604" y="182879"/>
                  <a:pt x="34290" y="182879"/>
                </a:cubicBezTo>
                <a:cubicBezTo>
                  <a:pt x="27976" y="182879"/>
                  <a:pt x="22860" y="187997"/>
                  <a:pt x="22860" y="194310"/>
                </a:cubicBezTo>
                <a:cubicBezTo>
                  <a:pt x="22860" y="200624"/>
                  <a:pt x="27976" y="205741"/>
                  <a:pt x="34290" y="205741"/>
                </a:cubicBezTo>
                <a:cubicBezTo>
                  <a:pt x="40604" y="205741"/>
                  <a:pt x="45720" y="200624"/>
                  <a:pt x="45720" y="194310"/>
                </a:cubicBezTo>
                <a:moveTo>
                  <a:pt x="422910" y="205741"/>
                </a:moveTo>
                <a:cubicBezTo>
                  <a:pt x="429224" y="205741"/>
                  <a:pt x="434340" y="200624"/>
                  <a:pt x="434340" y="194310"/>
                </a:cubicBezTo>
                <a:cubicBezTo>
                  <a:pt x="434340" y="187997"/>
                  <a:pt x="429224" y="182879"/>
                  <a:pt x="422910" y="182879"/>
                </a:cubicBezTo>
                <a:cubicBezTo>
                  <a:pt x="416596" y="182879"/>
                  <a:pt x="411480" y="187997"/>
                  <a:pt x="411480" y="194310"/>
                </a:cubicBezTo>
                <a:cubicBezTo>
                  <a:pt x="411480" y="200624"/>
                  <a:pt x="416596" y="205741"/>
                  <a:pt x="422910" y="20574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289719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Consider what support would benefit the student most.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Discuss any concerns about the current learning environment.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89720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Example Prompts for Discussion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739417" y="4582004"/>
            <a:ext cx="293878" cy="457200"/>
          </a:xfrm>
          <a:custGeom>
            <a:avLst/>
            <a:gdLst/>
            <a:ahLst/>
            <a:cxnLst/>
            <a:rect l="l" t="t" r="r" b="b"/>
            <a:pathLst>
              <a:path w="293878" h="457200">
                <a:moveTo>
                  <a:pt x="48995" y="130558"/>
                </a:moveTo>
                <a:cubicBezTo>
                  <a:pt x="48995" y="85442"/>
                  <a:pt x="85539" y="48898"/>
                  <a:pt x="130655" y="48898"/>
                </a:cubicBezTo>
                <a:lnTo>
                  <a:pt x="163320" y="48898"/>
                </a:lnTo>
                <a:cubicBezTo>
                  <a:pt x="208439" y="48898"/>
                  <a:pt x="244979" y="85442"/>
                  <a:pt x="244979" y="130558"/>
                </a:cubicBezTo>
                <a:lnTo>
                  <a:pt x="244979" y="135253"/>
                </a:lnTo>
                <a:cubicBezTo>
                  <a:pt x="244979" y="159855"/>
                  <a:pt x="232731" y="182821"/>
                  <a:pt x="212212" y="196399"/>
                </a:cubicBezTo>
                <a:lnTo>
                  <a:pt x="158826" y="232024"/>
                </a:lnTo>
                <a:cubicBezTo>
                  <a:pt x="136165" y="247130"/>
                  <a:pt x="122488" y="272651"/>
                  <a:pt x="122488" y="300005"/>
                </a:cubicBezTo>
                <a:lnTo>
                  <a:pt x="122488" y="302049"/>
                </a:lnTo>
                <a:cubicBezTo>
                  <a:pt x="122488" y="315623"/>
                  <a:pt x="133412" y="326546"/>
                  <a:pt x="146986" y="326546"/>
                </a:cubicBezTo>
                <a:cubicBezTo>
                  <a:pt x="160563" y="326546"/>
                  <a:pt x="171484" y="315623"/>
                  <a:pt x="171484" y="302049"/>
                </a:cubicBezTo>
                <a:lnTo>
                  <a:pt x="171484" y="300005"/>
                </a:lnTo>
                <a:cubicBezTo>
                  <a:pt x="171484" y="289083"/>
                  <a:pt x="176894" y="278874"/>
                  <a:pt x="185978" y="272852"/>
                </a:cubicBezTo>
                <a:lnTo>
                  <a:pt x="239364" y="237227"/>
                </a:lnTo>
                <a:cubicBezTo>
                  <a:pt x="273456" y="214463"/>
                  <a:pt x="293872" y="176287"/>
                  <a:pt x="293872" y="135354"/>
                </a:cubicBezTo>
                <a:lnTo>
                  <a:pt x="293872" y="130659"/>
                </a:lnTo>
                <a:cubicBezTo>
                  <a:pt x="293872" y="58490"/>
                  <a:pt x="235382" y="0"/>
                  <a:pt x="163214" y="0"/>
                </a:cubicBezTo>
                <a:lnTo>
                  <a:pt x="130549" y="0"/>
                </a:lnTo>
                <a:cubicBezTo>
                  <a:pt x="58485" y="-101"/>
                  <a:pt x="-6" y="58389"/>
                  <a:pt x="-6" y="130553"/>
                </a:cubicBezTo>
                <a:cubicBezTo>
                  <a:pt x="-6" y="144128"/>
                  <a:pt x="10918" y="155050"/>
                  <a:pt x="24492" y="155050"/>
                </a:cubicBezTo>
                <a:cubicBezTo>
                  <a:pt x="38069" y="155050"/>
                  <a:pt x="48989" y="144128"/>
                  <a:pt x="48989" y="130553"/>
                </a:cubicBezTo>
                <a:lnTo>
                  <a:pt x="48995" y="130558"/>
                </a:lnTo>
                <a:moveTo>
                  <a:pt x="146989" y="457200"/>
                </a:moveTo>
                <a:cubicBezTo>
                  <a:pt x="165030" y="457200"/>
                  <a:pt x="179653" y="442574"/>
                  <a:pt x="179653" y="424538"/>
                </a:cubicBezTo>
                <a:cubicBezTo>
                  <a:pt x="179653" y="406497"/>
                  <a:pt x="165030" y="391875"/>
                  <a:pt x="146989" y="391875"/>
                </a:cubicBezTo>
                <a:cubicBezTo>
                  <a:pt x="128948" y="391875"/>
                  <a:pt x="114324" y="406501"/>
                  <a:pt x="114324" y="424538"/>
                </a:cubicBezTo>
                <a:cubicBezTo>
                  <a:pt x="114324" y="442579"/>
                  <a:pt x="128948" y="457200"/>
                  <a:pt x="146989" y="457200"/>
                </a:cubicBezTo>
                <a:lnTo>
                  <a:pt x="146989" y="4572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298974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have placeholders for both parent and teacher feedback.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will be used to document and address specific insights.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298974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Parent and Teacher Feedback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649496" y="3179810"/>
            <a:ext cx="457200" cy="400038"/>
          </a:xfrm>
          <a:custGeom>
            <a:avLst/>
            <a:gdLst/>
            <a:ahLst/>
            <a:cxnLst/>
            <a:rect l="l" t="t" r="r" b="b"/>
            <a:pathLst>
              <a:path w="457200" h="400038">
                <a:moveTo>
                  <a:pt x="110460" y="320762"/>
                </a:moveTo>
                <a:cubicBezTo>
                  <a:pt x="121976" y="312370"/>
                  <a:pt x="136886" y="310229"/>
                  <a:pt x="150277" y="315050"/>
                </a:cubicBezTo>
                <a:cubicBezTo>
                  <a:pt x="173933" y="323619"/>
                  <a:pt x="200450" y="328531"/>
                  <a:pt x="228659" y="328531"/>
                </a:cubicBezTo>
                <a:cubicBezTo>
                  <a:pt x="339983" y="328531"/>
                  <a:pt x="414351" y="256664"/>
                  <a:pt x="414351" y="185694"/>
                </a:cubicBezTo>
                <a:cubicBezTo>
                  <a:pt x="414351" y="114719"/>
                  <a:pt x="339988" y="42856"/>
                  <a:pt x="228659" y="42856"/>
                </a:cubicBezTo>
                <a:cubicBezTo>
                  <a:pt x="117336" y="42856"/>
                  <a:pt x="42968" y="114723"/>
                  <a:pt x="42968" y="185694"/>
                </a:cubicBezTo>
                <a:cubicBezTo>
                  <a:pt x="42968" y="214260"/>
                  <a:pt x="54036" y="241759"/>
                  <a:pt x="74839" y="265325"/>
                </a:cubicBezTo>
                <a:cubicBezTo>
                  <a:pt x="82515" y="273986"/>
                  <a:pt x="86264" y="285411"/>
                  <a:pt x="85373" y="297016"/>
                </a:cubicBezTo>
                <a:cubicBezTo>
                  <a:pt x="84125" y="313174"/>
                  <a:pt x="80284" y="327995"/>
                  <a:pt x="75287" y="341116"/>
                </a:cubicBezTo>
                <a:cubicBezTo>
                  <a:pt x="90462" y="334064"/>
                  <a:pt x="103053" y="326207"/>
                  <a:pt x="110460" y="320850"/>
                </a:cubicBezTo>
                <a:lnTo>
                  <a:pt x="110460" y="320762"/>
                </a:lnTo>
                <a:moveTo>
                  <a:pt x="19042" y="357006"/>
                </a:moveTo>
                <a:cubicBezTo>
                  <a:pt x="20647" y="354594"/>
                  <a:pt x="22165" y="352186"/>
                  <a:pt x="23596" y="349773"/>
                </a:cubicBezTo>
                <a:cubicBezTo>
                  <a:pt x="32525" y="334952"/>
                  <a:pt x="41006" y="315490"/>
                  <a:pt x="42702" y="293620"/>
                </a:cubicBezTo>
                <a:cubicBezTo>
                  <a:pt x="15920" y="263177"/>
                  <a:pt x="119" y="225949"/>
                  <a:pt x="119" y="185686"/>
                </a:cubicBezTo>
                <a:cubicBezTo>
                  <a:pt x="119" y="83108"/>
                  <a:pt x="102427" y="-4"/>
                  <a:pt x="228659" y="-4"/>
                </a:cubicBezTo>
                <a:cubicBezTo>
                  <a:pt x="354892" y="-4"/>
                  <a:pt x="457200" y="83112"/>
                  <a:pt x="457200" y="185686"/>
                </a:cubicBezTo>
                <a:cubicBezTo>
                  <a:pt x="457200" y="288263"/>
                  <a:pt x="354892" y="371375"/>
                  <a:pt x="228659" y="371375"/>
                </a:cubicBezTo>
                <a:cubicBezTo>
                  <a:pt x="195540" y="371375"/>
                  <a:pt x="164112" y="365663"/>
                  <a:pt x="135724" y="355394"/>
                </a:cubicBezTo>
                <a:cubicBezTo>
                  <a:pt x="125099" y="363163"/>
                  <a:pt x="107780" y="373783"/>
                  <a:pt x="87247" y="382712"/>
                </a:cubicBezTo>
                <a:cubicBezTo>
                  <a:pt x="73769" y="388605"/>
                  <a:pt x="58412" y="393961"/>
                  <a:pt x="42520" y="397086"/>
                </a:cubicBezTo>
                <a:cubicBezTo>
                  <a:pt x="41806" y="397266"/>
                  <a:pt x="41093" y="397354"/>
                  <a:pt x="40375" y="397534"/>
                </a:cubicBezTo>
                <a:cubicBezTo>
                  <a:pt x="36448" y="398250"/>
                  <a:pt x="32608" y="398874"/>
                  <a:pt x="28593" y="399230"/>
                </a:cubicBezTo>
                <a:cubicBezTo>
                  <a:pt x="28415" y="399230"/>
                  <a:pt x="28145" y="399318"/>
                  <a:pt x="27967" y="399318"/>
                </a:cubicBezTo>
                <a:cubicBezTo>
                  <a:pt x="23413" y="399766"/>
                  <a:pt x="18860" y="400034"/>
                  <a:pt x="14306" y="400034"/>
                </a:cubicBezTo>
                <a:cubicBezTo>
                  <a:pt x="8504" y="400034"/>
                  <a:pt x="3324" y="396554"/>
                  <a:pt x="1093" y="391197"/>
                </a:cubicBezTo>
                <a:cubicBezTo>
                  <a:pt x="-1138" y="385841"/>
                  <a:pt x="110" y="379768"/>
                  <a:pt x="4129" y="375664"/>
                </a:cubicBezTo>
                <a:cubicBezTo>
                  <a:pt x="7791" y="371915"/>
                  <a:pt x="11092" y="367895"/>
                  <a:pt x="14214" y="363610"/>
                </a:cubicBezTo>
                <a:cubicBezTo>
                  <a:pt x="15732" y="361558"/>
                  <a:pt x="17159" y="359502"/>
                  <a:pt x="18498" y="357450"/>
                </a:cubicBezTo>
                <a:lnTo>
                  <a:pt x="18768" y="357002"/>
                </a:lnTo>
                <a:lnTo>
                  <a:pt x="19042" y="357006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4289720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invite all participants to share their thoughts, questions, or concerns.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40404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is an opportunity to discuss and provide valuable input.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89720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Open Forum for Feedback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649496" y="1733174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438148" y="0"/>
                </a:moveTo>
                <a:cubicBezTo>
                  <a:pt x="427592" y="0"/>
                  <a:pt x="419097" y="8492"/>
                  <a:pt x="419097" y="19050"/>
                </a:cubicBezTo>
                <a:lnTo>
                  <a:pt x="419097" y="23573"/>
                </a:lnTo>
                <a:lnTo>
                  <a:pt x="38098" y="127476"/>
                </a:lnTo>
                <a:lnTo>
                  <a:pt x="38098" y="120648"/>
                </a:lnTo>
                <a:cubicBezTo>
                  <a:pt x="38098" y="110090"/>
                  <a:pt x="29604" y="101599"/>
                  <a:pt x="19047" y="101599"/>
                </a:cubicBezTo>
                <a:cubicBezTo>
                  <a:pt x="8490" y="101599"/>
                  <a:pt x="-5" y="110090"/>
                  <a:pt x="-5" y="120648"/>
                </a:cubicBezTo>
                <a:lnTo>
                  <a:pt x="-5" y="137873"/>
                </a:lnTo>
                <a:lnTo>
                  <a:pt x="-5" y="152400"/>
                </a:lnTo>
                <a:lnTo>
                  <a:pt x="-5" y="203201"/>
                </a:lnTo>
                <a:lnTo>
                  <a:pt x="-5" y="217727"/>
                </a:lnTo>
                <a:lnTo>
                  <a:pt x="-5" y="234952"/>
                </a:lnTo>
                <a:cubicBezTo>
                  <a:pt x="-5" y="245510"/>
                  <a:pt x="8490" y="254002"/>
                  <a:pt x="19047" y="254002"/>
                </a:cubicBezTo>
                <a:cubicBezTo>
                  <a:pt x="29604" y="254002"/>
                  <a:pt x="38098" y="245510"/>
                  <a:pt x="38098" y="234952"/>
                </a:cubicBezTo>
                <a:lnTo>
                  <a:pt x="38098" y="228125"/>
                </a:lnTo>
                <a:lnTo>
                  <a:pt x="131445" y="253603"/>
                </a:lnTo>
                <a:cubicBezTo>
                  <a:pt x="128587" y="261700"/>
                  <a:pt x="127001" y="270352"/>
                  <a:pt x="127001" y="279399"/>
                </a:cubicBezTo>
                <a:cubicBezTo>
                  <a:pt x="127001" y="321466"/>
                  <a:pt x="161131" y="355600"/>
                  <a:pt x="203203" y="355600"/>
                </a:cubicBezTo>
                <a:cubicBezTo>
                  <a:pt x="240428" y="355600"/>
                  <a:pt x="271467" y="328930"/>
                  <a:pt x="278055" y="293608"/>
                </a:cubicBezTo>
                <a:lnTo>
                  <a:pt x="419106" y="332027"/>
                </a:lnTo>
                <a:lnTo>
                  <a:pt x="419106" y="336551"/>
                </a:lnTo>
                <a:cubicBezTo>
                  <a:pt x="419106" y="347108"/>
                  <a:pt x="427601" y="355600"/>
                  <a:pt x="438158" y="355600"/>
                </a:cubicBezTo>
                <a:cubicBezTo>
                  <a:pt x="448714" y="355600"/>
                  <a:pt x="457209" y="347108"/>
                  <a:pt x="457209" y="336551"/>
                </a:cubicBezTo>
                <a:lnTo>
                  <a:pt x="457209" y="317501"/>
                </a:lnTo>
                <a:lnTo>
                  <a:pt x="457209" y="38103"/>
                </a:lnTo>
                <a:lnTo>
                  <a:pt x="457209" y="19053"/>
                </a:lnTo>
                <a:cubicBezTo>
                  <a:pt x="457209" y="8495"/>
                  <a:pt x="448714" y="4"/>
                  <a:pt x="438158" y="4"/>
                </a:cubicBezTo>
                <a:lnTo>
                  <a:pt x="438148" y="0"/>
                </a:lnTo>
                <a:moveTo>
                  <a:pt x="419102" y="292577"/>
                </a:moveTo>
                <a:lnTo>
                  <a:pt x="38103" y="188674"/>
                </a:lnTo>
                <a:lnTo>
                  <a:pt x="38103" y="167004"/>
                </a:lnTo>
                <a:lnTo>
                  <a:pt x="419102" y="63023"/>
                </a:lnTo>
                <a:lnTo>
                  <a:pt x="419102" y="292577"/>
                </a:lnTo>
                <a:moveTo>
                  <a:pt x="165099" y="279398"/>
                </a:moveTo>
                <a:cubicBezTo>
                  <a:pt x="165099" y="273762"/>
                  <a:pt x="166288" y="268446"/>
                  <a:pt x="168515" y="263681"/>
                </a:cubicBezTo>
                <a:lnTo>
                  <a:pt x="241141" y="283445"/>
                </a:lnTo>
                <a:cubicBezTo>
                  <a:pt x="239079" y="302573"/>
                  <a:pt x="222885" y="317419"/>
                  <a:pt x="203280" y="317419"/>
                </a:cubicBezTo>
                <a:cubicBezTo>
                  <a:pt x="182244" y="317419"/>
                  <a:pt x="165182" y="300354"/>
                  <a:pt x="165182" y="279320"/>
                </a:cubicBezTo>
                <a:lnTo>
                  <a:pt x="165099" y="27939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2025-07-04T16:35:13Z</dcterms:created>
  <dcterms:modified xsi:type="dcterms:W3CDTF">2025-07-04T16:35:13Z</dcterms:modified>
</cp:coreProperties>
</file>