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6c8385bda1121e7b44ceaf0bc29a8e49c2698986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52207831b68920b92ae09c6210007e9771f1a9b8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5fd49499b783713824191f8bf91e075d9e4d5f09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0e9e01eec547d44d2ab42c619d32fc005b073e84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d1b3b251f244f2dd8fa75cb6f4ee7979d4949859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bdf14cc2fd1ecb94c5d0b434b14ae70d8177bf3a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cf60349c248afc1b427c9dda09103beb0ea040da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26aa031e2543a05f36710c505f51b17e5ee2c02b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4bfcc3a6253f937e3a72b5163ff68ba67ae5da32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50722ea576df32af0008c608787c442b46bab7bf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1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62960" y="1725733"/>
            <a:ext cx="6958920" cy="390975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75360" y="2507128"/>
            <a:ext cx="5781040" cy="18389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728"/>
              </a:spcBef>
              <a:buNone/>
            </a:pPr>
            <a:r>
              <a:rPr lang="en-US" sz="3495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Comprehensive Learning Journey: From Fundamentals to Advanced Mastery</a:t>
            </a:r>
            <a:endParaRPr lang="en-US" sz="3495" dirty="0"/>
          </a:p>
        </p:txBody>
      </p:sp>
      <p:sp>
        <p:nvSpPr>
          <p:cNvPr id="7" name="Text 5"/>
          <p:cNvSpPr/>
          <p:nvPr/>
        </p:nvSpPr>
        <p:spPr>
          <a:xfrm>
            <a:off x="975360" y="4573134"/>
            <a:ext cx="5781040" cy="47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spcBef>
                <a:spcPts val="881"/>
              </a:spcBef>
              <a:buNone/>
            </a:pPr>
            <a:r>
              <a:rPr lang="en-US" sz="141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A Structured Approach to Skill Development, Practical Application, and Certification</a:t>
            </a:r>
            <a:endParaRPr lang="en-US" sz="1410" dirty="0"/>
          </a:p>
        </p:txBody>
      </p:sp>
      <p:sp>
        <p:nvSpPr>
          <p:cNvPr id="8" name="Text 6"/>
          <p:cNvSpPr/>
          <p:nvPr/>
        </p:nvSpPr>
        <p:spPr>
          <a:xfrm>
            <a:off x="7203440" y="137160"/>
            <a:ext cx="4846320" cy="6583680"/>
          </a:xfrm>
          <a:prstGeom prst="rect">
            <a:avLst/>
          </a:prstGeom>
          <a:blipFill>
            <a:blip r:embed="rId1"/>
            <a:srcRect/>
            <a:stretch>
              <a:fillRect l="-51927" r="-5192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 flipV="1">
            <a:off x="6746240" y="1725733"/>
            <a:ext cx="457200" cy="390146"/>
          </a:xfrm>
          <a:prstGeom prst="rect">
            <a:avLst/>
          </a:prstGeom>
          <a:solidFill>
            <a:srgbClr val="3ACE5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56840" y="3935491"/>
            <a:ext cx="3681576" cy="2341939"/>
          </a:xfrm>
          <a:prstGeom prst="rect">
            <a:avLst/>
          </a:prstGeom>
          <a:blipFill>
            <a:blip r:embed="rId1"/>
            <a:srcRect/>
            <a:stretch>
              <a:fillRect l="0" r="0" t="-2257" b="-2257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328158" y="580570"/>
            <a:ext cx="3474720" cy="2848429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328158" y="3429000"/>
            <a:ext cx="3474720" cy="2848430"/>
          </a:xfrm>
          <a:prstGeom prst="rect">
            <a:avLst/>
          </a:prstGeom>
          <a:solidFill>
            <a:srgbClr val="FFE4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617900" y="1795236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09"/>
              </a:spcBef>
              <a:buNone/>
            </a:pPr>
            <a:r>
              <a:rPr lang="en-US" sz="1454" dirty="0">
                <a:solidFill>
                  <a:srgbClr val="FFFFFF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Comprehensive Learning Materials</a:t>
            </a:r>
            <a:endParaRPr lang="en-US" sz="1454" dirty="0"/>
          </a:p>
        </p:txBody>
      </p:sp>
      <p:sp>
        <p:nvSpPr>
          <p:cNvPr id="9" name="Text 7"/>
          <p:cNvSpPr/>
          <p:nvPr/>
        </p:nvSpPr>
        <p:spPr>
          <a:xfrm>
            <a:off x="4617900" y="2282232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45"/>
              </a:spcBef>
              <a:buNone/>
            </a:pPr>
            <a:r>
              <a:rPr lang="en-US" sz="1043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To facilitate successful learning, comprehensive course textbooks and reading lists are provided.</a:t>
            </a:r>
            <a:endParaRPr lang="en-US" sz="1043" dirty="0"/>
          </a:p>
          <a:p>
            <a:pPr algn="l" marL="0" indent="0">
              <a:lnSpc>
                <a:spcPct val="90000"/>
              </a:lnSpc>
              <a:spcBef>
                <a:spcPts val="745"/>
              </a:spcBef>
              <a:buNone/>
            </a:pPr>
            <a:r>
              <a:rPr lang="en-US" sz="1043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materials serve as foundational resources for understanding and exploring the subject matter.</a:t>
            </a:r>
            <a:endParaRPr lang="en-US" sz="1043" dirty="0"/>
          </a:p>
        </p:txBody>
      </p:sp>
      <p:sp>
        <p:nvSpPr>
          <p:cNvPr id="10" name="Text 8"/>
          <p:cNvSpPr/>
          <p:nvPr/>
        </p:nvSpPr>
        <p:spPr>
          <a:xfrm>
            <a:off x="4617900" y="4643665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Interactive Peer Forums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617900" y="5130661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75"/>
              </a:spcBef>
              <a:buNone/>
            </a:pPr>
            <a:r>
              <a:rPr lang="en-US" sz="1224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Dedicated forums and discussion groups are available for peer interaction.</a:t>
            </a:r>
            <a:endParaRPr lang="en-US" sz="1224" dirty="0"/>
          </a:p>
          <a:p>
            <a:pPr algn="l" marL="0" indent="0">
              <a:lnSpc>
                <a:spcPct val="90000"/>
              </a:lnSpc>
              <a:spcBef>
                <a:spcPts val="875"/>
              </a:spcBef>
              <a:buNone/>
            </a:pPr>
            <a:r>
              <a:rPr lang="en-US" sz="1224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platforms encourage collaboration and exchange of ideas among learners.</a:t>
            </a:r>
            <a:endParaRPr lang="en-US" sz="1224" dirty="0"/>
          </a:p>
        </p:txBody>
      </p:sp>
      <p:sp>
        <p:nvSpPr>
          <p:cNvPr id="12" name="Text 10"/>
          <p:cNvSpPr/>
          <p:nvPr/>
        </p:nvSpPr>
        <p:spPr>
          <a:xfrm>
            <a:off x="356840" y="1498295"/>
            <a:ext cx="3681578" cy="205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000" dirty="0">
                <a:solidFill>
                  <a:srgbClr val="124A3B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Resources and Support</a:t>
            </a:r>
            <a:endParaRPr lang="en-US" sz="4000" dirty="0"/>
          </a:p>
        </p:txBody>
      </p:sp>
      <p:sp>
        <p:nvSpPr>
          <p:cNvPr id="13" name="Text 11"/>
          <p:cNvSpPr/>
          <p:nvPr/>
        </p:nvSpPr>
        <p:spPr>
          <a:xfrm>
            <a:off x="7802878" y="3429000"/>
            <a:ext cx="3474720" cy="2848430"/>
          </a:xfrm>
          <a:prstGeom prst="rect">
            <a:avLst/>
          </a:pr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092620" y="4643665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6"/>
              </a:spcBef>
              <a:buNone/>
            </a:pPr>
            <a:r>
              <a:rPr lang="en-US" sz="1529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Instructor and Technical Support</a:t>
            </a:r>
            <a:endParaRPr lang="en-US" sz="1529" dirty="0"/>
          </a:p>
        </p:txBody>
      </p:sp>
      <p:sp>
        <p:nvSpPr>
          <p:cNvPr id="15" name="Text 13"/>
          <p:cNvSpPr/>
          <p:nvPr/>
        </p:nvSpPr>
        <p:spPr>
          <a:xfrm>
            <a:off x="8092620" y="5130661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58"/>
              </a:spcBef>
              <a:buNone/>
            </a:pPr>
            <a:r>
              <a:rPr lang="en-US" sz="1061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Instructor office hours and technical support are offered to assist learners.</a:t>
            </a:r>
            <a:endParaRPr lang="en-US" sz="1061" dirty="0"/>
          </a:p>
          <a:p>
            <a:pPr algn="l" marL="0" indent="0">
              <a:lnSpc>
                <a:spcPct val="90000"/>
              </a:lnSpc>
              <a:spcBef>
                <a:spcPts val="758"/>
              </a:spcBef>
              <a:buNone/>
            </a:pPr>
            <a:r>
              <a:rPr lang="en-US" sz="1061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channels ensure that students receive guidance and resolve technical issues effectively.</a:t>
            </a:r>
            <a:endParaRPr lang="en-US" sz="1061" dirty="0"/>
          </a:p>
        </p:txBody>
      </p:sp>
      <p:sp>
        <p:nvSpPr>
          <p:cNvPr id="16" name="Text 14"/>
          <p:cNvSpPr/>
          <p:nvPr/>
        </p:nvSpPr>
        <p:spPr>
          <a:xfrm>
            <a:off x="7802878" y="580569"/>
            <a:ext cx="3474720" cy="2848430"/>
          </a:xfrm>
          <a:prstGeom prst="rect">
            <a:avLst/>
          </a:prstGeom>
          <a:solidFill>
            <a:srgbClr val="CBF2E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092618" y="1795236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Access to Digital Tools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092618" y="2282232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57"/>
              </a:spcBef>
              <a:buNone/>
            </a:pPr>
            <a:r>
              <a:rPr lang="en-US" sz="1060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Learners have access to online databases and software tools.</a:t>
            </a:r>
            <a:endParaRPr lang="en-US" sz="1060" dirty="0"/>
          </a:p>
          <a:p>
            <a:pPr algn="l" marL="0" indent="0">
              <a:lnSpc>
                <a:spcPct val="90000"/>
              </a:lnSpc>
              <a:spcBef>
                <a:spcPts val="757"/>
              </a:spcBef>
              <a:buNone/>
            </a:pPr>
            <a:r>
              <a:rPr lang="en-US" sz="1060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digital resources enhance research capabilities and practical application of knowledge.</a:t>
            </a:r>
            <a:endParaRPr lang="en-US" sz="1060" dirty="0"/>
          </a:p>
        </p:txBody>
      </p:sp>
      <p:sp>
        <p:nvSpPr>
          <p:cNvPr id="19" name="Text 17"/>
          <p:cNvSpPr/>
          <p:nvPr/>
        </p:nvSpPr>
        <p:spPr>
          <a:xfrm>
            <a:off x="4617898" y="930692"/>
            <a:ext cx="88537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01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8092618" y="930692"/>
            <a:ext cx="88537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02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4617898" y="3793219"/>
            <a:ext cx="88537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E7AB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03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8092618" y="3793219"/>
            <a:ext cx="88537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04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56839" y="3167605"/>
            <a:ext cx="2651760" cy="284842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299026" y="3167604"/>
            <a:ext cx="2651760" cy="2848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83609" y="4381102"/>
            <a:ext cx="21982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Live Webinars with Q&amp;A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83609" y="5012735"/>
            <a:ext cx="2198220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80"/>
              </a:spcBef>
              <a:buNone/>
            </a:pPr>
            <a:r>
              <a:rPr lang="en-US" sz="93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Engagement and collaboration are key components of this course.</a:t>
            </a:r>
            <a:endParaRPr lang="en-US" sz="936" dirty="0"/>
          </a:p>
          <a:p>
            <a:pPr algn="l" marL="0" indent="0">
              <a:lnSpc>
                <a:spcPct val="90000"/>
              </a:lnSpc>
              <a:spcBef>
                <a:spcPts val="780"/>
              </a:spcBef>
              <a:buNone/>
            </a:pPr>
            <a:r>
              <a:rPr lang="en-US" sz="93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Live webinars covering complex topics with Q&amp;A enhance understanding and provide a platform for active learning.</a:t>
            </a:r>
            <a:endParaRPr lang="en-US" sz="936" dirty="0"/>
          </a:p>
        </p:txBody>
      </p:sp>
      <p:sp>
        <p:nvSpPr>
          <p:cNvPr id="9" name="Text 7"/>
          <p:cNvSpPr/>
          <p:nvPr/>
        </p:nvSpPr>
        <p:spPr>
          <a:xfrm>
            <a:off x="3528110" y="4381100"/>
            <a:ext cx="219359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Hands-On Workshops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528110" y="5012733"/>
            <a:ext cx="2193593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44"/>
              </a:spcBef>
              <a:buNone/>
            </a:pPr>
            <a:r>
              <a:rPr lang="en-US" sz="893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Opportunities include hands-on workshops to practice techniques in real time.</a:t>
            </a:r>
            <a:endParaRPr lang="en-US" sz="893" dirty="0"/>
          </a:p>
          <a:p>
            <a:pPr algn="l" marL="0" indent="0">
              <a:lnSpc>
                <a:spcPct val="90000"/>
              </a:lnSpc>
              <a:spcBef>
                <a:spcPts val="744"/>
              </a:spcBef>
              <a:buNone/>
            </a:pPr>
            <a:r>
              <a:rPr lang="en-US" sz="893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sessions provide a practical approach to learning and skill development.</a:t>
            </a:r>
            <a:endParaRPr lang="en-US" sz="893" dirty="0"/>
          </a:p>
        </p:txBody>
      </p:sp>
      <p:sp>
        <p:nvSpPr>
          <p:cNvPr id="11" name="Text 9"/>
          <p:cNvSpPr/>
          <p:nvPr/>
        </p:nvSpPr>
        <p:spPr>
          <a:xfrm>
            <a:off x="356839" y="1378858"/>
            <a:ext cx="5593947" cy="1288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000" dirty="0">
                <a:solidFill>
                  <a:srgbClr val="3ACE5D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Interactive Sessions and Workshops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9412485" y="1"/>
            <a:ext cx="2150353" cy="2540000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241213" y="3167604"/>
            <a:ext cx="2651760" cy="2848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470297" y="4381100"/>
            <a:ext cx="219359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33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Group Projects for Teamwork</a:t>
            </a:r>
            <a:endParaRPr lang="en-US" sz="1333" dirty="0"/>
          </a:p>
        </p:txBody>
      </p:sp>
      <p:sp>
        <p:nvSpPr>
          <p:cNvPr id="15" name="Text 13"/>
          <p:cNvSpPr/>
          <p:nvPr/>
        </p:nvSpPr>
        <p:spPr>
          <a:xfrm>
            <a:off x="6470297" y="5012733"/>
            <a:ext cx="2193593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99"/>
              </a:spcBef>
              <a:buNone/>
            </a:pPr>
            <a:r>
              <a:rPr lang="en-US" sz="959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Group projects foster teamwork and communication among participants.</a:t>
            </a:r>
            <a:endParaRPr lang="en-US" sz="959" dirty="0"/>
          </a:p>
          <a:p>
            <a:pPr algn="l" marL="0" indent="0">
              <a:lnSpc>
                <a:spcPct val="90000"/>
              </a:lnSpc>
              <a:spcBef>
                <a:spcPts val="799"/>
              </a:spcBef>
              <a:buNone/>
            </a:pPr>
            <a:r>
              <a:rPr lang="en-US" sz="959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activities encourage collaboration and the exchange of ideas.</a:t>
            </a:r>
            <a:endParaRPr lang="en-US" sz="959" dirty="0"/>
          </a:p>
        </p:txBody>
      </p:sp>
      <p:sp>
        <p:nvSpPr>
          <p:cNvPr id="16" name="Text 14"/>
          <p:cNvSpPr/>
          <p:nvPr/>
        </p:nvSpPr>
        <p:spPr>
          <a:xfrm>
            <a:off x="6241213" y="737460"/>
            <a:ext cx="5593947" cy="1929810"/>
          </a:xfrm>
          <a:prstGeom prst="rect">
            <a:avLst/>
          </a:prstGeom>
          <a:blipFill>
            <a:blip r:embed="rId1"/>
            <a:srcRect/>
            <a:stretch>
              <a:fillRect l="0" r="0" t="-46586" b="-46586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9183401" y="3167604"/>
            <a:ext cx="2651760" cy="2848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9412485" y="4381100"/>
            <a:ext cx="219359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41"/>
              </a:spcBef>
              <a:buNone/>
            </a:pPr>
            <a:r>
              <a:rPr lang="en-US" sz="1346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Guest Lectures from Experts</a:t>
            </a:r>
            <a:endParaRPr lang="en-US" sz="1346" dirty="0"/>
          </a:p>
        </p:txBody>
      </p:sp>
      <p:sp>
        <p:nvSpPr>
          <p:cNvPr id="19" name="Text 17"/>
          <p:cNvSpPr/>
          <p:nvPr/>
        </p:nvSpPr>
        <p:spPr>
          <a:xfrm>
            <a:off x="9412485" y="5012733"/>
            <a:ext cx="2193593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Guest lectures from industry experts offer valuable insights and perspectives.</a:t>
            </a:r>
            <a:endParaRPr lang="en-US" sz="937" dirty="0"/>
          </a:p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sessions are designed to inspire and inform participants about real-world applications.</a:t>
            </a:r>
            <a:endParaRPr lang="en-US" sz="937" dirty="0"/>
          </a:p>
        </p:txBody>
      </p:sp>
      <p:sp>
        <p:nvSpPr>
          <p:cNvPr id="20" name="Text 18"/>
          <p:cNvSpPr/>
          <p:nvPr/>
        </p:nvSpPr>
        <p:spPr>
          <a:xfrm>
            <a:off x="583609" y="3499678"/>
            <a:ext cx="885372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01</a:t>
            </a:r>
            <a:endParaRPr lang="en-US" sz="4000" dirty="0"/>
          </a:p>
        </p:txBody>
      </p:sp>
      <p:sp>
        <p:nvSpPr>
          <p:cNvPr id="21" name="Text 19"/>
          <p:cNvSpPr/>
          <p:nvPr/>
        </p:nvSpPr>
        <p:spPr>
          <a:xfrm>
            <a:off x="3528110" y="3499678"/>
            <a:ext cx="885372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E7AB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02</a:t>
            </a:r>
            <a:endParaRPr lang="en-US" sz="4000" dirty="0"/>
          </a:p>
        </p:txBody>
      </p:sp>
      <p:sp>
        <p:nvSpPr>
          <p:cNvPr id="22" name="Text 20"/>
          <p:cNvSpPr/>
          <p:nvPr/>
        </p:nvSpPr>
        <p:spPr>
          <a:xfrm>
            <a:off x="6470297" y="3499678"/>
            <a:ext cx="885372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3ACE5D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03</a:t>
            </a:r>
            <a:endParaRPr lang="en-US" sz="4000" dirty="0"/>
          </a:p>
        </p:txBody>
      </p:sp>
      <p:sp>
        <p:nvSpPr>
          <p:cNvPr id="23" name="Text 21"/>
          <p:cNvSpPr/>
          <p:nvPr/>
        </p:nvSpPr>
        <p:spPr>
          <a:xfrm>
            <a:off x="9412485" y="3499678"/>
            <a:ext cx="885372" cy="61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6E01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04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56839" y="3169389"/>
            <a:ext cx="5382322" cy="3125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00000"/>
              </a:lnSpc>
              <a:spcBef>
                <a:spcPts val="578"/>
              </a:spcBef>
              <a:buSzPct val="120000"/>
              <a:buFont typeface="Arial"/>
              <a:buChar char="•"/>
            </a:pPr>
            <a:r>
              <a:rPr lang="en-US" sz="1733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Learners often struggle with grasping abstract concepts, which can hinder their understanding of complex topics.</a:t>
            </a:r>
            <a:endParaRPr lang="en-US" sz="1733" dirty="0"/>
          </a:p>
          <a:p>
            <a:pPr algn="l" marL="182880" indent="-182880">
              <a:lnSpc>
                <a:spcPct val="100000"/>
              </a:lnSpc>
              <a:spcBef>
                <a:spcPts val="578"/>
              </a:spcBef>
              <a:buSzPct val="120000"/>
              <a:buFont typeface="Arial"/>
              <a:buChar char="•"/>
            </a:pPr>
            <a:r>
              <a:rPr lang="en-US" sz="1733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Managing time effectively across multiple modules is another common difficulty, impacting overall learning efficiency.</a:t>
            </a:r>
            <a:endParaRPr lang="en-US" sz="1733" dirty="0"/>
          </a:p>
          <a:p>
            <a:pPr algn="l" marL="182880" indent="-182880">
              <a:lnSpc>
                <a:spcPct val="100000"/>
              </a:lnSpc>
              <a:spcBef>
                <a:spcPts val="578"/>
              </a:spcBef>
              <a:buSzPct val="120000"/>
              <a:buFont typeface="Arial"/>
              <a:buChar char="•"/>
            </a:pPr>
            <a:r>
              <a:rPr lang="en-US" sz="1733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Applying theoretical knowledge to practical problems poses a challenge, requiring a deeper comprehension of the subject matter.</a:t>
            </a:r>
            <a:endParaRPr lang="en-US" sz="1733" dirty="0"/>
          </a:p>
          <a:p>
            <a:pPr algn="l" marL="182880" indent="-182880">
              <a:lnSpc>
                <a:spcPct val="100000"/>
              </a:lnSpc>
              <a:spcBef>
                <a:spcPts val="578"/>
              </a:spcBef>
              <a:buSzPct val="120000"/>
              <a:buFont typeface="Arial"/>
              <a:buChar char="•"/>
            </a:pPr>
            <a:r>
              <a:rPr lang="en-US" sz="1733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challenges can accumulate, potentially affecting the learner's motivation and progress.</a:t>
            </a:r>
            <a:endParaRPr lang="en-US" sz="1733" dirty="0"/>
          </a:p>
        </p:txBody>
      </p:sp>
      <p:sp>
        <p:nvSpPr>
          <p:cNvPr id="8" name="Text 6"/>
          <p:cNvSpPr/>
          <p:nvPr/>
        </p:nvSpPr>
        <p:spPr>
          <a:xfrm>
            <a:off x="356839" y="2239331"/>
            <a:ext cx="5382322" cy="74064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56839" y="2239331"/>
            <a:ext cx="5382322" cy="740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Challenges Faced by Learners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458858" y="3169389"/>
            <a:ext cx="5370284" cy="3125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Utilizing supplementary tutorials and examples can aid in understanding abstract concepts.</a:t>
            </a:r>
            <a:endParaRPr lang="en-US" sz="1800" dirty="0"/>
          </a:p>
          <a:p>
            <a:pPr algn="l" marL="182880" indent="-18288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Establishing a consistent study schedule helps in managing time effectively across modules.</a:t>
            </a:r>
            <a:endParaRPr lang="en-US" sz="1800" dirty="0"/>
          </a:p>
          <a:p>
            <a:pPr algn="l" marL="182880" indent="-18288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Seeking support through forums and instructor guidance provides assistance in applying theory to practical problems.</a:t>
            </a:r>
            <a:endParaRPr lang="en-US" sz="1800" dirty="0"/>
          </a:p>
          <a:p>
            <a:pPr algn="l" marL="182880" indent="-18288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Proactive engagement with these strategies ensures steady progress and enhances learning outcomes.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6458858" y="2239331"/>
            <a:ext cx="5370284" cy="74064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58858" y="2239331"/>
            <a:ext cx="5370284" cy="740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Solutions to Overcome Learning Challenges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356839" y="768202"/>
            <a:ext cx="11472303" cy="908050"/>
          </a:xfrm>
          <a:prstGeom prst="rect">
            <a:avLst/>
          </a:prstGeom>
          <a:solidFill>
            <a:srgbClr val="FFFFFF">
              <a:alpha val="18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56839" y="768202"/>
            <a:ext cx="11472303" cy="90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Common Challenges and Solutions</a:t>
            </a:r>
            <a:endParaRPr lang="en-US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56839" y="3283717"/>
            <a:ext cx="2651760" cy="284842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299026" y="3283716"/>
            <a:ext cx="2651760" cy="2848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241213" y="3283716"/>
            <a:ext cx="2651760" cy="2848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9183401" y="3283716"/>
            <a:ext cx="2651760" cy="2848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476340" y="3618045"/>
            <a:ext cx="457167" cy="457200"/>
          </a:xfrm>
          <a:custGeom>
            <a:avLst/>
            <a:gdLst/>
            <a:ahLst/>
            <a:cxnLst/>
            <a:rect l="l" t="t" r="r" b="b"/>
            <a:pathLst>
              <a:path w="457167" h="457200">
                <a:moveTo>
                  <a:pt x="32532" y="322107"/>
                </a:moveTo>
                <a:lnTo>
                  <a:pt x="11973" y="391916"/>
                </a:lnTo>
                <a:lnTo>
                  <a:pt x="891" y="429640"/>
                </a:lnTo>
                <a:cubicBezTo>
                  <a:pt x="-1344" y="437239"/>
                  <a:pt x="713" y="445372"/>
                  <a:pt x="6254" y="450914"/>
                </a:cubicBezTo>
                <a:cubicBezTo>
                  <a:pt x="11795" y="456455"/>
                  <a:pt x="19932" y="458512"/>
                  <a:pt x="27439" y="456368"/>
                </a:cubicBezTo>
                <a:lnTo>
                  <a:pt x="65251" y="445194"/>
                </a:lnTo>
                <a:lnTo>
                  <a:pt x="135061" y="424634"/>
                </a:lnTo>
                <a:cubicBezTo>
                  <a:pt x="146143" y="421415"/>
                  <a:pt x="156246" y="415782"/>
                  <a:pt x="164914" y="408188"/>
                </a:cubicBezTo>
                <a:cubicBezTo>
                  <a:pt x="166167" y="407114"/>
                  <a:pt x="167328" y="405952"/>
                  <a:pt x="168489" y="404791"/>
                </a:cubicBezTo>
                <a:lnTo>
                  <a:pt x="440403" y="132963"/>
                </a:lnTo>
                <a:cubicBezTo>
                  <a:pt x="459979" y="113386"/>
                  <a:pt x="462393" y="83265"/>
                  <a:pt x="447731" y="61004"/>
                </a:cubicBezTo>
                <a:cubicBezTo>
                  <a:pt x="445674" y="57877"/>
                  <a:pt x="443173" y="54837"/>
                  <a:pt x="440403" y="52066"/>
                </a:cubicBezTo>
                <a:lnTo>
                  <a:pt x="405183" y="16756"/>
                </a:lnTo>
                <a:cubicBezTo>
                  <a:pt x="382837" y="-5592"/>
                  <a:pt x="346633" y="-5592"/>
                  <a:pt x="324287" y="16756"/>
                </a:cubicBezTo>
                <a:lnTo>
                  <a:pt x="52373" y="288672"/>
                </a:lnTo>
                <a:cubicBezTo>
                  <a:pt x="43079" y="297966"/>
                  <a:pt x="36285" y="309497"/>
                  <a:pt x="32527" y="322102"/>
                </a:cubicBezTo>
                <a:lnTo>
                  <a:pt x="32532" y="322107"/>
                </a:lnTo>
                <a:moveTo>
                  <a:pt x="73650" y="334172"/>
                </a:moveTo>
                <a:cubicBezTo>
                  <a:pt x="75167" y="329166"/>
                  <a:pt x="77673" y="324516"/>
                  <a:pt x="81156" y="320584"/>
                </a:cubicBezTo>
                <a:cubicBezTo>
                  <a:pt x="81691" y="320049"/>
                  <a:pt x="82139" y="319510"/>
                  <a:pt x="82674" y="318975"/>
                </a:cubicBezTo>
                <a:lnTo>
                  <a:pt x="286923" y="114817"/>
                </a:lnTo>
                <a:lnTo>
                  <a:pt x="342341" y="170238"/>
                </a:lnTo>
                <a:lnTo>
                  <a:pt x="138179" y="374488"/>
                </a:lnTo>
                <a:cubicBezTo>
                  <a:pt x="133977" y="378690"/>
                  <a:pt x="128702" y="381817"/>
                  <a:pt x="122983" y="383518"/>
                </a:cubicBezTo>
                <a:lnTo>
                  <a:pt x="102067" y="389685"/>
                </a:lnTo>
                <a:lnTo>
                  <a:pt x="53082" y="404078"/>
                </a:lnTo>
                <a:lnTo>
                  <a:pt x="67473" y="355094"/>
                </a:lnTo>
                <a:lnTo>
                  <a:pt x="73650" y="334172"/>
                </a:lnTo>
              </a:path>
            </a:pathLst>
          </a:custGeom>
          <a:solidFill>
            <a:srgbClr val="3ACE5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528110" y="361804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59590" y="109134"/>
                </a:moveTo>
                <a:cubicBezTo>
                  <a:pt x="169594" y="103327"/>
                  <a:pt x="176827" y="93772"/>
                  <a:pt x="179684" y="82520"/>
                </a:cubicBezTo>
                <a:lnTo>
                  <a:pt x="184416" y="63857"/>
                </a:lnTo>
                <a:lnTo>
                  <a:pt x="197812" y="77701"/>
                </a:lnTo>
                <a:cubicBezTo>
                  <a:pt x="205850" y="86008"/>
                  <a:pt x="216923" y="90649"/>
                  <a:pt x="228536" y="90649"/>
                </a:cubicBezTo>
                <a:cubicBezTo>
                  <a:pt x="240144" y="90649"/>
                  <a:pt x="251222" y="86004"/>
                  <a:pt x="259260" y="77701"/>
                </a:cubicBezTo>
                <a:lnTo>
                  <a:pt x="272656" y="63857"/>
                </a:lnTo>
                <a:lnTo>
                  <a:pt x="277388" y="82520"/>
                </a:lnTo>
                <a:cubicBezTo>
                  <a:pt x="280245" y="93772"/>
                  <a:pt x="287478" y="103327"/>
                  <a:pt x="297482" y="109134"/>
                </a:cubicBezTo>
                <a:cubicBezTo>
                  <a:pt x="307485" y="114940"/>
                  <a:pt x="319450" y="116367"/>
                  <a:pt x="330524" y="113244"/>
                </a:cubicBezTo>
                <a:lnTo>
                  <a:pt x="349100" y="107977"/>
                </a:lnTo>
                <a:lnTo>
                  <a:pt x="343833" y="126553"/>
                </a:lnTo>
                <a:cubicBezTo>
                  <a:pt x="340705" y="137718"/>
                  <a:pt x="342136" y="149596"/>
                  <a:pt x="347943" y="159595"/>
                </a:cubicBezTo>
                <a:cubicBezTo>
                  <a:pt x="353749" y="169598"/>
                  <a:pt x="363305" y="176831"/>
                  <a:pt x="374557" y="179689"/>
                </a:cubicBezTo>
                <a:lnTo>
                  <a:pt x="393219" y="184421"/>
                </a:lnTo>
                <a:lnTo>
                  <a:pt x="379375" y="197817"/>
                </a:lnTo>
                <a:cubicBezTo>
                  <a:pt x="371068" y="205854"/>
                  <a:pt x="366428" y="216928"/>
                  <a:pt x="366428" y="228541"/>
                </a:cubicBezTo>
                <a:cubicBezTo>
                  <a:pt x="366428" y="240149"/>
                  <a:pt x="371073" y="251227"/>
                  <a:pt x="379375" y="259264"/>
                </a:cubicBezTo>
                <a:lnTo>
                  <a:pt x="393219" y="272660"/>
                </a:lnTo>
                <a:lnTo>
                  <a:pt x="374557" y="277392"/>
                </a:lnTo>
                <a:cubicBezTo>
                  <a:pt x="363305" y="280250"/>
                  <a:pt x="353749" y="287483"/>
                  <a:pt x="347943" y="297486"/>
                </a:cubicBezTo>
                <a:cubicBezTo>
                  <a:pt x="342136" y="307490"/>
                  <a:pt x="340710" y="319455"/>
                  <a:pt x="343833" y="330528"/>
                </a:cubicBezTo>
                <a:lnTo>
                  <a:pt x="349100" y="349104"/>
                </a:lnTo>
                <a:lnTo>
                  <a:pt x="330524" y="343837"/>
                </a:lnTo>
                <a:cubicBezTo>
                  <a:pt x="319359" y="340710"/>
                  <a:pt x="307481" y="342141"/>
                  <a:pt x="297482" y="347947"/>
                </a:cubicBezTo>
                <a:cubicBezTo>
                  <a:pt x="287478" y="353754"/>
                  <a:pt x="280245" y="363309"/>
                  <a:pt x="277388" y="374561"/>
                </a:cubicBezTo>
                <a:lnTo>
                  <a:pt x="272656" y="393224"/>
                </a:lnTo>
                <a:lnTo>
                  <a:pt x="259260" y="379380"/>
                </a:lnTo>
                <a:cubicBezTo>
                  <a:pt x="251222" y="371073"/>
                  <a:pt x="240149" y="366432"/>
                  <a:pt x="228536" y="366432"/>
                </a:cubicBezTo>
                <a:cubicBezTo>
                  <a:pt x="216928" y="366432"/>
                  <a:pt x="205850" y="371077"/>
                  <a:pt x="197812" y="379380"/>
                </a:cubicBezTo>
                <a:lnTo>
                  <a:pt x="184416" y="393224"/>
                </a:lnTo>
                <a:lnTo>
                  <a:pt x="179684" y="374561"/>
                </a:lnTo>
                <a:cubicBezTo>
                  <a:pt x="176827" y="363309"/>
                  <a:pt x="169594" y="353754"/>
                  <a:pt x="159590" y="347947"/>
                </a:cubicBezTo>
                <a:cubicBezTo>
                  <a:pt x="149587" y="342141"/>
                  <a:pt x="137622" y="340715"/>
                  <a:pt x="126548" y="343837"/>
                </a:cubicBezTo>
                <a:lnTo>
                  <a:pt x="107972" y="349104"/>
                </a:lnTo>
                <a:lnTo>
                  <a:pt x="113239" y="330528"/>
                </a:lnTo>
                <a:cubicBezTo>
                  <a:pt x="116367" y="319363"/>
                  <a:pt x="114936" y="307485"/>
                  <a:pt x="109129" y="297486"/>
                </a:cubicBezTo>
                <a:cubicBezTo>
                  <a:pt x="103323" y="287483"/>
                  <a:pt x="93767" y="280250"/>
                  <a:pt x="82515" y="277392"/>
                </a:cubicBezTo>
                <a:lnTo>
                  <a:pt x="63853" y="272660"/>
                </a:lnTo>
                <a:lnTo>
                  <a:pt x="77697" y="259264"/>
                </a:lnTo>
                <a:cubicBezTo>
                  <a:pt x="86004" y="251227"/>
                  <a:pt x="90644" y="240153"/>
                  <a:pt x="90644" y="228541"/>
                </a:cubicBezTo>
                <a:cubicBezTo>
                  <a:pt x="90644" y="216932"/>
                  <a:pt x="85999" y="205854"/>
                  <a:pt x="77697" y="197817"/>
                </a:cubicBezTo>
                <a:lnTo>
                  <a:pt x="63853" y="184421"/>
                </a:lnTo>
                <a:lnTo>
                  <a:pt x="82515" y="179689"/>
                </a:lnTo>
                <a:cubicBezTo>
                  <a:pt x="93767" y="176831"/>
                  <a:pt x="103323" y="169598"/>
                  <a:pt x="109129" y="159595"/>
                </a:cubicBezTo>
                <a:cubicBezTo>
                  <a:pt x="114936" y="149591"/>
                  <a:pt x="116362" y="137626"/>
                  <a:pt x="113239" y="126553"/>
                </a:cubicBezTo>
                <a:lnTo>
                  <a:pt x="107972" y="107977"/>
                </a:lnTo>
                <a:lnTo>
                  <a:pt x="126548" y="113244"/>
                </a:lnTo>
                <a:cubicBezTo>
                  <a:pt x="137713" y="116371"/>
                  <a:pt x="149591" y="114940"/>
                  <a:pt x="159682" y="109134"/>
                </a:cubicBezTo>
                <a:lnTo>
                  <a:pt x="159590" y="109134"/>
                </a:lnTo>
                <a:moveTo>
                  <a:pt x="198708" y="17058"/>
                </a:moveTo>
                <a:lnTo>
                  <a:pt x="188440" y="6520"/>
                </a:lnTo>
                <a:cubicBezTo>
                  <a:pt x="183081" y="892"/>
                  <a:pt x="175044" y="-1248"/>
                  <a:pt x="167541" y="713"/>
                </a:cubicBezTo>
                <a:cubicBezTo>
                  <a:pt x="160038" y="2679"/>
                  <a:pt x="154236" y="8659"/>
                  <a:pt x="152270" y="16162"/>
                </a:cubicBezTo>
                <a:lnTo>
                  <a:pt x="148700" y="30363"/>
                </a:lnTo>
                <a:lnTo>
                  <a:pt x="138161" y="71982"/>
                </a:lnTo>
                <a:lnTo>
                  <a:pt x="96904" y="60282"/>
                </a:lnTo>
                <a:lnTo>
                  <a:pt x="82794" y="56354"/>
                </a:lnTo>
                <a:cubicBezTo>
                  <a:pt x="75292" y="54210"/>
                  <a:pt x="67254" y="56354"/>
                  <a:pt x="61809" y="61804"/>
                </a:cubicBezTo>
                <a:cubicBezTo>
                  <a:pt x="56359" y="67254"/>
                  <a:pt x="54219" y="75292"/>
                  <a:pt x="56359" y="82790"/>
                </a:cubicBezTo>
                <a:lnTo>
                  <a:pt x="60378" y="96899"/>
                </a:lnTo>
                <a:lnTo>
                  <a:pt x="72078" y="138157"/>
                </a:lnTo>
                <a:lnTo>
                  <a:pt x="30459" y="148695"/>
                </a:lnTo>
                <a:lnTo>
                  <a:pt x="16258" y="152266"/>
                </a:lnTo>
                <a:cubicBezTo>
                  <a:pt x="8755" y="154140"/>
                  <a:pt x="2862" y="160034"/>
                  <a:pt x="809" y="167536"/>
                </a:cubicBezTo>
                <a:cubicBezTo>
                  <a:pt x="-1244" y="175039"/>
                  <a:pt x="901" y="183077"/>
                  <a:pt x="6524" y="188435"/>
                </a:cubicBezTo>
                <a:lnTo>
                  <a:pt x="17063" y="198704"/>
                </a:lnTo>
                <a:lnTo>
                  <a:pt x="47787" y="228623"/>
                </a:lnTo>
                <a:lnTo>
                  <a:pt x="17063" y="258542"/>
                </a:lnTo>
                <a:lnTo>
                  <a:pt x="6524" y="268811"/>
                </a:lnTo>
                <a:cubicBezTo>
                  <a:pt x="896" y="274169"/>
                  <a:pt x="-1244" y="282207"/>
                  <a:pt x="718" y="289709"/>
                </a:cubicBezTo>
                <a:cubicBezTo>
                  <a:pt x="2684" y="297212"/>
                  <a:pt x="8664" y="303014"/>
                  <a:pt x="16167" y="304980"/>
                </a:cubicBezTo>
                <a:lnTo>
                  <a:pt x="30367" y="308551"/>
                </a:lnTo>
                <a:lnTo>
                  <a:pt x="71895" y="319089"/>
                </a:lnTo>
                <a:lnTo>
                  <a:pt x="60286" y="360347"/>
                </a:lnTo>
                <a:lnTo>
                  <a:pt x="56268" y="374456"/>
                </a:lnTo>
                <a:cubicBezTo>
                  <a:pt x="54123" y="381959"/>
                  <a:pt x="56268" y="389996"/>
                  <a:pt x="61717" y="395441"/>
                </a:cubicBezTo>
                <a:cubicBezTo>
                  <a:pt x="67167" y="400891"/>
                  <a:pt x="75205" y="403031"/>
                  <a:pt x="82703" y="400891"/>
                </a:cubicBezTo>
                <a:lnTo>
                  <a:pt x="96812" y="396872"/>
                </a:lnTo>
                <a:lnTo>
                  <a:pt x="138070" y="385173"/>
                </a:lnTo>
                <a:lnTo>
                  <a:pt x="148608" y="426700"/>
                </a:lnTo>
                <a:lnTo>
                  <a:pt x="152179" y="440901"/>
                </a:lnTo>
                <a:cubicBezTo>
                  <a:pt x="154054" y="448403"/>
                  <a:pt x="159947" y="454297"/>
                  <a:pt x="167449" y="456350"/>
                </a:cubicBezTo>
                <a:cubicBezTo>
                  <a:pt x="174952" y="458402"/>
                  <a:pt x="182898" y="456171"/>
                  <a:pt x="188348" y="450635"/>
                </a:cubicBezTo>
                <a:lnTo>
                  <a:pt x="198708" y="440274"/>
                </a:lnTo>
                <a:lnTo>
                  <a:pt x="228627" y="409464"/>
                </a:lnTo>
                <a:lnTo>
                  <a:pt x="258547" y="440274"/>
                </a:lnTo>
                <a:lnTo>
                  <a:pt x="268815" y="450721"/>
                </a:lnTo>
                <a:cubicBezTo>
                  <a:pt x="274265" y="456258"/>
                  <a:pt x="282211" y="458489"/>
                  <a:pt x="289714" y="456436"/>
                </a:cubicBezTo>
                <a:cubicBezTo>
                  <a:pt x="297217" y="454384"/>
                  <a:pt x="303018" y="448490"/>
                  <a:pt x="304984" y="440988"/>
                </a:cubicBezTo>
                <a:lnTo>
                  <a:pt x="308555" y="426787"/>
                </a:lnTo>
                <a:lnTo>
                  <a:pt x="319094" y="385260"/>
                </a:lnTo>
                <a:lnTo>
                  <a:pt x="360351" y="396959"/>
                </a:lnTo>
                <a:lnTo>
                  <a:pt x="374461" y="400978"/>
                </a:lnTo>
                <a:cubicBezTo>
                  <a:pt x="381963" y="403122"/>
                  <a:pt x="390001" y="400978"/>
                  <a:pt x="395446" y="395528"/>
                </a:cubicBezTo>
                <a:cubicBezTo>
                  <a:pt x="400896" y="390078"/>
                  <a:pt x="403036" y="382041"/>
                  <a:pt x="400896" y="374543"/>
                </a:cubicBezTo>
                <a:lnTo>
                  <a:pt x="396877" y="360434"/>
                </a:lnTo>
                <a:lnTo>
                  <a:pt x="385177" y="319176"/>
                </a:lnTo>
                <a:lnTo>
                  <a:pt x="426705" y="308637"/>
                </a:lnTo>
                <a:lnTo>
                  <a:pt x="440905" y="305067"/>
                </a:lnTo>
                <a:cubicBezTo>
                  <a:pt x="448408" y="303192"/>
                  <a:pt x="454301" y="297299"/>
                  <a:pt x="456354" y="289796"/>
                </a:cubicBezTo>
                <a:cubicBezTo>
                  <a:pt x="458407" y="282294"/>
                  <a:pt x="456176" y="274256"/>
                  <a:pt x="450639" y="268898"/>
                </a:cubicBezTo>
                <a:lnTo>
                  <a:pt x="440279" y="258537"/>
                </a:lnTo>
                <a:lnTo>
                  <a:pt x="409468" y="228618"/>
                </a:lnTo>
                <a:lnTo>
                  <a:pt x="440279" y="198699"/>
                </a:lnTo>
                <a:lnTo>
                  <a:pt x="450726" y="188430"/>
                </a:lnTo>
                <a:cubicBezTo>
                  <a:pt x="456263" y="182981"/>
                  <a:pt x="458494" y="175034"/>
                  <a:pt x="456441" y="167532"/>
                </a:cubicBezTo>
                <a:cubicBezTo>
                  <a:pt x="454388" y="160029"/>
                  <a:pt x="448495" y="154227"/>
                  <a:pt x="440992" y="152261"/>
                </a:cubicBezTo>
                <a:lnTo>
                  <a:pt x="426792" y="148691"/>
                </a:lnTo>
                <a:lnTo>
                  <a:pt x="385264" y="138152"/>
                </a:lnTo>
                <a:lnTo>
                  <a:pt x="396964" y="96894"/>
                </a:lnTo>
                <a:lnTo>
                  <a:pt x="400983" y="82785"/>
                </a:lnTo>
                <a:cubicBezTo>
                  <a:pt x="403127" y="75283"/>
                  <a:pt x="400983" y="67245"/>
                  <a:pt x="395533" y="61800"/>
                </a:cubicBezTo>
                <a:cubicBezTo>
                  <a:pt x="390083" y="56350"/>
                  <a:pt x="382045" y="54210"/>
                  <a:pt x="374547" y="56350"/>
                </a:cubicBezTo>
                <a:lnTo>
                  <a:pt x="360438" y="60369"/>
                </a:lnTo>
                <a:lnTo>
                  <a:pt x="319089" y="71977"/>
                </a:lnTo>
                <a:lnTo>
                  <a:pt x="308551" y="30450"/>
                </a:lnTo>
                <a:lnTo>
                  <a:pt x="304980" y="16249"/>
                </a:lnTo>
                <a:cubicBezTo>
                  <a:pt x="303105" y="8746"/>
                  <a:pt x="297212" y="2853"/>
                  <a:pt x="289709" y="800"/>
                </a:cubicBezTo>
                <a:cubicBezTo>
                  <a:pt x="282207" y="-1253"/>
                  <a:pt x="274169" y="892"/>
                  <a:pt x="268811" y="6515"/>
                </a:cubicBezTo>
                <a:lnTo>
                  <a:pt x="258542" y="17054"/>
                </a:lnTo>
                <a:lnTo>
                  <a:pt x="228623" y="47777"/>
                </a:lnTo>
                <a:lnTo>
                  <a:pt x="198708" y="17058"/>
                </a:lnTo>
              </a:path>
            </a:pathLst>
          </a:cu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583609" y="3686597"/>
            <a:ext cx="457200" cy="320095"/>
          </a:xfrm>
          <a:custGeom>
            <a:avLst/>
            <a:gdLst/>
            <a:ahLst/>
            <a:cxnLst/>
            <a:rect l="l" t="t" r="r" b="b"/>
            <a:pathLst>
              <a:path w="457200" h="320095">
                <a:moveTo>
                  <a:pt x="228605" y="34289"/>
                </a:moveTo>
                <a:cubicBezTo>
                  <a:pt x="230392" y="34289"/>
                  <a:pt x="232175" y="34573"/>
                  <a:pt x="233890" y="35217"/>
                </a:cubicBezTo>
                <a:lnTo>
                  <a:pt x="389621" y="91438"/>
                </a:lnTo>
                <a:lnTo>
                  <a:pt x="233890" y="147660"/>
                </a:lnTo>
                <a:cubicBezTo>
                  <a:pt x="232175" y="148303"/>
                  <a:pt x="230388" y="148588"/>
                  <a:pt x="228605" y="148588"/>
                </a:cubicBezTo>
                <a:cubicBezTo>
                  <a:pt x="226817" y="148588"/>
                  <a:pt x="225034" y="148303"/>
                  <a:pt x="223319" y="147660"/>
                </a:cubicBezTo>
                <a:lnTo>
                  <a:pt x="132094" y="114729"/>
                </a:lnTo>
                <a:lnTo>
                  <a:pt x="232674" y="77012"/>
                </a:lnTo>
                <a:cubicBezTo>
                  <a:pt x="238604" y="74797"/>
                  <a:pt x="241603" y="68225"/>
                  <a:pt x="239390" y="62297"/>
                </a:cubicBezTo>
                <a:cubicBezTo>
                  <a:pt x="237177" y="56369"/>
                  <a:pt x="230603" y="53366"/>
                  <a:pt x="224673" y="55581"/>
                </a:cubicBezTo>
                <a:lnTo>
                  <a:pt x="110661" y="98301"/>
                </a:lnTo>
                <a:cubicBezTo>
                  <a:pt x="106948" y="99729"/>
                  <a:pt x="103304" y="101301"/>
                  <a:pt x="99729" y="103016"/>
                </a:cubicBezTo>
                <a:lnTo>
                  <a:pt x="67656" y="91445"/>
                </a:lnTo>
                <a:lnTo>
                  <a:pt x="223388" y="35223"/>
                </a:lnTo>
                <a:cubicBezTo>
                  <a:pt x="225102" y="34580"/>
                  <a:pt x="226890" y="34295"/>
                  <a:pt x="228673" y="34295"/>
                </a:cubicBezTo>
                <a:lnTo>
                  <a:pt x="228605" y="34289"/>
                </a:lnTo>
                <a:moveTo>
                  <a:pt x="11297" y="107581"/>
                </a:moveTo>
                <a:lnTo>
                  <a:pt x="66587" y="127510"/>
                </a:lnTo>
                <a:cubicBezTo>
                  <a:pt x="47156" y="148012"/>
                  <a:pt x="35369" y="175156"/>
                  <a:pt x="34368" y="204445"/>
                </a:cubicBezTo>
                <a:cubicBezTo>
                  <a:pt x="34295" y="204874"/>
                  <a:pt x="34295" y="205303"/>
                  <a:pt x="34295" y="205732"/>
                </a:cubicBezTo>
                <a:cubicBezTo>
                  <a:pt x="34295" y="226019"/>
                  <a:pt x="26582" y="247021"/>
                  <a:pt x="18366" y="263451"/>
                </a:cubicBezTo>
                <a:cubicBezTo>
                  <a:pt x="13721" y="272737"/>
                  <a:pt x="8435" y="281882"/>
                  <a:pt x="2291" y="290310"/>
                </a:cubicBezTo>
                <a:cubicBezTo>
                  <a:pt x="5" y="293383"/>
                  <a:pt x="-640" y="297381"/>
                  <a:pt x="649" y="301027"/>
                </a:cubicBezTo>
                <a:cubicBezTo>
                  <a:pt x="1934" y="304670"/>
                  <a:pt x="4933" y="307384"/>
                  <a:pt x="8650" y="308312"/>
                </a:cubicBezTo>
                <a:lnTo>
                  <a:pt x="54370" y="319743"/>
                </a:lnTo>
                <a:cubicBezTo>
                  <a:pt x="57369" y="320527"/>
                  <a:pt x="60584" y="319958"/>
                  <a:pt x="63226" y="318315"/>
                </a:cubicBezTo>
                <a:cubicBezTo>
                  <a:pt x="65869" y="316673"/>
                  <a:pt x="67725" y="313959"/>
                  <a:pt x="68297" y="310886"/>
                </a:cubicBezTo>
                <a:cubicBezTo>
                  <a:pt x="74441" y="280311"/>
                  <a:pt x="71369" y="252882"/>
                  <a:pt x="66797" y="233234"/>
                </a:cubicBezTo>
                <a:cubicBezTo>
                  <a:pt x="64511" y="223234"/>
                  <a:pt x="61439" y="213017"/>
                  <a:pt x="57223" y="203587"/>
                </a:cubicBezTo>
                <a:cubicBezTo>
                  <a:pt x="58581" y="177157"/>
                  <a:pt x="70939" y="152938"/>
                  <a:pt x="90585" y="136293"/>
                </a:cubicBezTo>
                <a:lnTo>
                  <a:pt x="211670" y="180012"/>
                </a:lnTo>
                <a:cubicBezTo>
                  <a:pt x="217097" y="181942"/>
                  <a:pt x="222812" y="182941"/>
                  <a:pt x="228600" y="182941"/>
                </a:cubicBezTo>
                <a:cubicBezTo>
                  <a:pt x="234388" y="182941"/>
                  <a:pt x="240103" y="181942"/>
                  <a:pt x="245530" y="180012"/>
                </a:cubicBezTo>
                <a:lnTo>
                  <a:pt x="445907" y="107578"/>
                </a:lnTo>
                <a:cubicBezTo>
                  <a:pt x="452692" y="105148"/>
                  <a:pt x="457195" y="98647"/>
                  <a:pt x="457195" y="91432"/>
                </a:cubicBezTo>
                <a:cubicBezTo>
                  <a:pt x="457195" y="84217"/>
                  <a:pt x="452697" y="77786"/>
                  <a:pt x="445907" y="75286"/>
                </a:cubicBezTo>
                <a:lnTo>
                  <a:pt x="245530" y="2922"/>
                </a:lnTo>
                <a:cubicBezTo>
                  <a:pt x="240103" y="992"/>
                  <a:pt x="234388" y="-6"/>
                  <a:pt x="228600" y="-6"/>
                </a:cubicBezTo>
                <a:cubicBezTo>
                  <a:pt x="222812" y="-6"/>
                  <a:pt x="217097" y="992"/>
                  <a:pt x="211670" y="2922"/>
                </a:cubicBezTo>
                <a:lnTo>
                  <a:pt x="11293" y="75286"/>
                </a:lnTo>
                <a:cubicBezTo>
                  <a:pt x="4508" y="77786"/>
                  <a:pt x="5" y="84217"/>
                  <a:pt x="5" y="91432"/>
                </a:cubicBezTo>
                <a:cubicBezTo>
                  <a:pt x="5" y="98647"/>
                  <a:pt x="4503" y="105078"/>
                  <a:pt x="11293" y="107578"/>
                </a:cubicBezTo>
                <a:lnTo>
                  <a:pt x="11297" y="107581"/>
                </a:lnTo>
                <a:moveTo>
                  <a:pt x="354760" y="164730"/>
                </a:moveTo>
                <a:lnTo>
                  <a:pt x="321544" y="176731"/>
                </a:lnTo>
                <a:lnTo>
                  <a:pt x="330615" y="262811"/>
                </a:lnTo>
                <a:cubicBezTo>
                  <a:pt x="327186" y="265311"/>
                  <a:pt x="321471" y="268525"/>
                  <a:pt x="313040" y="271812"/>
                </a:cubicBezTo>
                <a:cubicBezTo>
                  <a:pt x="292896" y="279741"/>
                  <a:pt x="262895" y="285742"/>
                  <a:pt x="228605" y="285742"/>
                </a:cubicBezTo>
                <a:cubicBezTo>
                  <a:pt x="194315" y="285742"/>
                  <a:pt x="164313" y="279741"/>
                  <a:pt x="144096" y="271882"/>
                </a:cubicBezTo>
                <a:cubicBezTo>
                  <a:pt x="135665" y="268595"/>
                  <a:pt x="129950" y="265311"/>
                  <a:pt x="126521" y="262881"/>
                </a:cubicBezTo>
                <a:lnTo>
                  <a:pt x="135592" y="176801"/>
                </a:lnTo>
                <a:lnTo>
                  <a:pt x="102376" y="164801"/>
                </a:lnTo>
                <a:lnTo>
                  <a:pt x="91445" y="268598"/>
                </a:lnTo>
                <a:cubicBezTo>
                  <a:pt x="91445" y="293815"/>
                  <a:pt x="152879" y="320031"/>
                  <a:pt x="228600" y="320031"/>
                </a:cubicBezTo>
                <a:cubicBezTo>
                  <a:pt x="304321" y="320031"/>
                  <a:pt x="365755" y="293815"/>
                  <a:pt x="365755" y="268598"/>
                </a:cubicBezTo>
                <a:lnTo>
                  <a:pt x="354824" y="164730"/>
                </a:lnTo>
                <a:lnTo>
                  <a:pt x="354760" y="164730"/>
                </a:lnTo>
                <a:moveTo>
                  <a:pt x="333902" y="260026"/>
                </a:moveTo>
                <a:cubicBezTo>
                  <a:pt x="333902" y="260026"/>
                  <a:pt x="333829" y="260096"/>
                  <a:pt x="333687" y="260311"/>
                </a:cubicBezTo>
                <a:cubicBezTo>
                  <a:pt x="333829" y="260096"/>
                  <a:pt x="333902" y="260026"/>
                  <a:pt x="333902" y="260026"/>
                </a:cubicBezTo>
                <a:moveTo>
                  <a:pt x="123311" y="260026"/>
                </a:moveTo>
                <a:cubicBezTo>
                  <a:pt x="123311" y="260026"/>
                  <a:pt x="123385" y="260096"/>
                  <a:pt x="123526" y="260311"/>
                </a:cubicBezTo>
                <a:cubicBezTo>
                  <a:pt x="123385" y="260096"/>
                  <a:pt x="123311" y="260026"/>
                  <a:pt x="123311" y="260026"/>
                </a:cubicBezTo>
              </a:path>
            </a:pathLst>
          </a:custGeom>
          <a:solidFill>
            <a:srgbClr val="1B6F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9415497" y="3686624"/>
            <a:ext cx="457200" cy="320042"/>
          </a:xfrm>
          <a:custGeom>
            <a:avLst/>
            <a:gdLst/>
            <a:ahLst/>
            <a:cxnLst/>
            <a:rect l="l" t="t" r="r" b="b"/>
            <a:pathLst>
              <a:path w="457200" h="320042">
                <a:moveTo>
                  <a:pt x="228600" y="34504"/>
                </a:moveTo>
                <a:lnTo>
                  <a:pt x="215744" y="19788"/>
                </a:lnTo>
                <a:cubicBezTo>
                  <a:pt x="204743" y="7214"/>
                  <a:pt x="188883" y="0"/>
                  <a:pt x="172168" y="0"/>
                </a:cubicBezTo>
                <a:lnTo>
                  <a:pt x="171455" y="0"/>
                </a:lnTo>
                <a:cubicBezTo>
                  <a:pt x="139880" y="0"/>
                  <a:pt x="114305" y="25575"/>
                  <a:pt x="114305" y="57150"/>
                </a:cubicBezTo>
                <a:cubicBezTo>
                  <a:pt x="114305" y="65295"/>
                  <a:pt x="116019" y="73008"/>
                  <a:pt x="119091" y="80010"/>
                </a:cubicBezTo>
                <a:lnTo>
                  <a:pt x="68585" y="80010"/>
                </a:lnTo>
                <a:cubicBezTo>
                  <a:pt x="22078" y="80225"/>
                  <a:pt x="5" y="131089"/>
                  <a:pt x="5" y="171450"/>
                </a:cubicBezTo>
                <a:cubicBezTo>
                  <a:pt x="5" y="212098"/>
                  <a:pt x="17223" y="256603"/>
                  <a:pt x="57868" y="271962"/>
                </a:cubicBezTo>
                <a:cubicBezTo>
                  <a:pt x="65370" y="274820"/>
                  <a:pt x="73943" y="274961"/>
                  <a:pt x="81729" y="273249"/>
                </a:cubicBezTo>
                <a:lnTo>
                  <a:pt x="182885" y="250746"/>
                </a:lnTo>
                <a:lnTo>
                  <a:pt x="182885" y="308610"/>
                </a:lnTo>
                <a:cubicBezTo>
                  <a:pt x="182885" y="313039"/>
                  <a:pt x="185459" y="317110"/>
                  <a:pt x="189455" y="318970"/>
                </a:cubicBezTo>
                <a:cubicBezTo>
                  <a:pt x="193455" y="320826"/>
                  <a:pt x="198242" y="320256"/>
                  <a:pt x="201598" y="317398"/>
                </a:cubicBezTo>
                <a:lnTo>
                  <a:pt x="228600" y="294896"/>
                </a:lnTo>
                <a:lnTo>
                  <a:pt x="255602" y="317398"/>
                </a:lnTo>
                <a:cubicBezTo>
                  <a:pt x="259031" y="320256"/>
                  <a:pt x="263745" y="320826"/>
                  <a:pt x="267745" y="318970"/>
                </a:cubicBezTo>
                <a:cubicBezTo>
                  <a:pt x="271746" y="317113"/>
                  <a:pt x="274320" y="313039"/>
                  <a:pt x="274320" y="308610"/>
                </a:cubicBezTo>
                <a:lnTo>
                  <a:pt x="274320" y="250746"/>
                </a:lnTo>
                <a:lnTo>
                  <a:pt x="375475" y="273249"/>
                </a:lnTo>
                <a:cubicBezTo>
                  <a:pt x="383262" y="274964"/>
                  <a:pt x="391834" y="274820"/>
                  <a:pt x="399337" y="271962"/>
                </a:cubicBezTo>
                <a:cubicBezTo>
                  <a:pt x="439986" y="256603"/>
                  <a:pt x="457200" y="212098"/>
                  <a:pt x="457200" y="171450"/>
                </a:cubicBezTo>
                <a:cubicBezTo>
                  <a:pt x="457200" y="131086"/>
                  <a:pt x="435126" y="80225"/>
                  <a:pt x="388620" y="80010"/>
                </a:cubicBezTo>
                <a:lnTo>
                  <a:pt x="338113" y="80010"/>
                </a:lnTo>
                <a:cubicBezTo>
                  <a:pt x="341185" y="73011"/>
                  <a:pt x="342900" y="65295"/>
                  <a:pt x="342900" y="57150"/>
                </a:cubicBezTo>
                <a:cubicBezTo>
                  <a:pt x="342900" y="25575"/>
                  <a:pt x="317324" y="0"/>
                  <a:pt x="285750" y="0"/>
                </a:cubicBezTo>
                <a:lnTo>
                  <a:pt x="285037" y="0"/>
                </a:lnTo>
                <a:cubicBezTo>
                  <a:pt x="268322" y="0"/>
                  <a:pt x="252461" y="7214"/>
                  <a:pt x="241461" y="19788"/>
                </a:cubicBezTo>
                <a:lnTo>
                  <a:pt x="228600" y="34504"/>
                </a:lnTo>
                <a:moveTo>
                  <a:pt x="285750" y="80010"/>
                </a:moveTo>
                <a:lnTo>
                  <a:pt x="280035" y="80010"/>
                </a:lnTo>
                <a:lnTo>
                  <a:pt x="246888" y="80010"/>
                </a:lnTo>
                <a:cubicBezTo>
                  <a:pt x="241959" y="80010"/>
                  <a:pt x="239385" y="74224"/>
                  <a:pt x="242599" y="70508"/>
                </a:cubicBezTo>
                <a:lnTo>
                  <a:pt x="267247" y="42290"/>
                </a:lnTo>
                <a:cubicBezTo>
                  <a:pt x="271174" y="37791"/>
                  <a:pt x="276606" y="35003"/>
                  <a:pt x="282463" y="34360"/>
                </a:cubicBezTo>
                <a:cubicBezTo>
                  <a:pt x="283318" y="34289"/>
                  <a:pt x="284104" y="34216"/>
                  <a:pt x="284964" y="34216"/>
                </a:cubicBezTo>
                <a:lnTo>
                  <a:pt x="285677" y="34216"/>
                </a:lnTo>
                <a:cubicBezTo>
                  <a:pt x="298323" y="34216"/>
                  <a:pt x="308537" y="44431"/>
                  <a:pt x="308537" y="57076"/>
                </a:cubicBezTo>
                <a:cubicBezTo>
                  <a:pt x="308537" y="69721"/>
                  <a:pt x="298323" y="79937"/>
                  <a:pt x="285677" y="79937"/>
                </a:cubicBezTo>
                <a:lnTo>
                  <a:pt x="285750" y="80010"/>
                </a:lnTo>
                <a:moveTo>
                  <a:pt x="210312" y="80010"/>
                </a:moveTo>
                <a:lnTo>
                  <a:pt x="171450" y="80010"/>
                </a:lnTo>
                <a:cubicBezTo>
                  <a:pt x="158804" y="80010"/>
                  <a:pt x="148590" y="69795"/>
                  <a:pt x="148590" y="57150"/>
                </a:cubicBezTo>
                <a:cubicBezTo>
                  <a:pt x="148590" y="44505"/>
                  <a:pt x="158804" y="34289"/>
                  <a:pt x="171450" y="34289"/>
                </a:cubicBezTo>
                <a:lnTo>
                  <a:pt x="172163" y="34289"/>
                </a:lnTo>
                <a:cubicBezTo>
                  <a:pt x="178948" y="34289"/>
                  <a:pt x="185449" y="37218"/>
                  <a:pt x="189880" y="42361"/>
                </a:cubicBezTo>
                <a:lnTo>
                  <a:pt x="214527" y="70579"/>
                </a:lnTo>
                <a:cubicBezTo>
                  <a:pt x="217742" y="74295"/>
                  <a:pt x="215172" y="80081"/>
                  <a:pt x="210243" y="80081"/>
                </a:cubicBezTo>
                <a:lnTo>
                  <a:pt x="210312" y="80010"/>
                </a:lnTo>
                <a:moveTo>
                  <a:pt x="171450" y="114300"/>
                </a:moveTo>
                <a:lnTo>
                  <a:pt x="182880" y="114300"/>
                </a:lnTo>
                <a:lnTo>
                  <a:pt x="182880" y="215599"/>
                </a:lnTo>
                <a:lnTo>
                  <a:pt x="74295" y="239746"/>
                </a:lnTo>
                <a:cubicBezTo>
                  <a:pt x="73225" y="239961"/>
                  <a:pt x="72082" y="240105"/>
                  <a:pt x="71223" y="240031"/>
                </a:cubicBezTo>
                <a:cubicBezTo>
                  <a:pt x="70436" y="240031"/>
                  <a:pt x="70080" y="239887"/>
                  <a:pt x="70006" y="239887"/>
                </a:cubicBezTo>
                <a:lnTo>
                  <a:pt x="70006" y="239887"/>
                </a:lnTo>
                <a:cubicBezTo>
                  <a:pt x="48646" y="231816"/>
                  <a:pt x="34290" y="205524"/>
                  <a:pt x="34290" y="171450"/>
                </a:cubicBezTo>
                <a:cubicBezTo>
                  <a:pt x="34290" y="156734"/>
                  <a:pt x="38505" y="140517"/>
                  <a:pt x="45793" y="129086"/>
                </a:cubicBezTo>
                <a:cubicBezTo>
                  <a:pt x="52578" y="118441"/>
                  <a:pt x="60007" y="114370"/>
                  <a:pt x="68653" y="114296"/>
                </a:cubicBezTo>
                <a:lnTo>
                  <a:pt x="171450" y="114300"/>
                </a:lnTo>
                <a:moveTo>
                  <a:pt x="274320" y="114300"/>
                </a:moveTo>
                <a:lnTo>
                  <a:pt x="285750" y="114300"/>
                </a:lnTo>
                <a:lnTo>
                  <a:pt x="388547" y="114300"/>
                </a:lnTo>
                <a:cubicBezTo>
                  <a:pt x="397193" y="114370"/>
                  <a:pt x="404691" y="118444"/>
                  <a:pt x="411480" y="129089"/>
                </a:cubicBezTo>
                <a:cubicBezTo>
                  <a:pt x="418768" y="140517"/>
                  <a:pt x="422983" y="156734"/>
                  <a:pt x="422983" y="171453"/>
                </a:cubicBezTo>
                <a:cubicBezTo>
                  <a:pt x="422983" y="205528"/>
                  <a:pt x="408623" y="231816"/>
                  <a:pt x="387267" y="239890"/>
                </a:cubicBezTo>
                <a:lnTo>
                  <a:pt x="387267" y="239890"/>
                </a:lnTo>
                <a:cubicBezTo>
                  <a:pt x="387194" y="239890"/>
                  <a:pt x="386837" y="240034"/>
                  <a:pt x="386051" y="240034"/>
                </a:cubicBezTo>
                <a:cubicBezTo>
                  <a:pt x="385122" y="240105"/>
                  <a:pt x="384053" y="239964"/>
                  <a:pt x="382978" y="239750"/>
                </a:cubicBezTo>
                <a:lnTo>
                  <a:pt x="274320" y="215603"/>
                </a:lnTo>
                <a:lnTo>
                  <a:pt x="274320" y="114300"/>
                </a:lnTo>
              </a:path>
            </a:pathLst>
          </a:custGeom>
          <a:solidFill>
            <a:srgbClr val="FF6E0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583609" y="4655749"/>
            <a:ext cx="21982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33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Assessment and Examination</a:t>
            </a:r>
            <a:endParaRPr lang="en-US" sz="1333" dirty="0"/>
          </a:p>
        </p:txBody>
      </p:sp>
      <p:sp>
        <p:nvSpPr>
          <p:cNvPr id="14" name="Text 12"/>
          <p:cNvSpPr/>
          <p:nvPr/>
        </p:nvSpPr>
        <p:spPr>
          <a:xfrm>
            <a:off x="583609" y="5128847"/>
            <a:ext cx="2198220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45"/>
              </a:spcBef>
              <a:buNone/>
            </a:pPr>
            <a:r>
              <a:rPr lang="en-US" sz="1134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Successful completion requires passing all module assessments.</a:t>
            </a:r>
            <a:endParaRPr lang="en-US" sz="1134" dirty="0"/>
          </a:p>
          <a:p>
            <a:pPr algn="l" marL="0" indent="0">
              <a:lnSpc>
                <a:spcPct val="90000"/>
              </a:lnSpc>
              <a:spcBef>
                <a:spcPts val="945"/>
              </a:spcBef>
              <a:buNone/>
            </a:pPr>
            <a:r>
              <a:rPr lang="en-US" sz="1134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Participants must also pass the final exam to meet the criteria.</a:t>
            </a:r>
            <a:endParaRPr lang="en-US" sz="1134" dirty="0"/>
          </a:p>
        </p:txBody>
      </p:sp>
      <p:sp>
        <p:nvSpPr>
          <p:cNvPr id="15" name="Text 13"/>
          <p:cNvSpPr/>
          <p:nvPr/>
        </p:nvSpPr>
        <p:spPr>
          <a:xfrm>
            <a:off x="3528110" y="4655747"/>
            <a:ext cx="219359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90"/>
              </a:spcBef>
              <a:buNone/>
            </a:pPr>
            <a:r>
              <a:rPr lang="en-US" sz="1583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Final Project Submission</a:t>
            </a:r>
            <a:endParaRPr lang="en-US" sz="1583" dirty="0"/>
          </a:p>
        </p:txBody>
      </p:sp>
      <p:sp>
        <p:nvSpPr>
          <p:cNvPr id="16" name="Text 14"/>
          <p:cNvSpPr/>
          <p:nvPr/>
        </p:nvSpPr>
        <p:spPr>
          <a:xfrm>
            <a:off x="3528110" y="5128845"/>
            <a:ext cx="2193593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80"/>
              </a:spcBef>
              <a:buNone/>
            </a:pPr>
            <a:r>
              <a:rPr lang="en-US" sz="93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Submission of the final project meeting quality standards is mandatory.</a:t>
            </a:r>
            <a:endParaRPr lang="en-US" sz="936" dirty="0"/>
          </a:p>
          <a:p>
            <a:pPr algn="l" marL="0" indent="0">
              <a:lnSpc>
                <a:spcPct val="90000"/>
              </a:lnSpc>
              <a:spcBef>
                <a:spcPts val="780"/>
              </a:spcBef>
              <a:buNone/>
            </a:pPr>
            <a:r>
              <a:rPr lang="en-US" sz="93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ensures participants demonstrate their understanding and application of the course material.</a:t>
            </a:r>
            <a:endParaRPr lang="en-US" sz="936" dirty="0"/>
          </a:p>
        </p:txBody>
      </p:sp>
      <p:sp>
        <p:nvSpPr>
          <p:cNvPr id="17" name="Text 15"/>
          <p:cNvSpPr/>
          <p:nvPr/>
        </p:nvSpPr>
        <p:spPr>
          <a:xfrm>
            <a:off x="356839" y="1378858"/>
            <a:ext cx="5593947" cy="1288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3ACE5D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Course Completion and Certification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9412485" y="1"/>
            <a:ext cx="2150353" cy="2540000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470297" y="4655747"/>
            <a:ext cx="219359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Interactive Participation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70297" y="5128845"/>
            <a:ext cx="2193593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Active participation in interactive sessions is required.</a:t>
            </a:r>
            <a:endParaRPr lang="en-US" sz="937" dirty="0"/>
          </a:p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Engagement in these sessions contributes to the overall learning experience.</a:t>
            </a:r>
            <a:endParaRPr lang="en-US" sz="937" dirty="0"/>
          </a:p>
        </p:txBody>
      </p:sp>
      <p:sp>
        <p:nvSpPr>
          <p:cNvPr id="21" name="Text 19"/>
          <p:cNvSpPr/>
          <p:nvPr/>
        </p:nvSpPr>
        <p:spPr>
          <a:xfrm>
            <a:off x="6241213" y="737460"/>
            <a:ext cx="5593947" cy="1929810"/>
          </a:xfrm>
          <a:prstGeom prst="rect">
            <a:avLst/>
          </a:prstGeom>
          <a:blipFill>
            <a:blip r:embed="rId1"/>
            <a:srcRect/>
            <a:stretch>
              <a:fillRect l="0" r="0" t="-47492" b="-47492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9412485" y="4655747"/>
            <a:ext cx="219359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14"/>
              </a:spcBef>
              <a:buNone/>
            </a:pPr>
            <a:r>
              <a:rPr lang="en-US" sz="1462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Certification Achievement</a:t>
            </a:r>
            <a:endParaRPr lang="en-US" sz="1462" dirty="0"/>
          </a:p>
        </p:txBody>
      </p:sp>
      <p:sp>
        <p:nvSpPr>
          <p:cNvPr id="23" name="Text 21"/>
          <p:cNvSpPr/>
          <p:nvPr/>
        </p:nvSpPr>
        <p:spPr>
          <a:xfrm>
            <a:off x="9412485" y="5128845"/>
            <a:ext cx="2193593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Upon meeting all criteria, participants will receive a formal certificate.</a:t>
            </a:r>
            <a:endParaRPr lang="en-US" sz="937" dirty="0"/>
          </a:p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certificate recognizes their achievement and readiness to apply their skills professionally.</a:t>
            </a:r>
            <a:endParaRPr lang="en-US" sz="9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56840" y="1584251"/>
            <a:ext cx="6883245" cy="1146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179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Next Steps and Further Learning</a:t>
            </a:r>
            <a:endParaRPr lang="en-US" sz="4179" dirty="0"/>
          </a:p>
        </p:txBody>
      </p:sp>
      <p:sp>
        <p:nvSpPr>
          <p:cNvPr id="6" name="Text 4"/>
          <p:cNvSpPr/>
          <p:nvPr/>
        </p:nvSpPr>
        <p:spPr>
          <a:xfrm>
            <a:off x="814040" y="3283717"/>
            <a:ext cx="2194560" cy="2848429"/>
          </a:xfrm>
          <a:prstGeom prst="rect">
            <a:avLst/>
          </a:prstGeom>
          <a:solidFill>
            <a:srgbClr val="CBF2E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756227" y="3283716"/>
            <a:ext cx="2194560" cy="2848430"/>
          </a:xfrm>
          <a:prstGeom prst="rect">
            <a:avLst/>
          </a:prstGeom>
          <a:solidFill>
            <a:srgbClr val="FFE4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042640" y="3545111"/>
            <a:ext cx="1737360" cy="473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Explore Advanced Courses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42640" y="4198116"/>
            <a:ext cx="1737360" cy="16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16"/>
              </a:spcBef>
              <a:buNone/>
            </a:pPr>
            <a:r>
              <a:rPr lang="en-US" sz="1142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After completing this course, learners are encouraged to explore advanced courses to deepen expertise.</a:t>
            </a:r>
            <a:endParaRPr lang="en-US" sz="1142" dirty="0"/>
          </a:p>
          <a:p>
            <a:pPr algn="l" marL="0" indent="0">
              <a:lnSpc>
                <a:spcPct val="90000"/>
              </a:lnSpc>
              <a:spcBef>
                <a:spcPts val="816"/>
              </a:spcBef>
              <a:buNone/>
            </a:pPr>
            <a:r>
              <a:rPr lang="en-US" sz="1142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step allows individuals to build upon their foundational knowledge and specialize further in their field.</a:t>
            </a:r>
            <a:endParaRPr lang="en-US" sz="1142" dirty="0"/>
          </a:p>
        </p:txBody>
      </p:sp>
      <p:sp>
        <p:nvSpPr>
          <p:cNvPr id="10" name="Text 8"/>
          <p:cNvSpPr/>
          <p:nvPr/>
        </p:nvSpPr>
        <p:spPr>
          <a:xfrm>
            <a:off x="356840" y="3283716"/>
            <a:ext cx="457200" cy="457200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46840" y="3330516"/>
            <a:ext cx="277200" cy="3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1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299026" y="3283716"/>
            <a:ext cx="457200" cy="457200"/>
          </a:xfrm>
          <a:prstGeom prst="rect">
            <a:avLst/>
          </a:pr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389026" y="3330516"/>
            <a:ext cx="277200" cy="3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2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3984827" y="3545111"/>
            <a:ext cx="1737360" cy="473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59"/>
              </a:spcBef>
              <a:buNone/>
            </a:pPr>
            <a:r>
              <a:rPr lang="en-US" sz="121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Engage in Professional Development Workshops</a:t>
            </a:r>
            <a:endParaRPr lang="en-US" sz="1214" dirty="0"/>
          </a:p>
        </p:txBody>
      </p:sp>
      <p:sp>
        <p:nvSpPr>
          <p:cNvPr id="15" name="Text 13"/>
          <p:cNvSpPr/>
          <p:nvPr/>
        </p:nvSpPr>
        <p:spPr>
          <a:xfrm>
            <a:off x="3984827" y="4198116"/>
            <a:ext cx="1737360" cy="16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68"/>
              </a:spcBef>
              <a:buNone/>
            </a:pPr>
            <a:r>
              <a:rPr lang="en-US" sz="121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Learners are encouraged to engage in professional development workshops.</a:t>
            </a:r>
            <a:endParaRPr lang="en-US" sz="1216" dirty="0"/>
          </a:p>
          <a:p>
            <a:pPr algn="l" marL="0" indent="0">
              <a:lnSpc>
                <a:spcPct val="90000"/>
              </a:lnSpc>
              <a:spcBef>
                <a:spcPts val="868"/>
              </a:spcBef>
              <a:buNone/>
            </a:pPr>
            <a:r>
              <a:rPr lang="en-US" sz="121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workshops provide hands-on experience and practical skills to enhance professional capabilities.</a:t>
            </a:r>
            <a:endParaRPr lang="en-US" sz="1216" dirty="0"/>
          </a:p>
        </p:txBody>
      </p:sp>
      <p:sp>
        <p:nvSpPr>
          <p:cNvPr id="16" name="Text 14"/>
          <p:cNvSpPr/>
          <p:nvPr/>
        </p:nvSpPr>
        <p:spPr>
          <a:xfrm>
            <a:off x="6698414" y="3283716"/>
            <a:ext cx="2194560" cy="2848430"/>
          </a:xfrm>
          <a:prstGeom prst="rect">
            <a:avLst/>
          </a:prstGeom>
          <a:solidFill>
            <a:srgbClr val="D8F5D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241212" y="3283716"/>
            <a:ext cx="457200" cy="457200"/>
          </a:xfrm>
          <a:prstGeom prst="rect">
            <a:avLst/>
          </a:prstGeom>
          <a:solidFill>
            <a:srgbClr val="3ACE5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331212" y="3330516"/>
            <a:ext cx="277200" cy="3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927014" y="3545111"/>
            <a:ext cx="1737360" cy="473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Pursue Career Opportunities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927014" y="4198116"/>
            <a:ext cx="1737360" cy="16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03"/>
              </a:spcBef>
              <a:buNone/>
            </a:pPr>
            <a:r>
              <a:rPr lang="en-US" sz="1264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Learners should pursue career opportunities aligned with their new skills.</a:t>
            </a:r>
            <a:endParaRPr lang="en-US" sz="1264" dirty="0"/>
          </a:p>
          <a:p>
            <a:pPr algn="l" marL="0" indent="0">
              <a:lnSpc>
                <a:spcPct val="90000"/>
              </a:lnSpc>
              <a:spcBef>
                <a:spcPts val="903"/>
              </a:spcBef>
              <a:buNone/>
            </a:pPr>
            <a:r>
              <a:rPr lang="en-US" sz="1264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step supports applying acquired knowledge in real-world scenarios and advancing one's career.</a:t>
            </a:r>
            <a:endParaRPr lang="en-US" sz="1264" dirty="0"/>
          </a:p>
        </p:txBody>
      </p:sp>
      <p:sp>
        <p:nvSpPr>
          <p:cNvPr id="21" name="Text 19"/>
          <p:cNvSpPr/>
          <p:nvPr/>
        </p:nvSpPr>
        <p:spPr>
          <a:xfrm>
            <a:off x="11094720" y="1"/>
            <a:ext cx="1097280" cy="1097280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8088291" y="725854"/>
            <a:ext cx="3746870" cy="1977359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9640600" y="3283716"/>
            <a:ext cx="2194560" cy="2848430"/>
          </a:xfrm>
          <a:prstGeom prst="rect">
            <a:avLst/>
          </a:prstGeom>
          <a:solidFill>
            <a:srgbClr val="FFE2C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9183400" y="3283716"/>
            <a:ext cx="457200" cy="457200"/>
          </a:xfrm>
          <a:prstGeom prst="rect">
            <a:avLst/>
          </a:prstGeom>
          <a:solidFill>
            <a:srgbClr val="FF6E01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9273400" y="3330516"/>
            <a:ext cx="277200" cy="3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4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9869200" y="3545111"/>
            <a:ext cx="1737360" cy="473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Join Professional Networks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869200" y="4198116"/>
            <a:ext cx="1737360" cy="16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18"/>
              </a:spcBef>
              <a:buNone/>
            </a:pPr>
            <a:r>
              <a:rPr lang="en-US" sz="1145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Joining professional networks and communities is recommended for ongoing growth.</a:t>
            </a:r>
            <a:endParaRPr lang="en-US" sz="1145" dirty="0"/>
          </a:p>
          <a:p>
            <a:pPr algn="l" marL="0" indent="0">
              <a:lnSpc>
                <a:spcPct val="90000"/>
              </a:lnSpc>
              <a:spcBef>
                <a:spcPts val="818"/>
              </a:spcBef>
              <a:buNone/>
            </a:pPr>
            <a:r>
              <a:rPr lang="en-US" sz="1145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networks offer collaboration, mentorship, and resources to support continuous learning and development.</a:t>
            </a:r>
            <a:endParaRPr lang="en-US" sz="11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2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2720051"/>
            <a:ext cx="9277109" cy="3456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Introduction to the Course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Course Structure and Schedule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Module 1: Fundamentals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Module 2: Intermediate Concepts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Module 3: Advanced Techniques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Practical Applications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Assessment and Evaluation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Resources and Support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Interactive Sessions and Workshops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Common Challenges and Solutions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Course Completion and Certification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Next Steps and Further Learning</a:t>
            </a:r>
            <a:endParaRPr lang="en-US" sz="1124" dirty="0"/>
          </a:p>
        </p:txBody>
      </p:sp>
      <p:sp>
        <p:nvSpPr>
          <p:cNvPr id="6" name="Text 4"/>
          <p:cNvSpPr/>
          <p:nvPr/>
        </p:nvSpPr>
        <p:spPr>
          <a:xfrm>
            <a:off x="457200" y="1421717"/>
            <a:ext cx="9277108" cy="904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124A3B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Table of Contents</a:t>
            </a:r>
            <a:endParaRPr lang="en-US" sz="4800" dirty="0"/>
          </a:p>
        </p:txBody>
      </p:sp>
      <p:sp>
        <p:nvSpPr>
          <p:cNvPr id="7" name="Text 5"/>
          <p:cNvSpPr/>
          <p:nvPr/>
        </p:nvSpPr>
        <p:spPr>
          <a:xfrm>
            <a:off x="9949981" y="2720051"/>
            <a:ext cx="692941" cy="3456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03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04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05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06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07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08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09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10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11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12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13</a:t>
            </a:r>
            <a:endParaRPr lang="en-US" sz="1124" dirty="0"/>
          </a:p>
          <a:p>
            <a:pPr algn="l" marL="0" indent="0">
              <a:lnSpc>
                <a:spcPct val="130000"/>
              </a:lnSpc>
              <a:spcBef>
                <a:spcPts val="562"/>
              </a:spcBef>
              <a:buNone/>
            </a:pPr>
            <a:r>
              <a:rPr lang="en-US" sz="1124" dirty="0">
                <a:solidFill>
                  <a:srgbClr val="249477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14</a:t>
            </a:r>
            <a:endParaRPr lang="en-US" sz="1124" dirty="0"/>
          </a:p>
        </p:txBody>
      </p:sp>
      <p:sp>
        <p:nvSpPr>
          <p:cNvPr id="8" name="Text 6"/>
          <p:cNvSpPr/>
          <p:nvPr/>
        </p:nvSpPr>
        <p:spPr>
          <a:xfrm>
            <a:off x="11734800" y="0"/>
            <a:ext cx="457200" cy="548640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1277600" y="0"/>
            <a:ext cx="457200" cy="1097280"/>
          </a:xfrm>
          <a:prstGeom prst="rect">
            <a:avLst/>
          </a:pr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 flipV="1">
            <a:off x="10820400" y="1097280"/>
            <a:ext cx="457200" cy="548640"/>
          </a:xfrm>
          <a:prstGeom prst="rect">
            <a:avLst/>
          </a:prstGeom>
          <a:solidFill>
            <a:srgbClr val="3ACE5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56840" y="3935491"/>
            <a:ext cx="3681576" cy="2341939"/>
          </a:xfrm>
          <a:prstGeom prst="rect">
            <a:avLst/>
          </a:prstGeom>
          <a:blipFill>
            <a:blip r:embed="rId1"/>
            <a:srcRect/>
            <a:stretch>
              <a:fillRect l="0" r="0" t="-2380" b="-238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328158" y="580570"/>
            <a:ext cx="3474720" cy="2848429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328158" y="3429000"/>
            <a:ext cx="3474720" cy="2848430"/>
          </a:xfrm>
          <a:prstGeom prst="rect">
            <a:avLst/>
          </a:prstGeom>
          <a:solidFill>
            <a:srgbClr val="FFE4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617900" y="1795236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Course Objective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617900" y="2282232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58"/>
              </a:spcBef>
              <a:buNone/>
            </a:pPr>
            <a:r>
              <a:rPr lang="en-US" sz="1061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course is designed to equip participants with a comprehensive understanding of the subject.</a:t>
            </a:r>
            <a:endParaRPr lang="en-US" sz="1061" dirty="0"/>
          </a:p>
          <a:p>
            <a:pPr algn="l" marL="0" indent="0">
              <a:lnSpc>
                <a:spcPct val="90000"/>
              </a:lnSpc>
              <a:spcBef>
                <a:spcPts val="758"/>
              </a:spcBef>
              <a:buNone/>
            </a:pPr>
            <a:r>
              <a:rPr lang="en-US" sz="1061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It is tailored for learners seeking to build both foundational and advanced expertise.</a:t>
            </a:r>
            <a:endParaRPr lang="en-US" sz="1061" dirty="0"/>
          </a:p>
        </p:txBody>
      </p:sp>
      <p:sp>
        <p:nvSpPr>
          <p:cNvPr id="10" name="Text 8"/>
          <p:cNvSpPr/>
          <p:nvPr/>
        </p:nvSpPr>
        <p:spPr>
          <a:xfrm>
            <a:off x="4617900" y="4643665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Skill Development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617900" y="5130661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56"/>
              </a:spcBef>
              <a:buNone/>
            </a:pPr>
            <a:r>
              <a:rPr lang="en-US" sz="1058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Participants will develop critical skills including analytical thinking, practical application, and problem-solving.</a:t>
            </a:r>
            <a:endParaRPr lang="en-US" sz="1058" dirty="0"/>
          </a:p>
          <a:p>
            <a:pPr algn="l" marL="0" indent="0">
              <a:lnSpc>
                <a:spcPct val="90000"/>
              </a:lnSpc>
              <a:spcBef>
                <a:spcPts val="756"/>
              </a:spcBef>
              <a:buNone/>
            </a:pPr>
            <a:r>
              <a:rPr lang="en-US" sz="1058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skills are essential for addressing challenges and achieving success in their field.</a:t>
            </a:r>
            <a:endParaRPr lang="en-US" sz="1058" dirty="0"/>
          </a:p>
        </p:txBody>
      </p:sp>
      <p:sp>
        <p:nvSpPr>
          <p:cNvPr id="12" name="Text 10"/>
          <p:cNvSpPr/>
          <p:nvPr/>
        </p:nvSpPr>
        <p:spPr>
          <a:xfrm>
            <a:off x="356840" y="1498295"/>
            <a:ext cx="3681578" cy="205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000" dirty="0">
                <a:solidFill>
                  <a:srgbClr val="124A3B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Introduction to the Course</a:t>
            </a:r>
            <a:endParaRPr lang="en-US" sz="4000" dirty="0"/>
          </a:p>
        </p:txBody>
      </p:sp>
      <p:sp>
        <p:nvSpPr>
          <p:cNvPr id="13" name="Text 11"/>
          <p:cNvSpPr/>
          <p:nvPr/>
        </p:nvSpPr>
        <p:spPr>
          <a:xfrm>
            <a:off x="7802878" y="3429000"/>
            <a:ext cx="3474720" cy="2848430"/>
          </a:xfrm>
          <a:prstGeom prst="rect">
            <a:avLst/>
          </a:pr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092620" y="4643665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Learning Outcomes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092620" y="5130661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58"/>
              </a:spcBef>
              <a:buNone/>
            </a:pPr>
            <a:r>
              <a:rPr lang="en-US" sz="1061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By the end of the course, participants will have mastered key concepts and techniques.</a:t>
            </a:r>
            <a:endParaRPr lang="en-US" sz="1061" dirty="0"/>
          </a:p>
          <a:p>
            <a:pPr algn="l" marL="0" indent="0">
              <a:lnSpc>
                <a:spcPct val="90000"/>
              </a:lnSpc>
              <a:spcBef>
                <a:spcPts val="758"/>
              </a:spcBef>
              <a:buNone/>
            </a:pPr>
            <a:r>
              <a:rPr lang="en-US" sz="1061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outcomes are designed to ensure readiness and competence in professional scenarios.</a:t>
            </a:r>
            <a:endParaRPr lang="en-US" sz="1061" dirty="0"/>
          </a:p>
        </p:txBody>
      </p:sp>
      <p:sp>
        <p:nvSpPr>
          <p:cNvPr id="16" name="Text 14"/>
          <p:cNvSpPr/>
          <p:nvPr/>
        </p:nvSpPr>
        <p:spPr>
          <a:xfrm>
            <a:off x="8092618" y="379322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59590" y="109134"/>
                </a:moveTo>
                <a:cubicBezTo>
                  <a:pt x="169594" y="103327"/>
                  <a:pt x="176827" y="93772"/>
                  <a:pt x="179684" y="82520"/>
                </a:cubicBezTo>
                <a:lnTo>
                  <a:pt x="184416" y="63857"/>
                </a:lnTo>
                <a:lnTo>
                  <a:pt x="197812" y="77701"/>
                </a:lnTo>
                <a:cubicBezTo>
                  <a:pt x="205850" y="86008"/>
                  <a:pt x="216923" y="90649"/>
                  <a:pt x="228536" y="90649"/>
                </a:cubicBezTo>
                <a:cubicBezTo>
                  <a:pt x="240144" y="90649"/>
                  <a:pt x="251222" y="86004"/>
                  <a:pt x="259260" y="77701"/>
                </a:cubicBezTo>
                <a:lnTo>
                  <a:pt x="272656" y="63857"/>
                </a:lnTo>
                <a:lnTo>
                  <a:pt x="277388" y="82520"/>
                </a:lnTo>
                <a:cubicBezTo>
                  <a:pt x="280245" y="93772"/>
                  <a:pt x="287478" y="103327"/>
                  <a:pt x="297482" y="109134"/>
                </a:cubicBezTo>
                <a:cubicBezTo>
                  <a:pt x="307485" y="114940"/>
                  <a:pt x="319450" y="116367"/>
                  <a:pt x="330524" y="113244"/>
                </a:cubicBezTo>
                <a:lnTo>
                  <a:pt x="349100" y="107977"/>
                </a:lnTo>
                <a:lnTo>
                  <a:pt x="343833" y="126553"/>
                </a:lnTo>
                <a:cubicBezTo>
                  <a:pt x="340705" y="137718"/>
                  <a:pt x="342136" y="149596"/>
                  <a:pt x="347943" y="159595"/>
                </a:cubicBezTo>
                <a:cubicBezTo>
                  <a:pt x="353749" y="169598"/>
                  <a:pt x="363305" y="176831"/>
                  <a:pt x="374557" y="179689"/>
                </a:cubicBezTo>
                <a:lnTo>
                  <a:pt x="393219" y="184421"/>
                </a:lnTo>
                <a:lnTo>
                  <a:pt x="379375" y="197817"/>
                </a:lnTo>
                <a:cubicBezTo>
                  <a:pt x="371068" y="205854"/>
                  <a:pt x="366428" y="216928"/>
                  <a:pt x="366428" y="228541"/>
                </a:cubicBezTo>
                <a:cubicBezTo>
                  <a:pt x="366428" y="240149"/>
                  <a:pt x="371073" y="251227"/>
                  <a:pt x="379375" y="259264"/>
                </a:cubicBezTo>
                <a:lnTo>
                  <a:pt x="393219" y="272660"/>
                </a:lnTo>
                <a:lnTo>
                  <a:pt x="374557" y="277392"/>
                </a:lnTo>
                <a:cubicBezTo>
                  <a:pt x="363305" y="280250"/>
                  <a:pt x="353749" y="287483"/>
                  <a:pt x="347943" y="297486"/>
                </a:cubicBezTo>
                <a:cubicBezTo>
                  <a:pt x="342136" y="307490"/>
                  <a:pt x="340710" y="319455"/>
                  <a:pt x="343833" y="330528"/>
                </a:cubicBezTo>
                <a:lnTo>
                  <a:pt x="349100" y="349104"/>
                </a:lnTo>
                <a:lnTo>
                  <a:pt x="330524" y="343837"/>
                </a:lnTo>
                <a:cubicBezTo>
                  <a:pt x="319359" y="340710"/>
                  <a:pt x="307481" y="342141"/>
                  <a:pt x="297482" y="347947"/>
                </a:cubicBezTo>
                <a:cubicBezTo>
                  <a:pt x="287478" y="353754"/>
                  <a:pt x="280245" y="363309"/>
                  <a:pt x="277388" y="374561"/>
                </a:cubicBezTo>
                <a:lnTo>
                  <a:pt x="272656" y="393224"/>
                </a:lnTo>
                <a:lnTo>
                  <a:pt x="259260" y="379380"/>
                </a:lnTo>
                <a:cubicBezTo>
                  <a:pt x="251222" y="371073"/>
                  <a:pt x="240149" y="366432"/>
                  <a:pt x="228536" y="366432"/>
                </a:cubicBezTo>
                <a:cubicBezTo>
                  <a:pt x="216928" y="366432"/>
                  <a:pt x="205850" y="371077"/>
                  <a:pt x="197812" y="379380"/>
                </a:cubicBezTo>
                <a:lnTo>
                  <a:pt x="184416" y="393224"/>
                </a:lnTo>
                <a:lnTo>
                  <a:pt x="179684" y="374561"/>
                </a:lnTo>
                <a:cubicBezTo>
                  <a:pt x="176827" y="363309"/>
                  <a:pt x="169594" y="353754"/>
                  <a:pt x="159590" y="347947"/>
                </a:cubicBezTo>
                <a:cubicBezTo>
                  <a:pt x="149587" y="342141"/>
                  <a:pt x="137622" y="340715"/>
                  <a:pt x="126548" y="343837"/>
                </a:cubicBezTo>
                <a:lnTo>
                  <a:pt x="107972" y="349104"/>
                </a:lnTo>
                <a:lnTo>
                  <a:pt x="113239" y="330528"/>
                </a:lnTo>
                <a:cubicBezTo>
                  <a:pt x="116367" y="319363"/>
                  <a:pt x="114936" y="307485"/>
                  <a:pt x="109129" y="297486"/>
                </a:cubicBezTo>
                <a:cubicBezTo>
                  <a:pt x="103323" y="287483"/>
                  <a:pt x="93767" y="280250"/>
                  <a:pt x="82515" y="277392"/>
                </a:cubicBezTo>
                <a:lnTo>
                  <a:pt x="63853" y="272660"/>
                </a:lnTo>
                <a:lnTo>
                  <a:pt x="77697" y="259264"/>
                </a:lnTo>
                <a:cubicBezTo>
                  <a:pt x="86004" y="251227"/>
                  <a:pt x="90644" y="240153"/>
                  <a:pt x="90644" y="228541"/>
                </a:cubicBezTo>
                <a:cubicBezTo>
                  <a:pt x="90644" y="216932"/>
                  <a:pt x="85999" y="205854"/>
                  <a:pt x="77697" y="197817"/>
                </a:cubicBezTo>
                <a:lnTo>
                  <a:pt x="63853" y="184421"/>
                </a:lnTo>
                <a:lnTo>
                  <a:pt x="82515" y="179689"/>
                </a:lnTo>
                <a:cubicBezTo>
                  <a:pt x="93767" y="176831"/>
                  <a:pt x="103323" y="169598"/>
                  <a:pt x="109129" y="159595"/>
                </a:cubicBezTo>
                <a:cubicBezTo>
                  <a:pt x="114936" y="149591"/>
                  <a:pt x="116362" y="137626"/>
                  <a:pt x="113239" y="126553"/>
                </a:cubicBezTo>
                <a:lnTo>
                  <a:pt x="107972" y="107977"/>
                </a:lnTo>
                <a:lnTo>
                  <a:pt x="126548" y="113244"/>
                </a:lnTo>
                <a:cubicBezTo>
                  <a:pt x="137713" y="116371"/>
                  <a:pt x="149591" y="114940"/>
                  <a:pt x="159682" y="109134"/>
                </a:cubicBezTo>
                <a:lnTo>
                  <a:pt x="159590" y="109134"/>
                </a:lnTo>
                <a:moveTo>
                  <a:pt x="198708" y="17058"/>
                </a:moveTo>
                <a:lnTo>
                  <a:pt x="188440" y="6520"/>
                </a:lnTo>
                <a:cubicBezTo>
                  <a:pt x="183081" y="892"/>
                  <a:pt x="175044" y="-1248"/>
                  <a:pt x="167541" y="713"/>
                </a:cubicBezTo>
                <a:cubicBezTo>
                  <a:pt x="160038" y="2679"/>
                  <a:pt x="154236" y="8659"/>
                  <a:pt x="152270" y="16162"/>
                </a:cubicBezTo>
                <a:lnTo>
                  <a:pt x="148700" y="30363"/>
                </a:lnTo>
                <a:lnTo>
                  <a:pt x="138161" y="71982"/>
                </a:lnTo>
                <a:lnTo>
                  <a:pt x="96904" y="60282"/>
                </a:lnTo>
                <a:lnTo>
                  <a:pt x="82794" y="56354"/>
                </a:lnTo>
                <a:cubicBezTo>
                  <a:pt x="75292" y="54210"/>
                  <a:pt x="67254" y="56354"/>
                  <a:pt x="61809" y="61804"/>
                </a:cubicBezTo>
                <a:cubicBezTo>
                  <a:pt x="56359" y="67254"/>
                  <a:pt x="54219" y="75292"/>
                  <a:pt x="56359" y="82790"/>
                </a:cubicBezTo>
                <a:lnTo>
                  <a:pt x="60378" y="96899"/>
                </a:lnTo>
                <a:lnTo>
                  <a:pt x="72078" y="138157"/>
                </a:lnTo>
                <a:lnTo>
                  <a:pt x="30459" y="148695"/>
                </a:lnTo>
                <a:lnTo>
                  <a:pt x="16258" y="152266"/>
                </a:lnTo>
                <a:cubicBezTo>
                  <a:pt x="8755" y="154140"/>
                  <a:pt x="2862" y="160034"/>
                  <a:pt x="809" y="167536"/>
                </a:cubicBezTo>
                <a:cubicBezTo>
                  <a:pt x="-1244" y="175039"/>
                  <a:pt x="901" y="183077"/>
                  <a:pt x="6524" y="188435"/>
                </a:cubicBezTo>
                <a:lnTo>
                  <a:pt x="17063" y="198704"/>
                </a:lnTo>
                <a:lnTo>
                  <a:pt x="47787" y="228623"/>
                </a:lnTo>
                <a:lnTo>
                  <a:pt x="17063" y="258542"/>
                </a:lnTo>
                <a:lnTo>
                  <a:pt x="6524" y="268811"/>
                </a:lnTo>
                <a:cubicBezTo>
                  <a:pt x="896" y="274169"/>
                  <a:pt x="-1244" y="282207"/>
                  <a:pt x="718" y="289709"/>
                </a:cubicBezTo>
                <a:cubicBezTo>
                  <a:pt x="2684" y="297212"/>
                  <a:pt x="8664" y="303014"/>
                  <a:pt x="16167" y="304980"/>
                </a:cubicBezTo>
                <a:lnTo>
                  <a:pt x="30367" y="308551"/>
                </a:lnTo>
                <a:lnTo>
                  <a:pt x="71895" y="319089"/>
                </a:lnTo>
                <a:lnTo>
                  <a:pt x="60286" y="360347"/>
                </a:lnTo>
                <a:lnTo>
                  <a:pt x="56268" y="374456"/>
                </a:lnTo>
                <a:cubicBezTo>
                  <a:pt x="54123" y="381959"/>
                  <a:pt x="56268" y="389996"/>
                  <a:pt x="61717" y="395441"/>
                </a:cubicBezTo>
                <a:cubicBezTo>
                  <a:pt x="67167" y="400891"/>
                  <a:pt x="75205" y="403031"/>
                  <a:pt x="82703" y="400891"/>
                </a:cubicBezTo>
                <a:lnTo>
                  <a:pt x="96812" y="396872"/>
                </a:lnTo>
                <a:lnTo>
                  <a:pt x="138070" y="385173"/>
                </a:lnTo>
                <a:lnTo>
                  <a:pt x="148608" y="426700"/>
                </a:lnTo>
                <a:lnTo>
                  <a:pt x="152179" y="440901"/>
                </a:lnTo>
                <a:cubicBezTo>
                  <a:pt x="154054" y="448403"/>
                  <a:pt x="159947" y="454297"/>
                  <a:pt x="167449" y="456350"/>
                </a:cubicBezTo>
                <a:cubicBezTo>
                  <a:pt x="174952" y="458402"/>
                  <a:pt x="182898" y="456171"/>
                  <a:pt x="188348" y="450635"/>
                </a:cubicBezTo>
                <a:lnTo>
                  <a:pt x="198708" y="440274"/>
                </a:lnTo>
                <a:lnTo>
                  <a:pt x="228627" y="409464"/>
                </a:lnTo>
                <a:lnTo>
                  <a:pt x="258547" y="440274"/>
                </a:lnTo>
                <a:lnTo>
                  <a:pt x="268815" y="450721"/>
                </a:lnTo>
                <a:cubicBezTo>
                  <a:pt x="274265" y="456258"/>
                  <a:pt x="282211" y="458489"/>
                  <a:pt x="289714" y="456436"/>
                </a:cubicBezTo>
                <a:cubicBezTo>
                  <a:pt x="297217" y="454384"/>
                  <a:pt x="303018" y="448490"/>
                  <a:pt x="304984" y="440988"/>
                </a:cubicBezTo>
                <a:lnTo>
                  <a:pt x="308555" y="426787"/>
                </a:lnTo>
                <a:lnTo>
                  <a:pt x="319094" y="385260"/>
                </a:lnTo>
                <a:lnTo>
                  <a:pt x="360351" y="396959"/>
                </a:lnTo>
                <a:lnTo>
                  <a:pt x="374461" y="400978"/>
                </a:lnTo>
                <a:cubicBezTo>
                  <a:pt x="381963" y="403122"/>
                  <a:pt x="390001" y="400978"/>
                  <a:pt x="395446" y="395528"/>
                </a:cubicBezTo>
                <a:cubicBezTo>
                  <a:pt x="400896" y="390078"/>
                  <a:pt x="403036" y="382041"/>
                  <a:pt x="400896" y="374543"/>
                </a:cubicBezTo>
                <a:lnTo>
                  <a:pt x="396877" y="360434"/>
                </a:lnTo>
                <a:lnTo>
                  <a:pt x="385177" y="319176"/>
                </a:lnTo>
                <a:lnTo>
                  <a:pt x="426705" y="308637"/>
                </a:lnTo>
                <a:lnTo>
                  <a:pt x="440905" y="305067"/>
                </a:lnTo>
                <a:cubicBezTo>
                  <a:pt x="448408" y="303192"/>
                  <a:pt x="454301" y="297299"/>
                  <a:pt x="456354" y="289796"/>
                </a:cubicBezTo>
                <a:cubicBezTo>
                  <a:pt x="458407" y="282294"/>
                  <a:pt x="456176" y="274256"/>
                  <a:pt x="450639" y="268898"/>
                </a:cubicBezTo>
                <a:lnTo>
                  <a:pt x="440279" y="258537"/>
                </a:lnTo>
                <a:lnTo>
                  <a:pt x="409468" y="228618"/>
                </a:lnTo>
                <a:lnTo>
                  <a:pt x="440279" y="198699"/>
                </a:lnTo>
                <a:lnTo>
                  <a:pt x="450726" y="188430"/>
                </a:lnTo>
                <a:cubicBezTo>
                  <a:pt x="456263" y="182981"/>
                  <a:pt x="458494" y="175034"/>
                  <a:pt x="456441" y="167532"/>
                </a:cubicBezTo>
                <a:cubicBezTo>
                  <a:pt x="454388" y="160029"/>
                  <a:pt x="448495" y="154227"/>
                  <a:pt x="440992" y="152261"/>
                </a:cubicBezTo>
                <a:lnTo>
                  <a:pt x="426792" y="148691"/>
                </a:lnTo>
                <a:lnTo>
                  <a:pt x="385264" y="138152"/>
                </a:lnTo>
                <a:lnTo>
                  <a:pt x="396964" y="96894"/>
                </a:lnTo>
                <a:lnTo>
                  <a:pt x="400983" y="82785"/>
                </a:lnTo>
                <a:cubicBezTo>
                  <a:pt x="403127" y="75283"/>
                  <a:pt x="400983" y="67245"/>
                  <a:pt x="395533" y="61800"/>
                </a:cubicBezTo>
                <a:cubicBezTo>
                  <a:pt x="390083" y="56350"/>
                  <a:pt x="382045" y="54210"/>
                  <a:pt x="374547" y="56350"/>
                </a:cubicBezTo>
                <a:lnTo>
                  <a:pt x="360438" y="60369"/>
                </a:lnTo>
                <a:lnTo>
                  <a:pt x="319089" y="71977"/>
                </a:lnTo>
                <a:lnTo>
                  <a:pt x="308551" y="30450"/>
                </a:lnTo>
                <a:lnTo>
                  <a:pt x="304980" y="16249"/>
                </a:lnTo>
                <a:cubicBezTo>
                  <a:pt x="303105" y="8746"/>
                  <a:pt x="297212" y="2853"/>
                  <a:pt x="289709" y="800"/>
                </a:cubicBezTo>
                <a:cubicBezTo>
                  <a:pt x="282207" y="-1253"/>
                  <a:pt x="274169" y="892"/>
                  <a:pt x="268811" y="6515"/>
                </a:cubicBezTo>
                <a:lnTo>
                  <a:pt x="258542" y="17054"/>
                </a:lnTo>
                <a:lnTo>
                  <a:pt x="228623" y="47777"/>
                </a:lnTo>
                <a:lnTo>
                  <a:pt x="198708" y="17058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4617898" y="379322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00050" y="0"/>
                </a:moveTo>
                <a:cubicBezTo>
                  <a:pt x="431574" y="0"/>
                  <a:pt x="457200" y="25626"/>
                  <a:pt x="457200" y="57150"/>
                </a:cubicBezTo>
                <a:lnTo>
                  <a:pt x="457200" y="171450"/>
                </a:lnTo>
                <a:cubicBezTo>
                  <a:pt x="457200" y="179309"/>
                  <a:pt x="450772" y="185738"/>
                  <a:pt x="442913" y="185738"/>
                </a:cubicBezTo>
                <a:lnTo>
                  <a:pt x="396479" y="185738"/>
                </a:lnTo>
                <a:cubicBezTo>
                  <a:pt x="390586" y="185738"/>
                  <a:pt x="385763" y="190561"/>
                  <a:pt x="385763" y="196454"/>
                </a:cubicBezTo>
                <a:lnTo>
                  <a:pt x="385763" y="200025"/>
                </a:lnTo>
                <a:cubicBezTo>
                  <a:pt x="385763" y="215830"/>
                  <a:pt x="372993" y="228600"/>
                  <a:pt x="357188" y="228600"/>
                </a:cubicBezTo>
                <a:cubicBezTo>
                  <a:pt x="341382" y="228600"/>
                  <a:pt x="328613" y="215830"/>
                  <a:pt x="328613" y="200025"/>
                </a:cubicBezTo>
                <a:lnTo>
                  <a:pt x="328613" y="196454"/>
                </a:lnTo>
                <a:cubicBezTo>
                  <a:pt x="328613" y="190561"/>
                  <a:pt x="323789" y="185738"/>
                  <a:pt x="317896" y="185738"/>
                </a:cubicBezTo>
                <a:lnTo>
                  <a:pt x="285750" y="185738"/>
                </a:lnTo>
                <a:cubicBezTo>
                  <a:pt x="277891" y="185738"/>
                  <a:pt x="271462" y="179309"/>
                  <a:pt x="271462" y="171450"/>
                </a:cubicBezTo>
                <a:lnTo>
                  <a:pt x="271462" y="142875"/>
                </a:lnTo>
                <a:cubicBezTo>
                  <a:pt x="271462" y="135016"/>
                  <a:pt x="277891" y="128588"/>
                  <a:pt x="285750" y="128588"/>
                </a:cubicBezTo>
                <a:lnTo>
                  <a:pt x="300037" y="128588"/>
                </a:lnTo>
                <a:cubicBezTo>
                  <a:pt x="315843" y="128588"/>
                  <a:pt x="328613" y="115818"/>
                  <a:pt x="328613" y="100013"/>
                </a:cubicBezTo>
                <a:cubicBezTo>
                  <a:pt x="328613" y="84207"/>
                  <a:pt x="315843" y="71438"/>
                  <a:pt x="300038" y="71438"/>
                </a:cubicBezTo>
                <a:lnTo>
                  <a:pt x="285750" y="71438"/>
                </a:lnTo>
                <a:cubicBezTo>
                  <a:pt x="277891" y="71438"/>
                  <a:pt x="271463" y="65009"/>
                  <a:pt x="271463" y="57150"/>
                </a:cubicBezTo>
                <a:lnTo>
                  <a:pt x="271463" y="14288"/>
                </a:lnTo>
                <a:cubicBezTo>
                  <a:pt x="271463" y="6428"/>
                  <a:pt x="277891" y="0"/>
                  <a:pt x="285750" y="0"/>
                </a:cubicBezTo>
                <a:lnTo>
                  <a:pt x="400050" y="0"/>
                </a:lnTo>
              </a:path>
              <a:path w="457200" h="457200">
                <a:moveTo>
                  <a:pt x="0" y="214313"/>
                </a:moveTo>
                <a:lnTo>
                  <a:pt x="0" y="114300"/>
                </a:lnTo>
                <a:cubicBezTo>
                  <a:pt x="0" y="82776"/>
                  <a:pt x="25626" y="57150"/>
                  <a:pt x="57150" y="57150"/>
                </a:cubicBezTo>
                <a:lnTo>
                  <a:pt x="185738" y="57150"/>
                </a:lnTo>
                <a:cubicBezTo>
                  <a:pt x="193597" y="57150"/>
                  <a:pt x="200025" y="63578"/>
                  <a:pt x="200025" y="71438"/>
                </a:cubicBezTo>
                <a:lnTo>
                  <a:pt x="200025" y="117871"/>
                </a:lnTo>
                <a:cubicBezTo>
                  <a:pt x="200025" y="123764"/>
                  <a:pt x="204848" y="128588"/>
                  <a:pt x="210742" y="128588"/>
                </a:cubicBezTo>
                <a:lnTo>
                  <a:pt x="214313" y="128588"/>
                </a:lnTo>
                <a:cubicBezTo>
                  <a:pt x="230118" y="128588"/>
                  <a:pt x="242888" y="141357"/>
                  <a:pt x="242888" y="157163"/>
                </a:cubicBezTo>
                <a:cubicBezTo>
                  <a:pt x="242888" y="172968"/>
                  <a:pt x="230118" y="185738"/>
                  <a:pt x="214313" y="185738"/>
                </a:cubicBezTo>
                <a:lnTo>
                  <a:pt x="210742" y="185738"/>
                </a:lnTo>
                <a:cubicBezTo>
                  <a:pt x="204848" y="185738"/>
                  <a:pt x="200025" y="190561"/>
                  <a:pt x="200025" y="196454"/>
                </a:cubicBezTo>
                <a:lnTo>
                  <a:pt x="200025" y="242888"/>
                </a:lnTo>
                <a:cubicBezTo>
                  <a:pt x="200025" y="250747"/>
                  <a:pt x="193597" y="257175"/>
                  <a:pt x="185738" y="257175"/>
                </a:cubicBezTo>
                <a:lnTo>
                  <a:pt x="157163" y="257175"/>
                </a:lnTo>
                <a:cubicBezTo>
                  <a:pt x="149303" y="257175"/>
                  <a:pt x="142875" y="250747"/>
                  <a:pt x="142875" y="242888"/>
                </a:cubicBezTo>
                <a:lnTo>
                  <a:pt x="142875" y="228600"/>
                </a:lnTo>
                <a:cubicBezTo>
                  <a:pt x="142875" y="212795"/>
                  <a:pt x="130105" y="200025"/>
                  <a:pt x="114300" y="200025"/>
                </a:cubicBezTo>
                <a:cubicBezTo>
                  <a:pt x="98495" y="200025"/>
                  <a:pt x="85725" y="212795"/>
                  <a:pt x="85725" y="228600"/>
                </a:cubicBezTo>
                <a:lnTo>
                  <a:pt x="85725" y="242888"/>
                </a:lnTo>
                <a:cubicBezTo>
                  <a:pt x="85725" y="250747"/>
                  <a:pt x="79297" y="257175"/>
                  <a:pt x="71438" y="257175"/>
                </a:cubicBezTo>
                <a:lnTo>
                  <a:pt x="42863" y="257175"/>
                </a:lnTo>
                <a:lnTo>
                  <a:pt x="42863" y="392909"/>
                </a:lnTo>
                <a:cubicBezTo>
                  <a:pt x="42863" y="404787"/>
                  <a:pt x="52418" y="414342"/>
                  <a:pt x="64296" y="414342"/>
                </a:cubicBezTo>
                <a:lnTo>
                  <a:pt x="200030" y="414342"/>
                </a:lnTo>
                <a:lnTo>
                  <a:pt x="200030" y="382196"/>
                </a:lnTo>
                <a:cubicBezTo>
                  <a:pt x="200030" y="376303"/>
                  <a:pt x="195206" y="371480"/>
                  <a:pt x="189313" y="371480"/>
                </a:cubicBezTo>
                <a:lnTo>
                  <a:pt x="185742" y="371480"/>
                </a:lnTo>
                <a:cubicBezTo>
                  <a:pt x="169937" y="371480"/>
                  <a:pt x="157167" y="358710"/>
                  <a:pt x="157167" y="342905"/>
                </a:cubicBezTo>
                <a:cubicBezTo>
                  <a:pt x="157167" y="327099"/>
                  <a:pt x="169937" y="314330"/>
                  <a:pt x="185742" y="314330"/>
                </a:cubicBezTo>
                <a:lnTo>
                  <a:pt x="189313" y="314330"/>
                </a:lnTo>
                <a:cubicBezTo>
                  <a:pt x="195206" y="314330"/>
                  <a:pt x="200030" y="309506"/>
                  <a:pt x="200030" y="303613"/>
                </a:cubicBezTo>
                <a:lnTo>
                  <a:pt x="200030" y="271467"/>
                </a:lnTo>
                <a:cubicBezTo>
                  <a:pt x="200030" y="263608"/>
                  <a:pt x="206458" y="257180"/>
                  <a:pt x="214317" y="257180"/>
                </a:cubicBezTo>
                <a:lnTo>
                  <a:pt x="257180" y="257180"/>
                </a:lnTo>
                <a:cubicBezTo>
                  <a:pt x="265039" y="257180"/>
                  <a:pt x="271467" y="263608"/>
                  <a:pt x="271467" y="271467"/>
                </a:cubicBezTo>
                <a:lnTo>
                  <a:pt x="271467" y="285755"/>
                </a:lnTo>
                <a:cubicBezTo>
                  <a:pt x="271467" y="301560"/>
                  <a:pt x="284237" y="314330"/>
                  <a:pt x="300042" y="314330"/>
                </a:cubicBezTo>
                <a:cubicBezTo>
                  <a:pt x="315847" y="314330"/>
                  <a:pt x="328617" y="301560"/>
                  <a:pt x="328617" y="285755"/>
                </a:cubicBezTo>
                <a:lnTo>
                  <a:pt x="328617" y="271467"/>
                </a:lnTo>
                <a:cubicBezTo>
                  <a:pt x="328617" y="263608"/>
                  <a:pt x="335045" y="257180"/>
                  <a:pt x="342905" y="257180"/>
                </a:cubicBezTo>
                <a:lnTo>
                  <a:pt x="385767" y="257180"/>
                </a:lnTo>
                <a:cubicBezTo>
                  <a:pt x="393626" y="257180"/>
                  <a:pt x="400055" y="263608"/>
                  <a:pt x="400055" y="271467"/>
                </a:cubicBezTo>
                <a:lnTo>
                  <a:pt x="400055" y="400055"/>
                </a:lnTo>
                <a:cubicBezTo>
                  <a:pt x="400055" y="431579"/>
                  <a:pt x="374429" y="457205"/>
                  <a:pt x="342905" y="457205"/>
                </a:cubicBezTo>
                <a:lnTo>
                  <a:pt x="228605" y="457205"/>
                </a:lnTo>
                <a:lnTo>
                  <a:pt x="214317" y="457205"/>
                </a:lnTo>
                <a:lnTo>
                  <a:pt x="64301" y="457205"/>
                </a:lnTo>
                <a:cubicBezTo>
                  <a:pt x="28762" y="457205"/>
                  <a:pt x="9" y="428451"/>
                  <a:pt x="9" y="392913"/>
                </a:cubicBezTo>
                <a:lnTo>
                  <a:pt x="9" y="242897"/>
                </a:lnTo>
                <a:lnTo>
                  <a:pt x="0" y="214313"/>
                </a:lnTo>
              </a:path>
            </a:pathLst>
          </a:cu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646473" y="904379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0" y="78584"/>
                </a:moveTo>
                <a:cubicBezTo>
                  <a:pt x="0" y="35186"/>
                  <a:pt x="35184" y="5"/>
                  <a:pt x="78582" y="5"/>
                </a:cubicBezTo>
                <a:lnTo>
                  <a:pt x="350044" y="5"/>
                </a:lnTo>
                <a:cubicBezTo>
                  <a:pt x="377635" y="5"/>
                  <a:pt x="400050" y="22417"/>
                  <a:pt x="400050" y="50013"/>
                </a:cubicBezTo>
                <a:lnTo>
                  <a:pt x="400050" y="307188"/>
                </a:lnTo>
                <a:cubicBezTo>
                  <a:pt x="400050" y="327099"/>
                  <a:pt x="388353" y="344336"/>
                  <a:pt x="371474" y="352373"/>
                </a:cubicBezTo>
                <a:lnTo>
                  <a:pt x="371474" y="414347"/>
                </a:lnTo>
                <a:lnTo>
                  <a:pt x="378619" y="414347"/>
                </a:lnTo>
                <a:cubicBezTo>
                  <a:pt x="390497" y="414347"/>
                  <a:pt x="400050" y="423902"/>
                  <a:pt x="400050" y="435780"/>
                </a:cubicBezTo>
                <a:cubicBezTo>
                  <a:pt x="400050" y="447658"/>
                  <a:pt x="390497" y="457214"/>
                  <a:pt x="378619" y="457214"/>
                </a:cubicBezTo>
                <a:lnTo>
                  <a:pt x="71437" y="457214"/>
                </a:lnTo>
                <a:cubicBezTo>
                  <a:pt x="31968" y="457214"/>
                  <a:pt x="0" y="425246"/>
                  <a:pt x="0" y="385776"/>
                </a:cubicBezTo>
                <a:cubicBezTo>
                  <a:pt x="0" y="383367"/>
                  <a:pt x="88" y="380953"/>
                  <a:pt x="356" y="378635"/>
                </a:cubicBezTo>
                <a:lnTo>
                  <a:pt x="0" y="378635"/>
                </a:lnTo>
                <a:lnTo>
                  <a:pt x="0" y="78584"/>
                </a:lnTo>
                <a:moveTo>
                  <a:pt x="71437" y="357188"/>
                </a:moveTo>
                <a:cubicBezTo>
                  <a:pt x="55631" y="357188"/>
                  <a:pt x="42861" y="369957"/>
                  <a:pt x="42861" y="385763"/>
                </a:cubicBezTo>
                <a:cubicBezTo>
                  <a:pt x="42861" y="401568"/>
                  <a:pt x="55631" y="414338"/>
                  <a:pt x="71437" y="414338"/>
                </a:cubicBezTo>
                <a:lnTo>
                  <a:pt x="328613" y="414338"/>
                </a:lnTo>
                <a:lnTo>
                  <a:pt x="328613" y="357188"/>
                </a:lnTo>
                <a:lnTo>
                  <a:pt x="71437" y="357188"/>
                </a:lnTo>
                <a:moveTo>
                  <a:pt x="42861" y="320310"/>
                </a:moveTo>
                <a:cubicBezTo>
                  <a:pt x="51610" y="316469"/>
                  <a:pt x="61256" y="314325"/>
                  <a:pt x="71437" y="314325"/>
                </a:cubicBezTo>
                <a:lnTo>
                  <a:pt x="350044" y="314325"/>
                </a:lnTo>
                <a:cubicBezTo>
                  <a:pt x="353972" y="314325"/>
                  <a:pt x="357189" y="311111"/>
                  <a:pt x="357189" y="307184"/>
                </a:cubicBezTo>
                <a:lnTo>
                  <a:pt x="357189" y="50009"/>
                </a:lnTo>
                <a:cubicBezTo>
                  <a:pt x="357189" y="46081"/>
                  <a:pt x="353972" y="42867"/>
                  <a:pt x="350044" y="42867"/>
                </a:cubicBezTo>
                <a:lnTo>
                  <a:pt x="78582" y="42867"/>
                </a:lnTo>
                <a:cubicBezTo>
                  <a:pt x="58847" y="42867"/>
                  <a:pt x="42861" y="58851"/>
                  <a:pt x="42861" y="78588"/>
                </a:cubicBezTo>
                <a:lnTo>
                  <a:pt x="42861" y="320310"/>
                </a:lnTo>
                <a:moveTo>
                  <a:pt x="135733" y="100013"/>
                </a:moveTo>
                <a:lnTo>
                  <a:pt x="292897" y="100013"/>
                </a:lnTo>
                <a:cubicBezTo>
                  <a:pt x="304774" y="100013"/>
                  <a:pt x="314327" y="109568"/>
                  <a:pt x="314327" y="121446"/>
                </a:cubicBezTo>
                <a:cubicBezTo>
                  <a:pt x="314327" y="133324"/>
                  <a:pt x="304774" y="142880"/>
                  <a:pt x="292897" y="142880"/>
                </a:cubicBezTo>
                <a:lnTo>
                  <a:pt x="135733" y="142880"/>
                </a:lnTo>
                <a:cubicBezTo>
                  <a:pt x="123855" y="142880"/>
                  <a:pt x="114302" y="133324"/>
                  <a:pt x="114302" y="121451"/>
                </a:cubicBezTo>
                <a:cubicBezTo>
                  <a:pt x="114302" y="109573"/>
                  <a:pt x="123855" y="100022"/>
                  <a:pt x="135733" y="100022"/>
                </a:cubicBezTo>
                <a:lnTo>
                  <a:pt x="135733" y="100013"/>
                </a:lnTo>
                <a:moveTo>
                  <a:pt x="135733" y="171450"/>
                </a:moveTo>
                <a:lnTo>
                  <a:pt x="292897" y="171450"/>
                </a:lnTo>
                <a:cubicBezTo>
                  <a:pt x="304774" y="171450"/>
                  <a:pt x="314327" y="181005"/>
                  <a:pt x="314327" y="192884"/>
                </a:cubicBezTo>
                <a:cubicBezTo>
                  <a:pt x="314327" y="204762"/>
                  <a:pt x="304774" y="214317"/>
                  <a:pt x="292897" y="214317"/>
                </a:cubicBezTo>
                <a:lnTo>
                  <a:pt x="135733" y="214317"/>
                </a:lnTo>
                <a:cubicBezTo>
                  <a:pt x="123855" y="214317"/>
                  <a:pt x="114302" y="204762"/>
                  <a:pt x="114302" y="192888"/>
                </a:cubicBezTo>
                <a:cubicBezTo>
                  <a:pt x="114302" y="181010"/>
                  <a:pt x="123855" y="171459"/>
                  <a:pt x="135733" y="171459"/>
                </a:cubicBezTo>
                <a:lnTo>
                  <a:pt x="135733" y="171450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802878" y="580569"/>
            <a:ext cx="3474720" cy="2848430"/>
          </a:xfrm>
          <a:prstGeom prst="rect">
            <a:avLst/>
          </a:prstGeom>
          <a:solidFill>
            <a:srgbClr val="CBF2E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8092618" y="1795236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Target Audience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092618" y="2282232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77"/>
              </a:spcBef>
              <a:buNone/>
            </a:pPr>
            <a:r>
              <a:rPr lang="en-US" sz="1088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 program is targeted at professionals, students, and enthusiasts.</a:t>
            </a:r>
            <a:endParaRPr lang="en-US" sz="1088" dirty="0"/>
          </a:p>
          <a:p>
            <a:pPr algn="l" marL="0" indent="0">
              <a:lnSpc>
                <a:spcPct val="90000"/>
              </a:lnSpc>
              <a:spcBef>
                <a:spcPts val="777"/>
              </a:spcBef>
              <a:buNone/>
            </a:pPr>
            <a:r>
              <a:rPr lang="en-US" sz="1088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It aims to cater to individuals looking to enhance their knowledge and skills in the field.</a:t>
            </a:r>
            <a:endParaRPr lang="en-US" sz="1088" dirty="0"/>
          </a:p>
        </p:txBody>
      </p:sp>
      <p:sp>
        <p:nvSpPr>
          <p:cNvPr id="22" name="Text 20"/>
          <p:cNvSpPr/>
          <p:nvPr/>
        </p:nvSpPr>
        <p:spPr>
          <a:xfrm>
            <a:off x="8092616" y="972931"/>
            <a:ext cx="457200" cy="320095"/>
          </a:xfrm>
          <a:custGeom>
            <a:avLst/>
            <a:gdLst/>
            <a:ahLst/>
            <a:cxnLst/>
            <a:rect l="l" t="t" r="r" b="b"/>
            <a:pathLst>
              <a:path w="457200" h="320095">
                <a:moveTo>
                  <a:pt x="228605" y="34289"/>
                </a:moveTo>
                <a:cubicBezTo>
                  <a:pt x="230392" y="34289"/>
                  <a:pt x="232175" y="34573"/>
                  <a:pt x="233890" y="35217"/>
                </a:cubicBezTo>
                <a:lnTo>
                  <a:pt x="389621" y="91438"/>
                </a:lnTo>
                <a:lnTo>
                  <a:pt x="233890" y="147660"/>
                </a:lnTo>
                <a:cubicBezTo>
                  <a:pt x="232175" y="148303"/>
                  <a:pt x="230388" y="148588"/>
                  <a:pt x="228605" y="148588"/>
                </a:cubicBezTo>
                <a:cubicBezTo>
                  <a:pt x="226817" y="148588"/>
                  <a:pt x="225034" y="148303"/>
                  <a:pt x="223319" y="147660"/>
                </a:cubicBezTo>
                <a:lnTo>
                  <a:pt x="132094" y="114729"/>
                </a:lnTo>
                <a:lnTo>
                  <a:pt x="232674" y="77012"/>
                </a:lnTo>
                <a:cubicBezTo>
                  <a:pt x="238604" y="74797"/>
                  <a:pt x="241603" y="68225"/>
                  <a:pt x="239390" y="62297"/>
                </a:cubicBezTo>
                <a:cubicBezTo>
                  <a:pt x="237177" y="56369"/>
                  <a:pt x="230603" y="53366"/>
                  <a:pt x="224673" y="55581"/>
                </a:cubicBezTo>
                <a:lnTo>
                  <a:pt x="110661" y="98301"/>
                </a:lnTo>
                <a:cubicBezTo>
                  <a:pt x="106948" y="99729"/>
                  <a:pt x="103304" y="101301"/>
                  <a:pt x="99729" y="103016"/>
                </a:cubicBezTo>
                <a:lnTo>
                  <a:pt x="67656" y="91445"/>
                </a:lnTo>
                <a:lnTo>
                  <a:pt x="223388" y="35223"/>
                </a:lnTo>
                <a:cubicBezTo>
                  <a:pt x="225102" y="34580"/>
                  <a:pt x="226890" y="34295"/>
                  <a:pt x="228673" y="34295"/>
                </a:cubicBezTo>
                <a:lnTo>
                  <a:pt x="228605" y="34289"/>
                </a:lnTo>
                <a:moveTo>
                  <a:pt x="11297" y="107581"/>
                </a:moveTo>
                <a:lnTo>
                  <a:pt x="66587" y="127510"/>
                </a:lnTo>
                <a:cubicBezTo>
                  <a:pt x="47156" y="148012"/>
                  <a:pt x="35369" y="175156"/>
                  <a:pt x="34368" y="204445"/>
                </a:cubicBezTo>
                <a:cubicBezTo>
                  <a:pt x="34295" y="204874"/>
                  <a:pt x="34295" y="205303"/>
                  <a:pt x="34295" y="205732"/>
                </a:cubicBezTo>
                <a:cubicBezTo>
                  <a:pt x="34295" y="226019"/>
                  <a:pt x="26582" y="247021"/>
                  <a:pt x="18366" y="263451"/>
                </a:cubicBezTo>
                <a:cubicBezTo>
                  <a:pt x="13721" y="272737"/>
                  <a:pt x="8435" y="281882"/>
                  <a:pt x="2291" y="290310"/>
                </a:cubicBezTo>
                <a:cubicBezTo>
                  <a:pt x="5" y="293383"/>
                  <a:pt x="-640" y="297381"/>
                  <a:pt x="649" y="301027"/>
                </a:cubicBezTo>
                <a:cubicBezTo>
                  <a:pt x="1934" y="304670"/>
                  <a:pt x="4933" y="307384"/>
                  <a:pt x="8650" y="308312"/>
                </a:cubicBezTo>
                <a:lnTo>
                  <a:pt x="54370" y="319743"/>
                </a:lnTo>
                <a:cubicBezTo>
                  <a:pt x="57369" y="320527"/>
                  <a:pt x="60584" y="319958"/>
                  <a:pt x="63226" y="318315"/>
                </a:cubicBezTo>
                <a:cubicBezTo>
                  <a:pt x="65869" y="316673"/>
                  <a:pt x="67725" y="313959"/>
                  <a:pt x="68297" y="310886"/>
                </a:cubicBezTo>
                <a:cubicBezTo>
                  <a:pt x="74441" y="280311"/>
                  <a:pt x="71369" y="252882"/>
                  <a:pt x="66797" y="233234"/>
                </a:cubicBezTo>
                <a:cubicBezTo>
                  <a:pt x="64511" y="223234"/>
                  <a:pt x="61439" y="213017"/>
                  <a:pt x="57223" y="203587"/>
                </a:cubicBezTo>
                <a:cubicBezTo>
                  <a:pt x="58581" y="177157"/>
                  <a:pt x="70939" y="152938"/>
                  <a:pt x="90585" y="136293"/>
                </a:cubicBezTo>
                <a:lnTo>
                  <a:pt x="211670" y="180012"/>
                </a:lnTo>
                <a:cubicBezTo>
                  <a:pt x="217097" y="181942"/>
                  <a:pt x="222812" y="182941"/>
                  <a:pt x="228600" y="182941"/>
                </a:cubicBezTo>
                <a:cubicBezTo>
                  <a:pt x="234388" y="182941"/>
                  <a:pt x="240103" y="181942"/>
                  <a:pt x="245530" y="180012"/>
                </a:cubicBezTo>
                <a:lnTo>
                  <a:pt x="445907" y="107578"/>
                </a:lnTo>
                <a:cubicBezTo>
                  <a:pt x="452692" y="105148"/>
                  <a:pt x="457195" y="98647"/>
                  <a:pt x="457195" y="91432"/>
                </a:cubicBezTo>
                <a:cubicBezTo>
                  <a:pt x="457195" y="84217"/>
                  <a:pt x="452697" y="77786"/>
                  <a:pt x="445907" y="75286"/>
                </a:cubicBezTo>
                <a:lnTo>
                  <a:pt x="245530" y="2922"/>
                </a:lnTo>
                <a:cubicBezTo>
                  <a:pt x="240103" y="992"/>
                  <a:pt x="234388" y="-6"/>
                  <a:pt x="228600" y="-6"/>
                </a:cubicBezTo>
                <a:cubicBezTo>
                  <a:pt x="222812" y="-6"/>
                  <a:pt x="217097" y="992"/>
                  <a:pt x="211670" y="2922"/>
                </a:cubicBezTo>
                <a:lnTo>
                  <a:pt x="11293" y="75286"/>
                </a:lnTo>
                <a:cubicBezTo>
                  <a:pt x="4508" y="77786"/>
                  <a:pt x="5" y="84217"/>
                  <a:pt x="5" y="91432"/>
                </a:cubicBezTo>
                <a:cubicBezTo>
                  <a:pt x="5" y="98647"/>
                  <a:pt x="4503" y="105078"/>
                  <a:pt x="11293" y="107578"/>
                </a:cubicBezTo>
                <a:lnTo>
                  <a:pt x="11297" y="107581"/>
                </a:lnTo>
                <a:moveTo>
                  <a:pt x="354760" y="164730"/>
                </a:moveTo>
                <a:lnTo>
                  <a:pt x="321544" y="176731"/>
                </a:lnTo>
                <a:lnTo>
                  <a:pt x="330615" y="262811"/>
                </a:lnTo>
                <a:cubicBezTo>
                  <a:pt x="327186" y="265311"/>
                  <a:pt x="321471" y="268525"/>
                  <a:pt x="313040" y="271812"/>
                </a:cubicBezTo>
                <a:cubicBezTo>
                  <a:pt x="292896" y="279741"/>
                  <a:pt x="262895" y="285742"/>
                  <a:pt x="228605" y="285742"/>
                </a:cubicBezTo>
                <a:cubicBezTo>
                  <a:pt x="194315" y="285742"/>
                  <a:pt x="164313" y="279741"/>
                  <a:pt x="144096" y="271882"/>
                </a:cubicBezTo>
                <a:cubicBezTo>
                  <a:pt x="135665" y="268595"/>
                  <a:pt x="129950" y="265311"/>
                  <a:pt x="126521" y="262881"/>
                </a:cubicBezTo>
                <a:lnTo>
                  <a:pt x="135592" y="176801"/>
                </a:lnTo>
                <a:lnTo>
                  <a:pt x="102376" y="164801"/>
                </a:lnTo>
                <a:lnTo>
                  <a:pt x="91445" y="268598"/>
                </a:lnTo>
                <a:cubicBezTo>
                  <a:pt x="91445" y="293815"/>
                  <a:pt x="152879" y="320031"/>
                  <a:pt x="228600" y="320031"/>
                </a:cubicBezTo>
                <a:cubicBezTo>
                  <a:pt x="304321" y="320031"/>
                  <a:pt x="365755" y="293815"/>
                  <a:pt x="365755" y="268598"/>
                </a:cubicBezTo>
                <a:lnTo>
                  <a:pt x="354824" y="164730"/>
                </a:lnTo>
                <a:lnTo>
                  <a:pt x="354760" y="164730"/>
                </a:lnTo>
                <a:moveTo>
                  <a:pt x="333902" y="260026"/>
                </a:moveTo>
                <a:cubicBezTo>
                  <a:pt x="333902" y="260026"/>
                  <a:pt x="333829" y="260096"/>
                  <a:pt x="333687" y="260311"/>
                </a:cubicBezTo>
                <a:cubicBezTo>
                  <a:pt x="333829" y="260096"/>
                  <a:pt x="333902" y="260026"/>
                  <a:pt x="333902" y="260026"/>
                </a:cubicBezTo>
                <a:moveTo>
                  <a:pt x="123311" y="260026"/>
                </a:moveTo>
                <a:cubicBezTo>
                  <a:pt x="123311" y="260026"/>
                  <a:pt x="123385" y="260096"/>
                  <a:pt x="123526" y="260311"/>
                </a:cubicBezTo>
                <a:cubicBezTo>
                  <a:pt x="123385" y="260096"/>
                  <a:pt x="123311" y="260026"/>
                  <a:pt x="123311" y="260026"/>
                </a:cubicBezTo>
              </a:path>
            </a:pathLst>
          </a:cu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96240" y="4114800"/>
            <a:ext cx="2359152" cy="274320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2755392" y="3566160"/>
            <a:ext cx="2359152" cy="329184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114544" y="3017520"/>
            <a:ext cx="2359152" cy="384048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473696" y="2468880"/>
            <a:ext cx="2359152" cy="438912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9832848" y="1920240"/>
            <a:ext cx="2359152" cy="493776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538816" y="3305203"/>
            <a:ext cx="74000" cy="737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1</a:t>
            </a:r>
            <a:endParaRPr lang="en-US" sz="4800" dirty="0"/>
          </a:p>
        </p:txBody>
      </p:sp>
      <p:sp>
        <p:nvSpPr>
          <p:cNvPr id="11" name="Text 9"/>
          <p:cNvSpPr/>
          <p:nvPr/>
        </p:nvSpPr>
        <p:spPr>
          <a:xfrm>
            <a:off x="3897968" y="2773010"/>
            <a:ext cx="74000" cy="737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2</a:t>
            </a:r>
            <a:endParaRPr lang="en-US" sz="4800" dirty="0"/>
          </a:p>
        </p:txBody>
      </p:sp>
      <p:sp>
        <p:nvSpPr>
          <p:cNvPr id="12" name="Text 10"/>
          <p:cNvSpPr/>
          <p:nvPr/>
        </p:nvSpPr>
        <p:spPr>
          <a:xfrm>
            <a:off x="6257120" y="2233323"/>
            <a:ext cx="74000" cy="737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3</a:t>
            </a:r>
            <a:endParaRPr lang="en-US" sz="4800" dirty="0"/>
          </a:p>
        </p:txBody>
      </p:sp>
      <p:sp>
        <p:nvSpPr>
          <p:cNvPr id="13" name="Text 11"/>
          <p:cNvSpPr/>
          <p:nvPr/>
        </p:nvSpPr>
        <p:spPr>
          <a:xfrm>
            <a:off x="8616272" y="1684683"/>
            <a:ext cx="74000" cy="737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4</a:t>
            </a:r>
            <a:endParaRPr lang="en-US" sz="4800" dirty="0"/>
          </a:p>
        </p:txBody>
      </p:sp>
      <p:sp>
        <p:nvSpPr>
          <p:cNvPr id="14" name="Text 12"/>
          <p:cNvSpPr/>
          <p:nvPr/>
        </p:nvSpPr>
        <p:spPr>
          <a:xfrm>
            <a:off x="10975424" y="1133503"/>
            <a:ext cx="74000" cy="737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5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10006584" y="5027014"/>
            <a:ext cx="20116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 course spans 10 weeks, divided into three progressive modules.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0006584" y="4501916"/>
            <a:ext cx="2011680" cy="365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Course Duration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647432" y="5031768"/>
            <a:ext cx="20116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Certification exam scheduled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647432" y="4506670"/>
            <a:ext cx="2011680" cy="365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Week 10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268511" y="5027014"/>
            <a:ext cx="20116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Completion of Module 3: Advanced Techniques and Final project submission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5268511" y="4501916"/>
            <a:ext cx="2011680" cy="365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Week 9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2929128" y="5027014"/>
            <a:ext cx="20116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Completion of Module 2: Intermediate Concepts and Mid-course assessment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2929128" y="4501916"/>
            <a:ext cx="2011680" cy="365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Week 6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93862" y="5027014"/>
            <a:ext cx="20116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Completion of Module 1: Fundamentals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586285" y="4501917"/>
            <a:ext cx="2011680" cy="365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Week 3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367284" y="1538692"/>
            <a:ext cx="6734557" cy="72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Course Structure and Schedule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9927771" y="-27707"/>
            <a:ext cx="1277258" cy="2280004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991817" y="4605703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Key Topics Covered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991817" y="51308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42"/>
              </a:spcBef>
              <a:buNone/>
            </a:pPr>
            <a:r>
              <a:rPr lang="en-US" sz="1178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Topics covered include core terminology and definitions, basic theories and frameworks, and introduction to key tools and methodologies.</a:t>
            </a:r>
            <a:endParaRPr lang="en-US" sz="1178" dirty="0"/>
          </a:p>
          <a:p>
            <a:pPr algn="l" marL="0" indent="0">
              <a:lnSpc>
                <a:spcPct val="90000"/>
              </a:lnSpc>
              <a:spcBef>
                <a:spcPts val="842"/>
              </a:spcBef>
              <a:buNone/>
            </a:pPr>
            <a:r>
              <a:rPr lang="en-US" sz="1178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topics are designed to provide a comprehensive overview of the subject matter.</a:t>
            </a:r>
            <a:endParaRPr lang="en-US" sz="1178" dirty="0"/>
          </a:p>
        </p:txBody>
      </p:sp>
      <p:sp>
        <p:nvSpPr>
          <p:cNvPr id="8" name="Text 6"/>
          <p:cNvSpPr/>
          <p:nvPr/>
        </p:nvSpPr>
        <p:spPr>
          <a:xfrm>
            <a:off x="356843" y="4605703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Introduction to Core Concepts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56843" y="51308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16"/>
              </a:spcBef>
              <a:buNone/>
            </a:pPr>
            <a:r>
              <a:rPr lang="en-US" sz="1003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module introduces the essential concepts and principles that form the foundation of the course subject.</a:t>
            </a:r>
            <a:endParaRPr lang="en-US" sz="1003" dirty="0"/>
          </a:p>
          <a:p>
            <a:pPr algn="l" marL="0" indent="0">
              <a:lnSpc>
                <a:spcPct val="90000"/>
              </a:lnSpc>
              <a:spcBef>
                <a:spcPts val="716"/>
              </a:spcBef>
              <a:buNone/>
            </a:pPr>
            <a:r>
              <a:rPr lang="en-US" sz="1003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Participants will engage with introductory exercises designed to build confidence and ensure a solid grasp of the basics before progressing.</a:t>
            </a:r>
            <a:endParaRPr lang="en-US" sz="1003" dirty="0"/>
          </a:p>
        </p:txBody>
      </p:sp>
      <p:sp>
        <p:nvSpPr>
          <p:cNvPr id="10" name="Text 8"/>
          <p:cNvSpPr/>
          <p:nvPr/>
        </p:nvSpPr>
        <p:spPr>
          <a:xfrm>
            <a:off x="356842" y="1499191"/>
            <a:ext cx="4215158" cy="1929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Module 1: Fundamentals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5080000" y="1499190"/>
            <a:ext cx="5747191" cy="1929810"/>
          </a:xfrm>
          <a:prstGeom prst="rect">
            <a:avLst/>
          </a:prstGeom>
          <a:blipFill>
            <a:blip r:embed="rId1"/>
            <a:srcRect/>
            <a:stretch>
              <a:fillRect l="0" r="0" t="-49232" b="-49232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626791" y="4605703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Engagement and Learning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626791" y="51308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42"/>
              </a:spcBef>
              <a:buNone/>
            </a:pPr>
            <a:r>
              <a:rPr lang="en-US" sz="1179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Participants will engage with exercises aimed at building confidence in the subject matter.</a:t>
            </a:r>
            <a:endParaRPr lang="en-US" sz="1179" dirty="0"/>
          </a:p>
          <a:p>
            <a:pPr algn="l" marL="0" indent="0">
              <a:lnSpc>
                <a:spcPct val="90000"/>
              </a:lnSpc>
              <a:spcBef>
                <a:spcPts val="842"/>
              </a:spcBef>
              <a:buNone/>
            </a:pPr>
            <a:r>
              <a:rPr lang="en-US" sz="1179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activities ensure a solid understanding of the basics before advancing further in the course.</a:t>
            </a:r>
            <a:endParaRPr lang="en-US" sz="1179" dirty="0"/>
          </a:p>
        </p:txBody>
      </p:sp>
      <p:sp>
        <p:nvSpPr>
          <p:cNvPr id="14" name="Text 12"/>
          <p:cNvSpPr/>
          <p:nvPr/>
        </p:nvSpPr>
        <p:spPr>
          <a:xfrm>
            <a:off x="7626791" y="38289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00050" y="0"/>
                </a:moveTo>
                <a:cubicBezTo>
                  <a:pt x="431574" y="0"/>
                  <a:pt x="457200" y="25626"/>
                  <a:pt x="457200" y="57150"/>
                </a:cubicBezTo>
                <a:lnTo>
                  <a:pt x="457200" y="171450"/>
                </a:lnTo>
                <a:cubicBezTo>
                  <a:pt x="457200" y="179309"/>
                  <a:pt x="450772" y="185738"/>
                  <a:pt x="442913" y="185738"/>
                </a:cubicBezTo>
                <a:lnTo>
                  <a:pt x="396479" y="185738"/>
                </a:lnTo>
                <a:cubicBezTo>
                  <a:pt x="390586" y="185738"/>
                  <a:pt x="385763" y="190561"/>
                  <a:pt x="385763" y="196454"/>
                </a:cubicBezTo>
                <a:lnTo>
                  <a:pt x="385763" y="200025"/>
                </a:lnTo>
                <a:cubicBezTo>
                  <a:pt x="385763" y="215830"/>
                  <a:pt x="372993" y="228600"/>
                  <a:pt x="357188" y="228600"/>
                </a:cubicBezTo>
                <a:cubicBezTo>
                  <a:pt x="341382" y="228600"/>
                  <a:pt x="328613" y="215830"/>
                  <a:pt x="328613" y="200025"/>
                </a:cubicBezTo>
                <a:lnTo>
                  <a:pt x="328613" y="196454"/>
                </a:lnTo>
                <a:cubicBezTo>
                  <a:pt x="328613" y="190561"/>
                  <a:pt x="323789" y="185738"/>
                  <a:pt x="317896" y="185738"/>
                </a:cubicBezTo>
                <a:lnTo>
                  <a:pt x="285750" y="185738"/>
                </a:lnTo>
                <a:cubicBezTo>
                  <a:pt x="277891" y="185738"/>
                  <a:pt x="271462" y="179309"/>
                  <a:pt x="271462" y="171450"/>
                </a:cubicBezTo>
                <a:lnTo>
                  <a:pt x="271462" y="142875"/>
                </a:lnTo>
                <a:cubicBezTo>
                  <a:pt x="271462" y="135016"/>
                  <a:pt x="277891" y="128588"/>
                  <a:pt x="285750" y="128588"/>
                </a:cubicBezTo>
                <a:lnTo>
                  <a:pt x="300037" y="128588"/>
                </a:lnTo>
                <a:cubicBezTo>
                  <a:pt x="315843" y="128588"/>
                  <a:pt x="328613" y="115818"/>
                  <a:pt x="328613" y="100013"/>
                </a:cubicBezTo>
                <a:cubicBezTo>
                  <a:pt x="328613" y="84207"/>
                  <a:pt x="315843" y="71438"/>
                  <a:pt x="300038" y="71438"/>
                </a:cubicBezTo>
                <a:lnTo>
                  <a:pt x="285750" y="71438"/>
                </a:lnTo>
                <a:cubicBezTo>
                  <a:pt x="277891" y="71438"/>
                  <a:pt x="271463" y="65009"/>
                  <a:pt x="271463" y="57150"/>
                </a:cubicBezTo>
                <a:lnTo>
                  <a:pt x="271463" y="14288"/>
                </a:lnTo>
                <a:cubicBezTo>
                  <a:pt x="271463" y="6428"/>
                  <a:pt x="277891" y="0"/>
                  <a:pt x="285750" y="0"/>
                </a:cubicBezTo>
                <a:lnTo>
                  <a:pt x="400050" y="0"/>
                </a:lnTo>
              </a:path>
              <a:path w="457200" h="457200">
                <a:moveTo>
                  <a:pt x="0" y="214313"/>
                </a:moveTo>
                <a:lnTo>
                  <a:pt x="0" y="114300"/>
                </a:lnTo>
                <a:cubicBezTo>
                  <a:pt x="0" y="82776"/>
                  <a:pt x="25626" y="57150"/>
                  <a:pt x="57150" y="57150"/>
                </a:cubicBezTo>
                <a:lnTo>
                  <a:pt x="185738" y="57150"/>
                </a:lnTo>
                <a:cubicBezTo>
                  <a:pt x="193597" y="57150"/>
                  <a:pt x="200025" y="63578"/>
                  <a:pt x="200025" y="71438"/>
                </a:cubicBezTo>
                <a:lnTo>
                  <a:pt x="200025" y="117871"/>
                </a:lnTo>
                <a:cubicBezTo>
                  <a:pt x="200025" y="123764"/>
                  <a:pt x="204848" y="128588"/>
                  <a:pt x="210742" y="128588"/>
                </a:cubicBezTo>
                <a:lnTo>
                  <a:pt x="214313" y="128588"/>
                </a:lnTo>
                <a:cubicBezTo>
                  <a:pt x="230118" y="128588"/>
                  <a:pt x="242888" y="141357"/>
                  <a:pt x="242888" y="157163"/>
                </a:cubicBezTo>
                <a:cubicBezTo>
                  <a:pt x="242888" y="172968"/>
                  <a:pt x="230118" y="185738"/>
                  <a:pt x="214313" y="185738"/>
                </a:cubicBezTo>
                <a:lnTo>
                  <a:pt x="210742" y="185738"/>
                </a:lnTo>
                <a:cubicBezTo>
                  <a:pt x="204848" y="185738"/>
                  <a:pt x="200025" y="190561"/>
                  <a:pt x="200025" y="196454"/>
                </a:cubicBezTo>
                <a:lnTo>
                  <a:pt x="200025" y="242888"/>
                </a:lnTo>
                <a:cubicBezTo>
                  <a:pt x="200025" y="250747"/>
                  <a:pt x="193597" y="257175"/>
                  <a:pt x="185738" y="257175"/>
                </a:cubicBezTo>
                <a:lnTo>
                  <a:pt x="157163" y="257175"/>
                </a:lnTo>
                <a:cubicBezTo>
                  <a:pt x="149303" y="257175"/>
                  <a:pt x="142875" y="250747"/>
                  <a:pt x="142875" y="242888"/>
                </a:cubicBezTo>
                <a:lnTo>
                  <a:pt x="142875" y="228600"/>
                </a:lnTo>
                <a:cubicBezTo>
                  <a:pt x="142875" y="212795"/>
                  <a:pt x="130105" y="200025"/>
                  <a:pt x="114300" y="200025"/>
                </a:cubicBezTo>
                <a:cubicBezTo>
                  <a:pt x="98495" y="200025"/>
                  <a:pt x="85725" y="212795"/>
                  <a:pt x="85725" y="228600"/>
                </a:cubicBezTo>
                <a:lnTo>
                  <a:pt x="85725" y="242888"/>
                </a:lnTo>
                <a:cubicBezTo>
                  <a:pt x="85725" y="250747"/>
                  <a:pt x="79297" y="257175"/>
                  <a:pt x="71438" y="257175"/>
                </a:cubicBezTo>
                <a:lnTo>
                  <a:pt x="42863" y="257175"/>
                </a:lnTo>
                <a:lnTo>
                  <a:pt x="42863" y="392909"/>
                </a:lnTo>
                <a:cubicBezTo>
                  <a:pt x="42863" y="404787"/>
                  <a:pt x="52418" y="414342"/>
                  <a:pt x="64296" y="414342"/>
                </a:cubicBezTo>
                <a:lnTo>
                  <a:pt x="200030" y="414342"/>
                </a:lnTo>
                <a:lnTo>
                  <a:pt x="200030" y="382196"/>
                </a:lnTo>
                <a:cubicBezTo>
                  <a:pt x="200030" y="376303"/>
                  <a:pt x="195206" y="371480"/>
                  <a:pt x="189313" y="371480"/>
                </a:cubicBezTo>
                <a:lnTo>
                  <a:pt x="185742" y="371480"/>
                </a:lnTo>
                <a:cubicBezTo>
                  <a:pt x="169937" y="371480"/>
                  <a:pt x="157167" y="358710"/>
                  <a:pt x="157167" y="342905"/>
                </a:cubicBezTo>
                <a:cubicBezTo>
                  <a:pt x="157167" y="327099"/>
                  <a:pt x="169937" y="314330"/>
                  <a:pt x="185742" y="314330"/>
                </a:cubicBezTo>
                <a:lnTo>
                  <a:pt x="189313" y="314330"/>
                </a:lnTo>
                <a:cubicBezTo>
                  <a:pt x="195206" y="314330"/>
                  <a:pt x="200030" y="309506"/>
                  <a:pt x="200030" y="303613"/>
                </a:cubicBezTo>
                <a:lnTo>
                  <a:pt x="200030" y="271467"/>
                </a:lnTo>
                <a:cubicBezTo>
                  <a:pt x="200030" y="263608"/>
                  <a:pt x="206458" y="257180"/>
                  <a:pt x="214317" y="257180"/>
                </a:cubicBezTo>
                <a:lnTo>
                  <a:pt x="257180" y="257180"/>
                </a:lnTo>
                <a:cubicBezTo>
                  <a:pt x="265039" y="257180"/>
                  <a:pt x="271467" y="263608"/>
                  <a:pt x="271467" y="271467"/>
                </a:cubicBezTo>
                <a:lnTo>
                  <a:pt x="271467" y="285755"/>
                </a:lnTo>
                <a:cubicBezTo>
                  <a:pt x="271467" y="301560"/>
                  <a:pt x="284237" y="314330"/>
                  <a:pt x="300042" y="314330"/>
                </a:cubicBezTo>
                <a:cubicBezTo>
                  <a:pt x="315847" y="314330"/>
                  <a:pt x="328617" y="301560"/>
                  <a:pt x="328617" y="285755"/>
                </a:cubicBezTo>
                <a:lnTo>
                  <a:pt x="328617" y="271467"/>
                </a:lnTo>
                <a:cubicBezTo>
                  <a:pt x="328617" y="263608"/>
                  <a:pt x="335045" y="257180"/>
                  <a:pt x="342905" y="257180"/>
                </a:cubicBezTo>
                <a:lnTo>
                  <a:pt x="385767" y="257180"/>
                </a:lnTo>
                <a:cubicBezTo>
                  <a:pt x="393626" y="257180"/>
                  <a:pt x="400055" y="263608"/>
                  <a:pt x="400055" y="271467"/>
                </a:cubicBezTo>
                <a:lnTo>
                  <a:pt x="400055" y="400055"/>
                </a:lnTo>
                <a:cubicBezTo>
                  <a:pt x="400055" y="431579"/>
                  <a:pt x="374429" y="457205"/>
                  <a:pt x="342905" y="457205"/>
                </a:cubicBezTo>
                <a:lnTo>
                  <a:pt x="228605" y="457205"/>
                </a:lnTo>
                <a:lnTo>
                  <a:pt x="214317" y="457205"/>
                </a:lnTo>
                <a:lnTo>
                  <a:pt x="64301" y="457205"/>
                </a:lnTo>
                <a:cubicBezTo>
                  <a:pt x="28762" y="457205"/>
                  <a:pt x="9" y="428451"/>
                  <a:pt x="9" y="392913"/>
                </a:cubicBezTo>
                <a:lnTo>
                  <a:pt x="9" y="242897"/>
                </a:lnTo>
                <a:lnTo>
                  <a:pt x="0" y="214313"/>
                </a:lnTo>
              </a:path>
            </a:pathLst>
          </a:custGeom>
          <a:solidFill>
            <a:srgbClr val="3ACE5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020392" y="3828995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0" y="78584"/>
                </a:moveTo>
                <a:cubicBezTo>
                  <a:pt x="0" y="35186"/>
                  <a:pt x="35184" y="5"/>
                  <a:pt x="78582" y="5"/>
                </a:cubicBezTo>
                <a:lnTo>
                  <a:pt x="350044" y="5"/>
                </a:lnTo>
                <a:cubicBezTo>
                  <a:pt x="377635" y="5"/>
                  <a:pt x="400050" y="22417"/>
                  <a:pt x="400050" y="50013"/>
                </a:cubicBezTo>
                <a:lnTo>
                  <a:pt x="400050" y="307188"/>
                </a:lnTo>
                <a:cubicBezTo>
                  <a:pt x="400050" y="327099"/>
                  <a:pt x="388353" y="344336"/>
                  <a:pt x="371474" y="352373"/>
                </a:cubicBezTo>
                <a:lnTo>
                  <a:pt x="371474" y="414347"/>
                </a:lnTo>
                <a:lnTo>
                  <a:pt x="378619" y="414347"/>
                </a:lnTo>
                <a:cubicBezTo>
                  <a:pt x="390497" y="414347"/>
                  <a:pt x="400050" y="423902"/>
                  <a:pt x="400050" y="435780"/>
                </a:cubicBezTo>
                <a:cubicBezTo>
                  <a:pt x="400050" y="447658"/>
                  <a:pt x="390497" y="457214"/>
                  <a:pt x="378619" y="457214"/>
                </a:cubicBezTo>
                <a:lnTo>
                  <a:pt x="71437" y="457214"/>
                </a:lnTo>
                <a:cubicBezTo>
                  <a:pt x="31968" y="457214"/>
                  <a:pt x="0" y="425246"/>
                  <a:pt x="0" y="385776"/>
                </a:cubicBezTo>
                <a:cubicBezTo>
                  <a:pt x="0" y="383367"/>
                  <a:pt x="88" y="380953"/>
                  <a:pt x="356" y="378635"/>
                </a:cubicBezTo>
                <a:lnTo>
                  <a:pt x="0" y="378635"/>
                </a:lnTo>
                <a:lnTo>
                  <a:pt x="0" y="78584"/>
                </a:lnTo>
                <a:moveTo>
                  <a:pt x="71437" y="357188"/>
                </a:moveTo>
                <a:cubicBezTo>
                  <a:pt x="55631" y="357188"/>
                  <a:pt x="42861" y="369957"/>
                  <a:pt x="42861" y="385763"/>
                </a:cubicBezTo>
                <a:cubicBezTo>
                  <a:pt x="42861" y="401568"/>
                  <a:pt x="55631" y="414338"/>
                  <a:pt x="71437" y="414338"/>
                </a:cubicBezTo>
                <a:lnTo>
                  <a:pt x="328613" y="414338"/>
                </a:lnTo>
                <a:lnTo>
                  <a:pt x="328613" y="357188"/>
                </a:lnTo>
                <a:lnTo>
                  <a:pt x="71437" y="357188"/>
                </a:lnTo>
                <a:moveTo>
                  <a:pt x="42861" y="320310"/>
                </a:moveTo>
                <a:cubicBezTo>
                  <a:pt x="51610" y="316469"/>
                  <a:pt x="61256" y="314325"/>
                  <a:pt x="71437" y="314325"/>
                </a:cubicBezTo>
                <a:lnTo>
                  <a:pt x="350044" y="314325"/>
                </a:lnTo>
                <a:cubicBezTo>
                  <a:pt x="353972" y="314325"/>
                  <a:pt x="357189" y="311111"/>
                  <a:pt x="357189" y="307184"/>
                </a:cubicBezTo>
                <a:lnTo>
                  <a:pt x="357189" y="50009"/>
                </a:lnTo>
                <a:cubicBezTo>
                  <a:pt x="357189" y="46081"/>
                  <a:pt x="353972" y="42867"/>
                  <a:pt x="350044" y="42867"/>
                </a:cubicBezTo>
                <a:lnTo>
                  <a:pt x="78582" y="42867"/>
                </a:lnTo>
                <a:cubicBezTo>
                  <a:pt x="58847" y="42867"/>
                  <a:pt x="42861" y="58851"/>
                  <a:pt x="42861" y="78588"/>
                </a:cubicBezTo>
                <a:lnTo>
                  <a:pt x="42861" y="320310"/>
                </a:lnTo>
                <a:moveTo>
                  <a:pt x="135733" y="100013"/>
                </a:moveTo>
                <a:lnTo>
                  <a:pt x="292897" y="100013"/>
                </a:lnTo>
                <a:cubicBezTo>
                  <a:pt x="304774" y="100013"/>
                  <a:pt x="314327" y="109568"/>
                  <a:pt x="314327" y="121446"/>
                </a:cubicBezTo>
                <a:cubicBezTo>
                  <a:pt x="314327" y="133324"/>
                  <a:pt x="304774" y="142880"/>
                  <a:pt x="292897" y="142880"/>
                </a:cubicBezTo>
                <a:lnTo>
                  <a:pt x="135733" y="142880"/>
                </a:lnTo>
                <a:cubicBezTo>
                  <a:pt x="123855" y="142880"/>
                  <a:pt x="114302" y="133324"/>
                  <a:pt x="114302" y="121451"/>
                </a:cubicBezTo>
                <a:cubicBezTo>
                  <a:pt x="114302" y="109573"/>
                  <a:pt x="123855" y="100022"/>
                  <a:pt x="135733" y="100022"/>
                </a:cubicBezTo>
                <a:lnTo>
                  <a:pt x="135733" y="100013"/>
                </a:lnTo>
                <a:moveTo>
                  <a:pt x="135733" y="171450"/>
                </a:moveTo>
                <a:lnTo>
                  <a:pt x="292897" y="171450"/>
                </a:lnTo>
                <a:cubicBezTo>
                  <a:pt x="304774" y="171450"/>
                  <a:pt x="314327" y="181005"/>
                  <a:pt x="314327" y="192884"/>
                </a:cubicBezTo>
                <a:cubicBezTo>
                  <a:pt x="314327" y="204762"/>
                  <a:pt x="304774" y="214317"/>
                  <a:pt x="292897" y="214317"/>
                </a:cubicBezTo>
                <a:lnTo>
                  <a:pt x="135733" y="214317"/>
                </a:lnTo>
                <a:cubicBezTo>
                  <a:pt x="123855" y="214317"/>
                  <a:pt x="114302" y="204762"/>
                  <a:pt x="114302" y="192888"/>
                </a:cubicBezTo>
                <a:cubicBezTo>
                  <a:pt x="114302" y="181010"/>
                  <a:pt x="123855" y="171459"/>
                  <a:pt x="135733" y="171459"/>
                </a:cubicBezTo>
                <a:lnTo>
                  <a:pt x="135733" y="171450"/>
                </a:lnTo>
              </a:path>
            </a:pathLst>
          </a:cu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28280" y="3828995"/>
            <a:ext cx="314325" cy="457200"/>
          </a:xfrm>
          <a:custGeom>
            <a:avLst/>
            <a:gdLst/>
            <a:ahLst/>
            <a:cxnLst/>
            <a:rect l="l" t="t" r="r" b="b"/>
            <a:pathLst>
              <a:path w="314325" h="457200">
                <a:moveTo>
                  <a:pt x="251102" y="222259"/>
                </a:moveTo>
                <a:cubicBezTo>
                  <a:pt x="263961" y="203865"/>
                  <a:pt x="271460" y="181449"/>
                  <a:pt x="271460" y="157163"/>
                </a:cubicBezTo>
                <a:cubicBezTo>
                  <a:pt x="271460" y="94028"/>
                  <a:pt x="220295" y="42863"/>
                  <a:pt x="157159" y="42863"/>
                </a:cubicBezTo>
                <a:cubicBezTo>
                  <a:pt x="94027" y="42863"/>
                  <a:pt x="42858" y="94028"/>
                  <a:pt x="42858" y="157163"/>
                </a:cubicBezTo>
                <a:cubicBezTo>
                  <a:pt x="42858" y="181449"/>
                  <a:pt x="50358" y="203865"/>
                  <a:pt x="63217" y="222259"/>
                </a:cubicBezTo>
                <a:cubicBezTo>
                  <a:pt x="66521" y="226991"/>
                  <a:pt x="70450" y="232349"/>
                  <a:pt x="74646" y="238064"/>
                </a:cubicBezTo>
                <a:lnTo>
                  <a:pt x="74646" y="238064"/>
                </a:lnTo>
                <a:cubicBezTo>
                  <a:pt x="86166" y="253869"/>
                  <a:pt x="99918" y="272802"/>
                  <a:pt x="110187" y="291465"/>
                </a:cubicBezTo>
                <a:cubicBezTo>
                  <a:pt x="119475" y="308432"/>
                  <a:pt x="124206" y="326112"/>
                  <a:pt x="126528" y="342809"/>
                </a:cubicBezTo>
                <a:lnTo>
                  <a:pt x="83042" y="342900"/>
                </a:lnTo>
                <a:cubicBezTo>
                  <a:pt x="81077" y="332183"/>
                  <a:pt x="77773" y="321736"/>
                  <a:pt x="72505" y="312094"/>
                </a:cubicBezTo>
                <a:cubicBezTo>
                  <a:pt x="63663" y="296019"/>
                  <a:pt x="52681" y="280931"/>
                  <a:pt x="41698" y="265839"/>
                </a:cubicBezTo>
                <a:lnTo>
                  <a:pt x="41698" y="265839"/>
                </a:lnTo>
                <a:lnTo>
                  <a:pt x="41698" y="265839"/>
                </a:lnTo>
                <a:cubicBezTo>
                  <a:pt x="37056" y="259498"/>
                  <a:pt x="32410" y="253161"/>
                  <a:pt x="27947" y="246728"/>
                </a:cubicBezTo>
                <a:cubicBezTo>
                  <a:pt x="10354" y="221367"/>
                  <a:pt x="-3" y="190470"/>
                  <a:pt x="-3" y="157163"/>
                </a:cubicBezTo>
                <a:cubicBezTo>
                  <a:pt x="-3" y="70368"/>
                  <a:pt x="70362" y="0"/>
                  <a:pt x="157159" y="0"/>
                </a:cubicBezTo>
                <a:cubicBezTo>
                  <a:pt x="243957" y="0"/>
                  <a:pt x="314322" y="70368"/>
                  <a:pt x="314322" y="157163"/>
                </a:cubicBezTo>
                <a:cubicBezTo>
                  <a:pt x="314322" y="190470"/>
                  <a:pt x="303965" y="221367"/>
                  <a:pt x="286284" y="246728"/>
                </a:cubicBezTo>
                <a:cubicBezTo>
                  <a:pt x="281821" y="253156"/>
                  <a:pt x="277175" y="259498"/>
                  <a:pt x="272532" y="265839"/>
                </a:cubicBezTo>
                <a:lnTo>
                  <a:pt x="272532" y="265839"/>
                </a:lnTo>
                <a:lnTo>
                  <a:pt x="272532" y="265839"/>
                </a:lnTo>
                <a:cubicBezTo>
                  <a:pt x="261550" y="280840"/>
                  <a:pt x="250564" y="295932"/>
                  <a:pt x="241725" y="312094"/>
                </a:cubicBezTo>
                <a:cubicBezTo>
                  <a:pt x="236457" y="321736"/>
                  <a:pt x="233154" y="332188"/>
                  <a:pt x="231189" y="342900"/>
                </a:cubicBezTo>
                <a:lnTo>
                  <a:pt x="187790" y="342900"/>
                </a:lnTo>
                <a:cubicBezTo>
                  <a:pt x="190113" y="326203"/>
                  <a:pt x="194844" y="308432"/>
                  <a:pt x="204132" y="291556"/>
                </a:cubicBezTo>
                <a:cubicBezTo>
                  <a:pt x="214401" y="272894"/>
                  <a:pt x="228153" y="253961"/>
                  <a:pt x="239673" y="238155"/>
                </a:cubicBezTo>
                <a:lnTo>
                  <a:pt x="239673" y="238155"/>
                </a:lnTo>
                <a:lnTo>
                  <a:pt x="239673" y="238155"/>
                </a:lnTo>
                <a:lnTo>
                  <a:pt x="239673" y="238155"/>
                </a:lnTo>
                <a:cubicBezTo>
                  <a:pt x="243869" y="232440"/>
                  <a:pt x="247710" y="227082"/>
                  <a:pt x="251014" y="222350"/>
                </a:cubicBezTo>
                <a:lnTo>
                  <a:pt x="251102" y="222259"/>
                </a:lnTo>
              </a:path>
              <a:path w="314325" h="457200">
                <a:moveTo>
                  <a:pt x="157163" y="114300"/>
                </a:moveTo>
                <a:cubicBezTo>
                  <a:pt x="133500" y="114300"/>
                  <a:pt x="114301" y="133498"/>
                  <a:pt x="114301" y="157163"/>
                </a:cubicBezTo>
                <a:cubicBezTo>
                  <a:pt x="114301" y="165022"/>
                  <a:pt x="107873" y="171450"/>
                  <a:pt x="100015" y="171450"/>
                </a:cubicBezTo>
                <a:cubicBezTo>
                  <a:pt x="92157" y="171450"/>
                  <a:pt x="85729" y="165022"/>
                  <a:pt x="85729" y="157163"/>
                </a:cubicBezTo>
                <a:cubicBezTo>
                  <a:pt x="85729" y="117692"/>
                  <a:pt x="117696" y="85725"/>
                  <a:pt x="157166" y="85725"/>
                </a:cubicBezTo>
                <a:cubicBezTo>
                  <a:pt x="165024" y="85725"/>
                  <a:pt x="171452" y="92153"/>
                  <a:pt x="171452" y="100013"/>
                </a:cubicBezTo>
                <a:cubicBezTo>
                  <a:pt x="171452" y="107872"/>
                  <a:pt x="165024" y="114300"/>
                  <a:pt x="157166" y="114300"/>
                </a:cubicBezTo>
                <a:lnTo>
                  <a:pt x="157163" y="114300"/>
                </a:lnTo>
              </a:path>
              <a:path w="314325" h="457200">
                <a:moveTo>
                  <a:pt x="157163" y="457200"/>
                </a:moveTo>
                <a:cubicBezTo>
                  <a:pt x="117693" y="457200"/>
                  <a:pt x="85726" y="425233"/>
                  <a:pt x="85726" y="385763"/>
                </a:cubicBezTo>
                <a:lnTo>
                  <a:pt x="85726" y="371475"/>
                </a:lnTo>
                <a:lnTo>
                  <a:pt x="228602" y="371475"/>
                </a:lnTo>
                <a:lnTo>
                  <a:pt x="228602" y="385763"/>
                </a:lnTo>
                <a:cubicBezTo>
                  <a:pt x="228602" y="425233"/>
                  <a:pt x="196635" y="457200"/>
                  <a:pt x="157166" y="457200"/>
                </a:cubicBezTo>
                <a:lnTo>
                  <a:pt x="157163" y="457200"/>
                </a:lnTo>
              </a:path>
            </a:pathLst>
          </a:custGeom>
          <a:solidFill>
            <a:srgbClr val="1B6F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7802878" y="580571"/>
            <a:ext cx="3474720" cy="2848428"/>
          </a:xfrm>
          <a:prstGeom prst="rect">
            <a:avLst/>
          </a:prstGeom>
          <a:blipFill>
            <a:blip r:embed="rId1"/>
            <a:srcRect/>
            <a:stretch>
              <a:fillRect l="-16076" r="-16076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328158" y="580570"/>
            <a:ext cx="3474720" cy="2848429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328158" y="3429000"/>
            <a:ext cx="3474720" cy="2848430"/>
          </a:xfrm>
          <a:prstGeom prst="rect">
            <a:avLst/>
          </a:prstGeom>
          <a:solidFill>
            <a:srgbClr val="FFE4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617900" y="1795236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33"/>
              </a:spcBef>
              <a:buNone/>
            </a:pPr>
            <a:r>
              <a:rPr lang="en-US" sz="1333" dirty="0">
                <a:solidFill>
                  <a:srgbClr val="FFFFFF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Introduction to Intermediate Concepts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4617900" y="2282232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en-US" sz="941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Building on the fundamentals, this module delves into more complex ideas and their practical applications.</a:t>
            </a:r>
            <a:endParaRPr lang="en-US" sz="941" dirty="0"/>
          </a:p>
          <a:p>
            <a:pPr algn="l"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en-US" sz="941" dirty="0">
                <a:solidFill>
                  <a:srgbClr val="FFFFFF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stage emphasizes critical thinking and the ability to apply knowledge in varied contexts, preparing learners for advanced topics.</a:t>
            </a:r>
            <a:endParaRPr lang="en-US" sz="941" dirty="0"/>
          </a:p>
        </p:txBody>
      </p:sp>
      <p:sp>
        <p:nvSpPr>
          <p:cNvPr id="10" name="Text 8"/>
          <p:cNvSpPr/>
          <p:nvPr/>
        </p:nvSpPr>
        <p:spPr>
          <a:xfrm>
            <a:off x="4617900" y="4643665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93"/>
              </a:spcBef>
              <a:buNone/>
            </a:pPr>
            <a:r>
              <a:rPr lang="en-US" sz="1429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Exploration of Theories and Models</a:t>
            </a:r>
            <a:endParaRPr lang="en-US" sz="1429" dirty="0"/>
          </a:p>
        </p:txBody>
      </p:sp>
      <p:sp>
        <p:nvSpPr>
          <p:cNvPr id="11" name="Text 9"/>
          <p:cNvSpPr/>
          <p:nvPr/>
        </p:nvSpPr>
        <p:spPr>
          <a:xfrm>
            <a:off x="4617900" y="5130661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58"/>
              </a:spcBef>
              <a:buNone/>
            </a:pPr>
            <a:r>
              <a:rPr lang="en-US" sz="1061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Highlights include exploration of intermediate theories and models.</a:t>
            </a:r>
            <a:endParaRPr lang="en-US" sz="1061" dirty="0"/>
          </a:p>
          <a:p>
            <a:pPr algn="l" marL="0" indent="0">
              <a:lnSpc>
                <a:spcPct val="90000"/>
              </a:lnSpc>
              <a:spcBef>
                <a:spcPts val="758"/>
              </a:spcBef>
              <a:buNone/>
            </a:pPr>
            <a:r>
              <a:rPr lang="en-US" sz="1061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concepts are designed to deepen understanding and provide a foundation for practical application.</a:t>
            </a:r>
            <a:endParaRPr lang="en-US" sz="1061" dirty="0"/>
          </a:p>
        </p:txBody>
      </p:sp>
      <p:sp>
        <p:nvSpPr>
          <p:cNvPr id="12" name="Text 10"/>
          <p:cNvSpPr/>
          <p:nvPr/>
        </p:nvSpPr>
        <p:spPr>
          <a:xfrm>
            <a:off x="356840" y="1498295"/>
            <a:ext cx="3681578" cy="45177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400" dirty="0">
                <a:solidFill>
                  <a:srgbClr val="124A3B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Module 2: Intermediate Concepts</a:t>
            </a:r>
            <a:endParaRPr lang="en-US" sz="4400" dirty="0"/>
          </a:p>
        </p:txBody>
      </p:sp>
      <p:sp>
        <p:nvSpPr>
          <p:cNvPr id="13" name="Text 11"/>
          <p:cNvSpPr/>
          <p:nvPr/>
        </p:nvSpPr>
        <p:spPr>
          <a:xfrm>
            <a:off x="7802878" y="3429000"/>
            <a:ext cx="3474720" cy="2848430"/>
          </a:xfrm>
          <a:prstGeom prst="rect">
            <a:avLst/>
          </a:pr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092620" y="4643665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33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Case Studies and Hands-On Examples</a:t>
            </a:r>
            <a:endParaRPr lang="en-US" sz="1333" dirty="0"/>
          </a:p>
        </p:txBody>
      </p:sp>
      <p:sp>
        <p:nvSpPr>
          <p:cNvPr id="15" name="Text 13"/>
          <p:cNvSpPr/>
          <p:nvPr/>
        </p:nvSpPr>
        <p:spPr>
          <a:xfrm>
            <a:off x="8092620" y="5130661"/>
            <a:ext cx="28495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94"/>
              </a:spcBef>
              <a:buNone/>
            </a:pPr>
            <a:r>
              <a:rPr lang="en-US" sz="1111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Case studies illustrating real-world scenarios are a key component of this module.</a:t>
            </a:r>
            <a:endParaRPr lang="en-US" sz="1111" dirty="0"/>
          </a:p>
          <a:p>
            <a:pPr algn="l" marL="0" indent="0">
              <a:lnSpc>
                <a:spcPct val="90000"/>
              </a:lnSpc>
              <a:spcBef>
                <a:spcPts val="794"/>
              </a:spcBef>
              <a:buNone/>
            </a:pPr>
            <a:r>
              <a:rPr lang="en-US" sz="1111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Hands-on examples are provided to reinforce learning and ensure practical comprehension.</a:t>
            </a:r>
            <a:endParaRPr lang="en-US" sz="1111" dirty="0"/>
          </a:p>
        </p:txBody>
      </p:sp>
      <p:sp>
        <p:nvSpPr>
          <p:cNvPr id="16" name="Text 14"/>
          <p:cNvSpPr/>
          <p:nvPr/>
        </p:nvSpPr>
        <p:spPr>
          <a:xfrm>
            <a:off x="8106905" y="3793220"/>
            <a:ext cx="428625" cy="457200"/>
          </a:xfrm>
          <a:custGeom>
            <a:avLst/>
            <a:gdLst/>
            <a:ahLst/>
            <a:cxnLst/>
            <a:rect l="l" t="t" r="r" b="b"/>
            <a:pathLst>
              <a:path w="428625" h="457200">
                <a:moveTo>
                  <a:pt x="214313" y="42863"/>
                </a:moveTo>
                <a:lnTo>
                  <a:pt x="371476" y="42863"/>
                </a:lnTo>
                <a:cubicBezTo>
                  <a:pt x="379333" y="42863"/>
                  <a:pt x="385763" y="49291"/>
                  <a:pt x="385763" y="57150"/>
                </a:cubicBezTo>
                <a:lnTo>
                  <a:pt x="385763" y="400050"/>
                </a:lnTo>
                <a:cubicBezTo>
                  <a:pt x="385763" y="407909"/>
                  <a:pt x="379333" y="414338"/>
                  <a:pt x="371476" y="414338"/>
                </a:cubicBezTo>
                <a:lnTo>
                  <a:pt x="214313" y="414338"/>
                </a:lnTo>
                <a:lnTo>
                  <a:pt x="214313" y="42863"/>
                </a:lnTo>
                <a:moveTo>
                  <a:pt x="171450" y="42863"/>
                </a:moveTo>
                <a:lnTo>
                  <a:pt x="171450" y="414338"/>
                </a:lnTo>
                <a:lnTo>
                  <a:pt x="114301" y="414338"/>
                </a:lnTo>
                <a:cubicBezTo>
                  <a:pt x="106445" y="414338"/>
                  <a:pt x="100015" y="407909"/>
                  <a:pt x="100015" y="400050"/>
                </a:cubicBezTo>
                <a:lnTo>
                  <a:pt x="100015" y="371475"/>
                </a:lnTo>
                <a:lnTo>
                  <a:pt x="121447" y="371475"/>
                </a:lnTo>
                <a:cubicBezTo>
                  <a:pt x="133324" y="371475"/>
                  <a:pt x="142878" y="361920"/>
                  <a:pt x="142878" y="350046"/>
                </a:cubicBezTo>
                <a:cubicBezTo>
                  <a:pt x="142878" y="338168"/>
                  <a:pt x="133324" y="328617"/>
                  <a:pt x="121447" y="328617"/>
                </a:cubicBezTo>
                <a:lnTo>
                  <a:pt x="100015" y="328617"/>
                </a:lnTo>
                <a:lnTo>
                  <a:pt x="100015" y="250038"/>
                </a:lnTo>
                <a:lnTo>
                  <a:pt x="121447" y="250038"/>
                </a:lnTo>
                <a:cubicBezTo>
                  <a:pt x="133324" y="250038"/>
                  <a:pt x="142878" y="240483"/>
                  <a:pt x="142878" y="228609"/>
                </a:cubicBezTo>
                <a:cubicBezTo>
                  <a:pt x="142878" y="216731"/>
                  <a:pt x="133324" y="207180"/>
                  <a:pt x="121447" y="207180"/>
                </a:cubicBezTo>
                <a:lnTo>
                  <a:pt x="100015" y="207180"/>
                </a:lnTo>
                <a:lnTo>
                  <a:pt x="100015" y="128601"/>
                </a:lnTo>
                <a:lnTo>
                  <a:pt x="121447" y="128601"/>
                </a:lnTo>
                <a:cubicBezTo>
                  <a:pt x="133324" y="128601"/>
                  <a:pt x="142878" y="119046"/>
                  <a:pt x="142878" y="107172"/>
                </a:cubicBezTo>
                <a:cubicBezTo>
                  <a:pt x="142878" y="95294"/>
                  <a:pt x="133324" y="85743"/>
                  <a:pt x="121447" y="85743"/>
                </a:cubicBezTo>
                <a:lnTo>
                  <a:pt x="100015" y="85743"/>
                </a:lnTo>
                <a:lnTo>
                  <a:pt x="100015" y="57168"/>
                </a:lnTo>
                <a:cubicBezTo>
                  <a:pt x="100015" y="49309"/>
                  <a:pt x="106445" y="42881"/>
                  <a:pt x="114301" y="42881"/>
                </a:cubicBezTo>
                <a:lnTo>
                  <a:pt x="171450" y="42863"/>
                </a:lnTo>
                <a:moveTo>
                  <a:pt x="57149" y="371475"/>
                </a:moveTo>
                <a:lnTo>
                  <a:pt x="57149" y="400050"/>
                </a:lnTo>
                <a:cubicBezTo>
                  <a:pt x="57149" y="431574"/>
                  <a:pt x="82776" y="457200"/>
                  <a:pt x="114297" y="457200"/>
                </a:cubicBezTo>
                <a:lnTo>
                  <a:pt x="371472" y="457200"/>
                </a:lnTo>
                <a:cubicBezTo>
                  <a:pt x="402993" y="457200"/>
                  <a:pt x="428621" y="431574"/>
                  <a:pt x="428621" y="400050"/>
                </a:cubicBezTo>
                <a:lnTo>
                  <a:pt x="428621" y="57150"/>
                </a:lnTo>
                <a:cubicBezTo>
                  <a:pt x="428621" y="25626"/>
                  <a:pt x="402993" y="0"/>
                  <a:pt x="371472" y="0"/>
                </a:cubicBezTo>
                <a:lnTo>
                  <a:pt x="114297" y="0"/>
                </a:lnTo>
                <a:cubicBezTo>
                  <a:pt x="82776" y="0"/>
                  <a:pt x="57149" y="25626"/>
                  <a:pt x="57149" y="57150"/>
                </a:cubicBezTo>
                <a:lnTo>
                  <a:pt x="57149" y="85725"/>
                </a:lnTo>
                <a:lnTo>
                  <a:pt x="21431" y="85725"/>
                </a:lnTo>
                <a:cubicBezTo>
                  <a:pt x="9554" y="85725"/>
                  <a:pt x="0" y="95280"/>
                  <a:pt x="0" y="107159"/>
                </a:cubicBezTo>
                <a:cubicBezTo>
                  <a:pt x="0" y="119037"/>
                  <a:pt x="9554" y="128592"/>
                  <a:pt x="21431" y="128592"/>
                </a:cubicBezTo>
                <a:lnTo>
                  <a:pt x="57149" y="128592"/>
                </a:lnTo>
                <a:lnTo>
                  <a:pt x="57149" y="207176"/>
                </a:lnTo>
                <a:lnTo>
                  <a:pt x="21431" y="207176"/>
                </a:lnTo>
                <a:cubicBezTo>
                  <a:pt x="9554" y="207176"/>
                  <a:pt x="0" y="216731"/>
                  <a:pt x="0" y="228609"/>
                </a:cubicBezTo>
                <a:cubicBezTo>
                  <a:pt x="0" y="240487"/>
                  <a:pt x="9554" y="250043"/>
                  <a:pt x="21431" y="250043"/>
                </a:cubicBezTo>
                <a:lnTo>
                  <a:pt x="57149" y="250043"/>
                </a:lnTo>
                <a:lnTo>
                  <a:pt x="57149" y="328626"/>
                </a:lnTo>
                <a:lnTo>
                  <a:pt x="21431" y="328626"/>
                </a:lnTo>
                <a:cubicBezTo>
                  <a:pt x="9554" y="328626"/>
                  <a:pt x="0" y="338182"/>
                  <a:pt x="0" y="350060"/>
                </a:cubicBezTo>
                <a:cubicBezTo>
                  <a:pt x="0" y="361938"/>
                  <a:pt x="9554" y="371493"/>
                  <a:pt x="21431" y="371493"/>
                </a:cubicBezTo>
                <a:lnTo>
                  <a:pt x="57149" y="371475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4617898" y="379322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71450" y="0"/>
                </a:moveTo>
                <a:cubicBezTo>
                  <a:pt x="155645" y="0"/>
                  <a:pt x="142875" y="12770"/>
                  <a:pt x="142875" y="28575"/>
                </a:cubicBezTo>
                <a:cubicBezTo>
                  <a:pt x="127070" y="28575"/>
                  <a:pt x="114300" y="41345"/>
                  <a:pt x="114300" y="57150"/>
                </a:cubicBezTo>
                <a:lnTo>
                  <a:pt x="114300" y="257175"/>
                </a:lnTo>
                <a:cubicBezTo>
                  <a:pt x="114300" y="272980"/>
                  <a:pt x="127070" y="285750"/>
                  <a:pt x="142875" y="285750"/>
                </a:cubicBezTo>
                <a:cubicBezTo>
                  <a:pt x="142875" y="301555"/>
                  <a:pt x="155645" y="314325"/>
                  <a:pt x="171450" y="314325"/>
                </a:cubicBezTo>
                <a:lnTo>
                  <a:pt x="200025" y="314325"/>
                </a:lnTo>
                <a:cubicBezTo>
                  <a:pt x="215830" y="314325"/>
                  <a:pt x="228600" y="301555"/>
                  <a:pt x="228600" y="285750"/>
                </a:cubicBezTo>
                <a:cubicBezTo>
                  <a:pt x="244405" y="285750"/>
                  <a:pt x="257175" y="272980"/>
                  <a:pt x="257175" y="257175"/>
                </a:cubicBezTo>
                <a:lnTo>
                  <a:pt x="257175" y="57150"/>
                </a:lnTo>
                <a:cubicBezTo>
                  <a:pt x="257175" y="41345"/>
                  <a:pt x="244405" y="28575"/>
                  <a:pt x="228600" y="28575"/>
                </a:cubicBezTo>
                <a:cubicBezTo>
                  <a:pt x="228600" y="12770"/>
                  <a:pt x="215830" y="0"/>
                  <a:pt x="200025" y="0"/>
                </a:cubicBezTo>
                <a:lnTo>
                  <a:pt x="171450" y="0"/>
                </a:lnTo>
                <a:moveTo>
                  <a:pt x="157163" y="242888"/>
                </a:moveTo>
                <a:lnTo>
                  <a:pt x="157163" y="71438"/>
                </a:lnTo>
                <a:lnTo>
                  <a:pt x="214313" y="71438"/>
                </a:lnTo>
                <a:lnTo>
                  <a:pt x="214313" y="242888"/>
                </a:lnTo>
                <a:lnTo>
                  <a:pt x="157163" y="242888"/>
                </a:lnTo>
                <a:moveTo>
                  <a:pt x="21434" y="414338"/>
                </a:moveTo>
                <a:cubicBezTo>
                  <a:pt x="9555" y="414338"/>
                  <a:pt x="5" y="423893"/>
                  <a:pt x="5" y="435771"/>
                </a:cubicBezTo>
                <a:cubicBezTo>
                  <a:pt x="5" y="447649"/>
                  <a:pt x="9560" y="457205"/>
                  <a:pt x="21438" y="457205"/>
                </a:cubicBezTo>
                <a:lnTo>
                  <a:pt x="285759" y="457205"/>
                </a:lnTo>
                <a:lnTo>
                  <a:pt x="435780" y="457205"/>
                </a:lnTo>
                <a:cubicBezTo>
                  <a:pt x="447658" y="457205"/>
                  <a:pt x="457214" y="447649"/>
                  <a:pt x="457214" y="435776"/>
                </a:cubicBezTo>
                <a:cubicBezTo>
                  <a:pt x="457214" y="423898"/>
                  <a:pt x="447658" y="414347"/>
                  <a:pt x="435785" y="414347"/>
                </a:cubicBezTo>
                <a:lnTo>
                  <a:pt x="399172" y="414347"/>
                </a:lnTo>
                <a:cubicBezTo>
                  <a:pt x="434802" y="382914"/>
                  <a:pt x="457214" y="336924"/>
                  <a:pt x="457214" y="285759"/>
                </a:cubicBezTo>
                <a:cubicBezTo>
                  <a:pt x="457214" y="191105"/>
                  <a:pt x="380418" y="114309"/>
                  <a:pt x="285764" y="114309"/>
                </a:cubicBezTo>
                <a:lnTo>
                  <a:pt x="285764" y="114309"/>
                </a:lnTo>
                <a:lnTo>
                  <a:pt x="285764" y="157172"/>
                </a:lnTo>
                <a:lnTo>
                  <a:pt x="285764" y="157172"/>
                </a:lnTo>
                <a:cubicBezTo>
                  <a:pt x="356753" y="157172"/>
                  <a:pt x="414351" y="214770"/>
                  <a:pt x="414351" y="285759"/>
                </a:cubicBezTo>
                <a:cubicBezTo>
                  <a:pt x="414351" y="356749"/>
                  <a:pt x="356753" y="414347"/>
                  <a:pt x="285764" y="414347"/>
                </a:cubicBezTo>
                <a:lnTo>
                  <a:pt x="285764" y="414347"/>
                </a:lnTo>
                <a:lnTo>
                  <a:pt x="21434" y="414338"/>
                </a:lnTo>
                <a:moveTo>
                  <a:pt x="85725" y="364334"/>
                </a:moveTo>
                <a:cubicBezTo>
                  <a:pt x="85725" y="376212"/>
                  <a:pt x="95280" y="385767"/>
                  <a:pt x="107159" y="385767"/>
                </a:cubicBezTo>
                <a:lnTo>
                  <a:pt x="264321" y="385767"/>
                </a:lnTo>
                <a:cubicBezTo>
                  <a:pt x="276199" y="385767"/>
                  <a:pt x="285755" y="376212"/>
                  <a:pt x="285755" y="364338"/>
                </a:cubicBezTo>
                <a:cubicBezTo>
                  <a:pt x="285755" y="352460"/>
                  <a:pt x="276199" y="342909"/>
                  <a:pt x="264326" y="342909"/>
                </a:cubicBezTo>
                <a:lnTo>
                  <a:pt x="107163" y="342909"/>
                </a:lnTo>
                <a:cubicBezTo>
                  <a:pt x="95285" y="342909"/>
                  <a:pt x="85734" y="352465"/>
                  <a:pt x="85734" y="364343"/>
                </a:cubicBezTo>
                <a:lnTo>
                  <a:pt x="85725" y="364334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617898" y="90437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37069" y="68671"/>
                </a:moveTo>
                <a:cubicBezTo>
                  <a:pt x="135372" y="74743"/>
                  <a:pt x="130997" y="79745"/>
                  <a:pt x="125282" y="82333"/>
                </a:cubicBezTo>
                <a:cubicBezTo>
                  <a:pt x="110460" y="89031"/>
                  <a:pt x="100099" y="103853"/>
                  <a:pt x="100013" y="121176"/>
                </a:cubicBezTo>
                <a:cubicBezTo>
                  <a:pt x="99921" y="129301"/>
                  <a:pt x="95367" y="136625"/>
                  <a:pt x="88134" y="140196"/>
                </a:cubicBezTo>
                <a:cubicBezTo>
                  <a:pt x="73938" y="147250"/>
                  <a:pt x="64291" y="161808"/>
                  <a:pt x="64291" y="178591"/>
                </a:cubicBezTo>
                <a:cubicBezTo>
                  <a:pt x="64291" y="184933"/>
                  <a:pt x="65631" y="190826"/>
                  <a:pt x="68041" y="196185"/>
                </a:cubicBezTo>
                <a:cubicBezTo>
                  <a:pt x="71968" y="204848"/>
                  <a:pt x="69737" y="214939"/>
                  <a:pt x="62595" y="221189"/>
                </a:cubicBezTo>
                <a:cubicBezTo>
                  <a:pt x="50452" y="231636"/>
                  <a:pt x="42863" y="247085"/>
                  <a:pt x="42863" y="264321"/>
                </a:cubicBezTo>
                <a:cubicBezTo>
                  <a:pt x="42863" y="282358"/>
                  <a:pt x="51165" y="298341"/>
                  <a:pt x="64205" y="308880"/>
                </a:cubicBezTo>
                <a:cubicBezTo>
                  <a:pt x="70189" y="313703"/>
                  <a:pt x="73134" y="321380"/>
                  <a:pt x="71972" y="328974"/>
                </a:cubicBezTo>
                <a:cubicBezTo>
                  <a:pt x="71616" y="331205"/>
                  <a:pt x="71438" y="333441"/>
                  <a:pt x="71438" y="335759"/>
                </a:cubicBezTo>
                <a:cubicBezTo>
                  <a:pt x="71438" y="359067"/>
                  <a:pt x="90009" y="377995"/>
                  <a:pt x="113139" y="378621"/>
                </a:cubicBezTo>
                <a:cubicBezTo>
                  <a:pt x="121355" y="378891"/>
                  <a:pt x="128674" y="383710"/>
                  <a:pt x="132071" y="391212"/>
                </a:cubicBezTo>
                <a:cubicBezTo>
                  <a:pt x="138234" y="404873"/>
                  <a:pt x="151982" y="414342"/>
                  <a:pt x="167879" y="414342"/>
                </a:cubicBezTo>
                <a:cubicBezTo>
                  <a:pt x="189578" y="414342"/>
                  <a:pt x="207171" y="396749"/>
                  <a:pt x="207171" y="375050"/>
                </a:cubicBezTo>
                <a:lnTo>
                  <a:pt x="207171" y="78584"/>
                </a:lnTo>
                <a:cubicBezTo>
                  <a:pt x="207171" y="58851"/>
                  <a:pt x="191187" y="42867"/>
                  <a:pt x="171455" y="42867"/>
                </a:cubicBezTo>
                <a:cubicBezTo>
                  <a:pt x="155201" y="42867"/>
                  <a:pt x="141362" y="53762"/>
                  <a:pt x="137073" y="68676"/>
                </a:cubicBezTo>
                <a:lnTo>
                  <a:pt x="137069" y="68671"/>
                </a:lnTo>
                <a:moveTo>
                  <a:pt x="228600" y="430413"/>
                </a:moveTo>
                <a:cubicBezTo>
                  <a:pt x="213599" y="446931"/>
                  <a:pt x="191901" y="457200"/>
                  <a:pt x="167879" y="457200"/>
                </a:cubicBezTo>
                <a:cubicBezTo>
                  <a:pt x="139126" y="457200"/>
                  <a:pt x="113857" y="442464"/>
                  <a:pt x="99208" y="420144"/>
                </a:cubicBezTo>
                <a:cubicBezTo>
                  <a:pt x="59025" y="413002"/>
                  <a:pt x="28575" y="377908"/>
                  <a:pt x="28575" y="335759"/>
                </a:cubicBezTo>
                <a:cubicBezTo>
                  <a:pt x="28575" y="335310"/>
                  <a:pt x="28575" y="334776"/>
                  <a:pt x="28575" y="334328"/>
                </a:cubicBezTo>
                <a:cubicBezTo>
                  <a:pt x="10895" y="316291"/>
                  <a:pt x="0" y="291556"/>
                  <a:pt x="0" y="264321"/>
                </a:cubicBezTo>
                <a:cubicBezTo>
                  <a:pt x="0" y="239495"/>
                  <a:pt x="9021" y="216813"/>
                  <a:pt x="23930" y="199403"/>
                </a:cubicBezTo>
                <a:cubicBezTo>
                  <a:pt x="22321" y="192705"/>
                  <a:pt x="21429" y="185742"/>
                  <a:pt x="21429" y="178596"/>
                </a:cubicBezTo>
                <a:cubicBezTo>
                  <a:pt x="21429" y="149486"/>
                  <a:pt x="35986" y="123677"/>
                  <a:pt x="58128" y="108228"/>
                </a:cubicBezTo>
                <a:cubicBezTo>
                  <a:pt x="62147" y="82419"/>
                  <a:pt x="77596" y="60456"/>
                  <a:pt x="99116" y="47686"/>
                </a:cubicBezTo>
                <a:cubicBezTo>
                  <a:pt x="111173" y="19646"/>
                  <a:pt x="139030" y="0"/>
                  <a:pt x="171445" y="0"/>
                </a:cubicBezTo>
                <a:cubicBezTo>
                  <a:pt x="193949" y="0"/>
                  <a:pt x="214308" y="9464"/>
                  <a:pt x="228595" y="24648"/>
                </a:cubicBezTo>
                <a:cubicBezTo>
                  <a:pt x="242883" y="9469"/>
                  <a:pt x="263242" y="0"/>
                  <a:pt x="285745" y="0"/>
                </a:cubicBezTo>
                <a:cubicBezTo>
                  <a:pt x="318161" y="0"/>
                  <a:pt x="346023" y="19646"/>
                  <a:pt x="357988" y="47686"/>
                </a:cubicBezTo>
                <a:cubicBezTo>
                  <a:pt x="379508" y="60456"/>
                  <a:pt x="395044" y="82424"/>
                  <a:pt x="398976" y="108228"/>
                </a:cubicBezTo>
                <a:cubicBezTo>
                  <a:pt x="421209" y="123677"/>
                  <a:pt x="435766" y="149482"/>
                  <a:pt x="435766" y="178596"/>
                </a:cubicBezTo>
                <a:cubicBezTo>
                  <a:pt x="435766" y="185742"/>
                  <a:pt x="434875" y="192705"/>
                  <a:pt x="433266" y="199403"/>
                </a:cubicBezTo>
                <a:cubicBezTo>
                  <a:pt x="448179" y="216905"/>
                  <a:pt x="457195" y="239587"/>
                  <a:pt x="457195" y="264321"/>
                </a:cubicBezTo>
                <a:cubicBezTo>
                  <a:pt x="457195" y="291556"/>
                  <a:pt x="446300" y="316291"/>
                  <a:pt x="428620" y="334328"/>
                </a:cubicBezTo>
                <a:cubicBezTo>
                  <a:pt x="428620" y="334776"/>
                  <a:pt x="428620" y="335310"/>
                  <a:pt x="428620" y="335759"/>
                </a:cubicBezTo>
                <a:cubicBezTo>
                  <a:pt x="428620" y="377995"/>
                  <a:pt x="398171" y="413002"/>
                  <a:pt x="357988" y="420144"/>
                </a:cubicBezTo>
                <a:cubicBezTo>
                  <a:pt x="343343" y="442469"/>
                  <a:pt x="318074" y="457200"/>
                  <a:pt x="289316" y="457200"/>
                </a:cubicBezTo>
                <a:cubicBezTo>
                  <a:pt x="265295" y="457200"/>
                  <a:pt x="243596" y="446840"/>
                  <a:pt x="228595" y="430413"/>
                </a:cubicBezTo>
                <a:lnTo>
                  <a:pt x="228600" y="430413"/>
                </a:lnTo>
                <a:moveTo>
                  <a:pt x="250034" y="375046"/>
                </a:moveTo>
                <a:cubicBezTo>
                  <a:pt x="250034" y="396744"/>
                  <a:pt x="267627" y="414338"/>
                  <a:pt x="289325" y="414338"/>
                </a:cubicBezTo>
                <a:cubicBezTo>
                  <a:pt x="305222" y="414338"/>
                  <a:pt x="318970" y="404873"/>
                  <a:pt x="325133" y="391208"/>
                </a:cubicBezTo>
                <a:cubicBezTo>
                  <a:pt x="328526" y="383705"/>
                  <a:pt x="335850" y="378795"/>
                  <a:pt x="344066" y="378616"/>
                </a:cubicBezTo>
                <a:cubicBezTo>
                  <a:pt x="367196" y="377990"/>
                  <a:pt x="385767" y="359062"/>
                  <a:pt x="385767" y="335754"/>
                </a:cubicBezTo>
                <a:cubicBezTo>
                  <a:pt x="385767" y="333431"/>
                  <a:pt x="385589" y="331109"/>
                  <a:pt x="385232" y="328969"/>
                </a:cubicBezTo>
                <a:cubicBezTo>
                  <a:pt x="383984" y="321380"/>
                  <a:pt x="387020" y="313699"/>
                  <a:pt x="393000" y="308875"/>
                </a:cubicBezTo>
                <a:cubicBezTo>
                  <a:pt x="406039" y="298337"/>
                  <a:pt x="414342" y="282353"/>
                  <a:pt x="414342" y="264316"/>
                </a:cubicBezTo>
                <a:cubicBezTo>
                  <a:pt x="414342" y="247080"/>
                  <a:pt x="406753" y="231636"/>
                  <a:pt x="394609" y="221184"/>
                </a:cubicBezTo>
                <a:cubicBezTo>
                  <a:pt x="387468" y="215021"/>
                  <a:pt x="385232" y="204844"/>
                  <a:pt x="389164" y="196180"/>
                </a:cubicBezTo>
                <a:cubicBezTo>
                  <a:pt x="391574" y="190822"/>
                  <a:pt x="392913" y="184928"/>
                  <a:pt x="392913" y="178587"/>
                </a:cubicBezTo>
                <a:cubicBezTo>
                  <a:pt x="392913" y="161799"/>
                  <a:pt x="383271" y="147246"/>
                  <a:pt x="369070" y="140191"/>
                </a:cubicBezTo>
                <a:cubicBezTo>
                  <a:pt x="361837" y="136621"/>
                  <a:pt x="357192" y="129209"/>
                  <a:pt x="357192" y="121172"/>
                </a:cubicBezTo>
                <a:cubicBezTo>
                  <a:pt x="357101" y="103935"/>
                  <a:pt x="346745" y="89026"/>
                  <a:pt x="331923" y="82328"/>
                </a:cubicBezTo>
                <a:cubicBezTo>
                  <a:pt x="326208" y="79740"/>
                  <a:pt x="321832" y="74738"/>
                  <a:pt x="320136" y="68667"/>
                </a:cubicBezTo>
                <a:cubicBezTo>
                  <a:pt x="315852" y="53753"/>
                  <a:pt x="302008" y="42858"/>
                  <a:pt x="285755" y="42858"/>
                </a:cubicBezTo>
                <a:cubicBezTo>
                  <a:pt x="266022" y="42858"/>
                  <a:pt x="250038" y="58842"/>
                  <a:pt x="250038" y="78579"/>
                </a:cubicBezTo>
                <a:lnTo>
                  <a:pt x="250034" y="375046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9927771" y="-27707"/>
            <a:ext cx="1277258" cy="2280004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991817" y="4605703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Integration and Problem-Solving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991817" y="51308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Key areas include the integration of multiple concepts for problem-solving.</a:t>
            </a:r>
            <a:endParaRPr lang="en-US" sz="14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approach ensures a comprehensive understanding of complex scenarios.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56843" y="4605703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19"/>
              </a:spcBef>
              <a:buNone/>
            </a:pPr>
            <a:r>
              <a:rPr lang="en-US" sz="1471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Overview of Advanced Methodologies</a:t>
            </a:r>
            <a:endParaRPr lang="en-US" sz="1471" dirty="0"/>
          </a:p>
        </p:txBody>
      </p:sp>
      <p:sp>
        <p:nvSpPr>
          <p:cNvPr id="9" name="Text 7"/>
          <p:cNvSpPr/>
          <p:nvPr/>
        </p:nvSpPr>
        <p:spPr>
          <a:xfrm>
            <a:off x="356843" y="51308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40"/>
              </a:spcBef>
              <a:buNone/>
            </a:pPr>
            <a:r>
              <a:rPr lang="en-US" sz="117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 final module offers an in-depth examination of sophisticated methodologies and tools relevant to the subject.</a:t>
            </a:r>
            <a:endParaRPr lang="en-US" sz="1176" dirty="0"/>
          </a:p>
          <a:p>
            <a:pPr algn="l" marL="0" indent="0">
              <a:lnSpc>
                <a:spcPct val="90000"/>
              </a:lnSpc>
              <a:spcBef>
                <a:spcPts val="840"/>
              </a:spcBef>
              <a:buNone/>
            </a:pPr>
            <a:r>
              <a:rPr lang="en-US" sz="117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Learners will explore advanced analytical techniques and their applications.</a:t>
            </a:r>
            <a:endParaRPr lang="en-US" sz="1176" dirty="0"/>
          </a:p>
        </p:txBody>
      </p:sp>
      <p:sp>
        <p:nvSpPr>
          <p:cNvPr id="10" name="Text 8"/>
          <p:cNvSpPr/>
          <p:nvPr/>
        </p:nvSpPr>
        <p:spPr>
          <a:xfrm>
            <a:off x="356842" y="1499191"/>
            <a:ext cx="4215158" cy="1929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Module 3: Advanced Techniques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5080000" y="1499190"/>
            <a:ext cx="5747191" cy="1929810"/>
          </a:xfrm>
          <a:prstGeom prst="rect">
            <a:avLst/>
          </a:prstGeom>
          <a:blipFill>
            <a:blip r:embed="rId1"/>
            <a:srcRect/>
            <a:stretch>
              <a:fillRect l="0" r="0" t="-31898" b="-31898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626791" y="4605703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Practical Application and Mastery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626791" y="513080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91"/>
              </a:spcBef>
              <a:buNone/>
            </a:pPr>
            <a:r>
              <a:rPr lang="en-US" sz="124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Learners will undertake complex projects that challenge their mastery.</a:t>
            </a:r>
            <a:endParaRPr lang="en-US" sz="1247" dirty="0"/>
          </a:p>
          <a:p>
            <a:pPr algn="l" marL="0" indent="0">
              <a:lnSpc>
                <a:spcPct val="90000"/>
              </a:lnSpc>
              <a:spcBef>
                <a:spcPts val="891"/>
              </a:spcBef>
              <a:buNone/>
            </a:pPr>
            <a:r>
              <a:rPr lang="en-US" sz="124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These projects prepare participants for professional application of the skills acquired.</a:t>
            </a:r>
            <a:endParaRPr lang="en-US" sz="1247" dirty="0"/>
          </a:p>
        </p:txBody>
      </p:sp>
      <p:sp>
        <p:nvSpPr>
          <p:cNvPr id="14" name="Text 12"/>
          <p:cNvSpPr/>
          <p:nvPr/>
        </p:nvSpPr>
        <p:spPr>
          <a:xfrm>
            <a:off x="7626791" y="383081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59590" y="109134"/>
                </a:moveTo>
                <a:cubicBezTo>
                  <a:pt x="169594" y="103327"/>
                  <a:pt x="176827" y="93772"/>
                  <a:pt x="179684" y="82520"/>
                </a:cubicBezTo>
                <a:lnTo>
                  <a:pt x="184416" y="63857"/>
                </a:lnTo>
                <a:lnTo>
                  <a:pt x="197812" y="77701"/>
                </a:lnTo>
                <a:cubicBezTo>
                  <a:pt x="205850" y="86008"/>
                  <a:pt x="216923" y="90649"/>
                  <a:pt x="228536" y="90649"/>
                </a:cubicBezTo>
                <a:cubicBezTo>
                  <a:pt x="240144" y="90649"/>
                  <a:pt x="251222" y="86004"/>
                  <a:pt x="259260" y="77701"/>
                </a:cubicBezTo>
                <a:lnTo>
                  <a:pt x="272656" y="63857"/>
                </a:lnTo>
                <a:lnTo>
                  <a:pt x="277388" y="82520"/>
                </a:lnTo>
                <a:cubicBezTo>
                  <a:pt x="280245" y="93772"/>
                  <a:pt x="287478" y="103327"/>
                  <a:pt x="297482" y="109134"/>
                </a:cubicBezTo>
                <a:cubicBezTo>
                  <a:pt x="307485" y="114940"/>
                  <a:pt x="319450" y="116367"/>
                  <a:pt x="330524" y="113244"/>
                </a:cubicBezTo>
                <a:lnTo>
                  <a:pt x="349100" y="107977"/>
                </a:lnTo>
                <a:lnTo>
                  <a:pt x="343833" y="126553"/>
                </a:lnTo>
                <a:cubicBezTo>
                  <a:pt x="340705" y="137718"/>
                  <a:pt x="342136" y="149596"/>
                  <a:pt x="347943" y="159595"/>
                </a:cubicBezTo>
                <a:cubicBezTo>
                  <a:pt x="353749" y="169598"/>
                  <a:pt x="363305" y="176831"/>
                  <a:pt x="374557" y="179689"/>
                </a:cubicBezTo>
                <a:lnTo>
                  <a:pt x="393219" y="184421"/>
                </a:lnTo>
                <a:lnTo>
                  <a:pt x="379375" y="197817"/>
                </a:lnTo>
                <a:cubicBezTo>
                  <a:pt x="371068" y="205854"/>
                  <a:pt x="366428" y="216928"/>
                  <a:pt x="366428" y="228541"/>
                </a:cubicBezTo>
                <a:cubicBezTo>
                  <a:pt x="366428" y="240149"/>
                  <a:pt x="371073" y="251227"/>
                  <a:pt x="379375" y="259264"/>
                </a:cubicBezTo>
                <a:lnTo>
                  <a:pt x="393219" y="272660"/>
                </a:lnTo>
                <a:lnTo>
                  <a:pt x="374557" y="277392"/>
                </a:lnTo>
                <a:cubicBezTo>
                  <a:pt x="363305" y="280250"/>
                  <a:pt x="353749" y="287483"/>
                  <a:pt x="347943" y="297486"/>
                </a:cubicBezTo>
                <a:cubicBezTo>
                  <a:pt x="342136" y="307490"/>
                  <a:pt x="340710" y="319455"/>
                  <a:pt x="343833" y="330528"/>
                </a:cubicBezTo>
                <a:lnTo>
                  <a:pt x="349100" y="349104"/>
                </a:lnTo>
                <a:lnTo>
                  <a:pt x="330524" y="343837"/>
                </a:lnTo>
                <a:cubicBezTo>
                  <a:pt x="319359" y="340710"/>
                  <a:pt x="307481" y="342141"/>
                  <a:pt x="297482" y="347947"/>
                </a:cubicBezTo>
                <a:cubicBezTo>
                  <a:pt x="287478" y="353754"/>
                  <a:pt x="280245" y="363309"/>
                  <a:pt x="277388" y="374561"/>
                </a:cubicBezTo>
                <a:lnTo>
                  <a:pt x="272656" y="393224"/>
                </a:lnTo>
                <a:lnTo>
                  <a:pt x="259260" y="379380"/>
                </a:lnTo>
                <a:cubicBezTo>
                  <a:pt x="251222" y="371073"/>
                  <a:pt x="240149" y="366432"/>
                  <a:pt x="228536" y="366432"/>
                </a:cubicBezTo>
                <a:cubicBezTo>
                  <a:pt x="216928" y="366432"/>
                  <a:pt x="205850" y="371077"/>
                  <a:pt x="197812" y="379380"/>
                </a:cubicBezTo>
                <a:lnTo>
                  <a:pt x="184416" y="393224"/>
                </a:lnTo>
                <a:lnTo>
                  <a:pt x="179684" y="374561"/>
                </a:lnTo>
                <a:cubicBezTo>
                  <a:pt x="176827" y="363309"/>
                  <a:pt x="169594" y="353754"/>
                  <a:pt x="159590" y="347947"/>
                </a:cubicBezTo>
                <a:cubicBezTo>
                  <a:pt x="149587" y="342141"/>
                  <a:pt x="137622" y="340715"/>
                  <a:pt x="126548" y="343837"/>
                </a:cubicBezTo>
                <a:lnTo>
                  <a:pt x="107972" y="349104"/>
                </a:lnTo>
                <a:lnTo>
                  <a:pt x="113239" y="330528"/>
                </a:lnTo>
                <a:cubicBezTo>
                  <a:pt x="116367" y="319363"/>
                  <a:pt x="114936" y="307485"/>
                  <a:pt x="109129" y="297486"/>
                </a:cubicBezTo>
                <a:cubicBezTo>
                  <a:pt x="103323" y="287483"/>
                  <a:pt x="93767" y="280250"/>
                  <a:pt x="82515" y="277392"/>
                </a:cubicBezTo>
                <a:lnTo>
                  <a:pt x="63853" y="272660"/>
                </a:lnTo>
                <a:lnTo>
                  <a:pt x="77697" y="259264"/>
                </a:lnTo>
                <a:cubicBezTo>
                  <a:pt x="86004" y="251227"/>
                  <a:pt x="90644" y="240153"/>
                  <a:pt x="90644" y="228541"/>
                </a:cubicBezTo>
                <a:cubicBezTo>
                  <a:pt x="90644" y="216932"/>
                  <a:pt x="85999" y="205854"/>
                  <a:pt x="77697" y="197817"/>
                </a:cubicBezTo>
                <a:lnTo>
                  <a:pt x="63853" y="184421"/>
                </a:lnTo>
                <a:lnTo>
                  <a:pt x="82515" y="179689"/>
                </a:lnTo>
                <a:cubicBezTo>
                  <a:pt x="93767" y="176831"/>
                  <a:pt x="103323" y="169598"/>
                  <a:pt x="109129" y="159595"/>
                </a:cubicBezTo>
                <a:cubicBezTo>
                  <a:pt x="114936" y="149591"/>
                  <a:pt x="116362" y="137626"/>
                  <a:pt x="113239" y="126553"/>
                </a:cubicBezTo>
                <a:lnTo>
                  <a:pt x="107972" y="107977"/>
                </a:lnTo>
                <a:lnTo>
                  <a:pt x="126548" y="113244"/>
                </a:lnTo>
                <a:cubicBezTo>
                  <a:pt x="137713" y="116371"/>
                  <a:pt x="149591" y="114940"/>
                  <a:pt x="159682" y="109134"/>
                </a:cubicBezTo>
                <a:lnTo>
                  <a:pt x="159590" y="109134"/>
                </a:lnTo>
                <a:moveTo>
                  <a:pt x="198708" y="17058"/>
                </a:moveTo>
                <a:lnTo>
                  <a:pt x="188440" y="6520"/>
                </a:lnTo>
                <a:cubicBezTo>
                  <a:pt x="183081" y="892"/>
                  <a:pt x="175044" y="-1248"/>
                  <a:pt x="167541" y="713"/>
                </a:cubicBezTo>
                <a:cubicBezTo>
                  <a:pt x="160038" y="2679"/>
                  <a:pt x="154236" y="8659"/>
                  <a:pt x="152270" y="16162"/>
                </a:cubicBezTo>
                <a:lnTo>
                  <a:pt x="148700" y="30363"/>
                </a:lnTo>
                <a:lnTo>
                  <a:pt x="138161" y="71982"/>
                </a:lnTo>
                <a:lnTo>
                  <a:pt x="96904" y="60282"/>
                </a:lnTo>
                <a:lnTo>
                  <a:pt x="82794" y="56354"/>
                </a:lnTo>
                <a:cubicBezTo>
                  <a:pt x="75292" y="54210"/>
                  <a:pt x="67254" y="56354"/>
                  <a:pt x="61809" y="61804"/>
                </a:cubicBezTo>
                <a:cubicBezTo>
                  <a:pt x="56359" y="67254"/>
                  <a:pt x="54219" y="75292"/>
                  <a:pt x="56359" y="82790"/>
                </a:cubicBezTo>
                <a:lnTo>
                  <a:pt x="60378" y="96899"/>
                </a:lnTo>
                <a:lnTo>
                  <a:pt x="72078" y="138157"/>
                </a:lnTo>
                <a:lnTo>
                  <a:pt x="30459" y="148695"/>
                </a:lnTo>
                <a:lnTo>
                  <a:pt x="16258" y="152266"/>
                </a:lnTo>
                <a:cubicBezTo>
                  <a:pt x="8755" y="154140"/>
                  <a:pt x="2862" y="160034"/>
                  <a:pt x="809" y="167536"/>
                </a:cubicBezTo>
                <a:cubicBezTo>
                  <a:pt x="-1244" y="175039"/>
                  <a:pt x="901" y="183077"/>
                  <a:pt x="6524" y="188435"/>
                </a:cubicBezTo>
                <a:lnTo>
                  <a:pt x="17063" y="198704"/>
                </a:lnTo>
                <a:lnTo>
                  <a:pt x="47787" y="228623"/>
                </a:lnTo>
                <a:lnTo>
                  <a:pt x="17063" y="258542"/>
                </a:lnTo>
                <a:lnTo>
                  <a:pt x="6524" y="268811"/>
                </a:lnTo>
                <a:cubicBezTo>
                  <a:pt x="896" y="274169"/>
                  <a:pt x="-1244" y="282207"/>
                  <a:pt x="718" y="289709"/>
                </a:cubicBezTo>
                <a:cubicBezTo>
                  <a:pt x="2684" y="297212"/>
                  <a:pt x="8664" y="303014"/>
                  <a:pt x="16167" y="304980"/>
                </a:cubicBezTo>
                <a:lnTo>
                  <a:pt x="30367" y="308551"/>
                </a:lnTo>
                <a:lnTo>
                  <a:pt x="71895" y="319089"/>
                </a:lnTo>
                <a:lnTo>
                  <a:pt x="60286" y="360347"/>
                </a:lnTo>
                <a:lnTo>
                  <a:pt x="56268" y="374456"/>
                </a:lnTo>
                <a:cubicBezTo>
                  <a:pt x="54123" y="381959"/>
                  <a:pt x="56268" y="389996"/>
                  <a:pt x="61717" y="395441"/>
                </a:cubicBezTo>
                <a:cubicBezTo>
                  <a:pt x="67167" y="400891"/>
                  <a:pt x="75205" y="403031"/>
                  <a:pt x="82703" y="400891"/>
                </a:cubicBezTo>
                <a:lnTo>
                  <a:pt x="96812" y="396872"/>
                </a:lnTo>
                <a:lnTo>
                  <a:pt x="138070" y="385173"/>
                </a:lnTo>
                <a:lnTo>
                  <a:pt x="148608" y="426700"/>
                </a:lnTo>
                <a:lnTo>
                  <a:pt x="152179" y="440901"/>
                </a:lnTo>
                <a:cubicBezTo>
                  <a:pt x="154054" y="448403"/>
                  <a:pt x="159947" y="454297"/>
                  <a:pt x="167449" y="456350"/>
                </a:cubicBezTo>
                <a:cubicBezTo>
                  <a:pt x="174952" y="458402"/>
                  <a:pt x="182898" y="456171"/>
                  <a:pt x="188348" y="450635"/>
                </a:cubicBezTo>
                <a:lnTo>
                  <a:pt x="198708" y="440274"/>
                </a:lnTo>
                <a:lnTo>
                  <a:pt x="228627" y="409464"/>
                </a:lnTo>
                <a:lnTo>
                  <a:pt x="258547" y="440274"/>
                </a:lnTo>
                <a:lnTo>
                  <a:pt x="268815" y="450721"/>
                </a:lnTo>
                <a:cubicBezTo>
                  <a:pt x="274265" y="456258"/>
                  <a:pt x="282211" y="458489"/>
                  <a:pt x="289714" y="456436"/>
                </a:cubicBezTo>
                <a:cubicBezTo>
                  <a:pt x="297217" y="454384"/>
                  <a:pt x="303018" y="448490"/>
                  <a:pt x="304984" y="440988"/>
                </a:cubicBezTo>
                <a:lnTo>
                  <a:pt x="308555" y="426787"/>
                </a:lnTo>
                <a:lnTo>
                  <a:pt x="319094" y="385260"/>
                </a:lnTo>
                <a:lnTo>
                  <a:pt x="360351" y="396959"/>
                </a:lnTo>
                <a:lnTo>
                  <a:pt x="374461" y="400978"/>
                </a:lnTo>
                <a:cubicBezTo>
                  <a:pt x="381963" y="403122"/>
                  <a:pt x="390001" y="400978"/>
                  <a:pt x="395446" y="395528"/>
                </a:cubicBezTo>
                <a:cubicBezTo>
                  <a:pt x="400896" y="390078"/>
                  <a:pt x="403036" y="382041"/>
                  <a:pt x="400896" y="374543"/>
                </a:cubicBezTo>
                <a:lnTo>
                  <a:pt x="396877" y="360434"/>
                </a:lnTo>
                <a:lnTo>
                  <a:pt x="385177" y="319176"/>
                </a:lnTo>
                <a:lnTo>
                  <a:pt x="426705" y="308637"/>
                </a:lnTo>
                <a:lnTo>
                  <a:pt x="440905" y="305067"/>
                </a:lnTo>
                <a:cubicBezTo>
                  <a:pt x="448408" y="303192"/>
                  <a:pt x="454301" y="297299"/>
                  <a:pt x="456354" y="289796"/>
                </a:cubicBezTo>
                <a:cubicBezTo>
                  <a:pt x="458407" y="282294"/>
                  <a:pt x="456176" y="274256"/>
                  <a:pt x="450639" y="268898"/>
                </a:cubicBezTo>
                <a:lnTo>
                  <a:pt x="440279" y="258537"/>
                </a:lnTo>
                <a:lnTo>
                  <a:pt x="409468" y="228618"/>
                </a:lnTo>
                <a:lnTo>
                  <a:pt x="440279" y="198699"/>
                </a:lnTo>
                <a:lnTo>
                  <a:pt x="450726" y="188430"/>
                </a:lnTo>
                <a:cubicBezTo>
                  <a:pt x="456263" y="182981"/>
                  <a:pt x="458494" y="175034"/>
                  <a:pt x="456441" y="167532"/>
                </a:cubicBezTo>
                <a:cubicBezTo>
                  <a:pt x="454388" y="160029"/>
                  <a:pt x="448495" y="154227"/>
                  <a:pt x="440992" y="152261"/>
                </a:cubicBezTo>
                <a:lnTo>
                  <a:pt x="426792" y="148691"/>
                </a:lnTo>
                <a:lnTo>
                  <a:pt x="385264" y="138152"/>
                </a:lnTo>
                <a:lnTo>
                  <a:pt x="396964" y="96894"/>
                </a:lnTo>
                <a:lnTo>
                  <a:pt x="400983" y="82785"/>
                </a:lnTo>
                <a:cubicBezTo>
                  <a:pt x="403127" y="75283"/>
                  <a:pt x="400983" y="67245"/>
                  <a:pt x="395533" y="61800"/>
                </a:cubicBezTo>
                <a:cubicBezTo>
                  <a:pt x="390083" y="56350"/>
                  <a:pt x="382045" y="54210"/>
                  <a:pt x="374547" y="56350"/>
                </a:cubicBezTo>
                <a:lnTo>
                  <a:pt x="360438" y="60369"/>
                </a:lnTo>
                <a:lnTo>
                  <a:pt x="319089" y="71977"/>
                </a:lnTo>
                <a:lnTo>
                  <a:pt x="308551" y="30450"/>
                </a:lnTo>
                <a:lnTo>
                  <a:pt x="304980" y="16249"/>
                </a:lnTo>
                <a:cubicBezTo>
                  <a:pt x="303105" y="8746"/>
                  <a:pt x="297212" y="2853"/>
                  <a:pt x="289709" y="800"/>
                </a:cubicBezTo>
                <a:cubicBezTo>
                  <a:pt x="282207" y="-1253"/>
                  <a:pt x="274169" y="892"/>
                  <a:pt x="268811" y="6515"/>
                </a:cubicBezTo>
                <a:lnTo>
                  <a:pt x="258542" y="17054"/>
                </a:lnTo>
                <a:lnTo>
                  <a:pt x="228623" y="47777"/>
                </a:lnTo>
                <a:lnTo>
                  <a:pt x="198708" y="17058"/>
                </a:lnTo>
              </a:path>
            </a:pathLst>
          </a:custGeom>
          <a:solidFill>
            <a:srgbClr val="3ACE5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991816" y="383081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00050" y="0"/>
                </a:moveTo>
                <a:cubicBezTo>
                  <a:pt x="431574" y="0"/>
                  <a:pt x="457200" y="25626"/>
                  <a:pt x="457200" y="57150"/>
                </a:cubicBezTo>
                <a:lnTo>
                  <a:pt x="457200" y="171450"/>
                </a:lnTo>
                <a:cubicBezTo>
                  <a:pt x="457200" y="179309"/>
                  <a:pt x="450772" y="185738"/>
                  <a:pt x="442913" y="185738"/>
                </a:cubicBezTo>
                <a:lnTo>
                  <a:pt x="396479" y="185738"/>
                </a:lnTo>
                <a:cubicBezTo>
                  <a:pt x="390586" y="185738"/>
                  <a:pt x="385763" y="190561"/>
                  <a:pt x="385763" y="196454"/>
                </a:cubicBezTo>
                <a:lnTo>
                  <a:pt x="385763" y="200025"/>
                </a:lnTo>
                <a:cubicBezTo>
                  <a:pt x="385763" y="215830"/>
                  <a:pt x="372993" y="228600"/>
                  <a:pt x="357188" y="228600"/>
                </a:cubicBezTo>
                <a:cubicBezTo>
                  <a:pt x="341382" y="228600"/>
                  <a:pt x="328613" y="215830"/>
                  <a:pt x="328613" y="200025"/>
                </a:cubicBezTo>
                <a:lnTo>
                  <a:pt x="328613" y="196454"/>
                </a:lnTo>
                <a:cubicBezTo>
                  <a:pt x="328613" y="190561"/>
                  <a:pt x="323789" y="185738"/>
                  <a:pt x="317896" y="185738"/>
                </a:cubicBezTo>
                <a:lnTo>
                  <a:pt x="285750" y="185738"/>
                </a:lnTo>
                <a:cubicBezTo>
                  <a:pt x="277891" y="185738"/>
                  <a:pt x="271462" y="179309"/>
                  <a:pt x="271462" y="171450"/>
                </a:cubicBezTo>
                <a:lnTo>
                  <a:pt x="271462" y="142875"/>
                </a:lnTo>
                <a:cubicBezTo>
                  <a:pt x="271462" y="135016"/>
                  <a:pt x="277891" y="128588"/>
                  <a:pt x="285750" y="128588"/>
                </a:cubicBezTo>
                <a:lnTo>
                  <a:pt x="300037" y="128588"/>
                </a:lnTo>
                <a:cubicBezTo>
                  <a:pt x="315843" y="128588"/>
                  <a:pt x="328613" y="115818"/>
                  <a:pt x="328613" y="100013"/>
                </a:cubicBezTo>
                <a:cubicBezTo>
                  <a:pt x="328613" y="84207"/>
                  <a:pt x="315843" y="71438"/>
                  <a:pt x="300038" y="71438"/>
                </a:cubicBezTo>
                <a:lnTo>
                  <a:pt x="285750" y="71438"/>
                </a:lnTo>
                <a:cubicBezTo>
                  <a:pt x="277891" y="71438"/>
                  <a:pt x="271463" y="65009"/>
                  <a:pt x="271463" y="57150"/>
                </a:cubicBezTo>
                <a:lnTo>
                  <a:pt x="271463" y="14288"/>
                </a:lnTo>
                <a:cubicBezTo>
                  <a:pt x="271463" y="6428"/>
                  <a:pt x="277891" y="0"/>
                  <a:pt x="285750" y="0"/>
                </a:cubicBezTo>
                <a:lnTo>
                  <a:pt x="400050" y="0"/>
                </a:lnTo>
              </a:path>
              <a:path w="457200" h="457200">
                <a:moveTo>
                  <a:pt x="0" y="214313"/>
                </a:moveTo>
                <a:lnTo>
                  <a:pt x="0" y="114300"/>
                </a:lnTo>
                <a:cubicBezTo>
                  <a:pt x="0" y="82776"/>
                  <a:pt x="25626" y="57150"/>
                  <a:pt x="57150" y="57150"/>
                </a:cubicBezTo>
                <a:lnTo>
                  <a:pt x="185738" y="57150"/>
                </a:lnTo>
                <a:cubicBezTo>
                  <a:pt x="193597" y="57150"/>
                  <a:pt x="200025" y="63578"/>
                  <a:pt x="200025" y="71438"/>
                </a:cubicBezTo>
                <a:lnTo>
                  <a:pt x="200025" y="117871"/>
                </a:lnTo>
                <a:cubicBezTo>
                  <a:pt x="200025" y="123764"/>
                  <a:pt x="204848" y="128588"/>
                  <a:pt x="210742" y="128588"/>
                </a:cubicBezTo>
                <a:lnTo>
                  <a:pt x="214313" y="128588"/>
                </a:lnTo>
                <a:cubicBezTo>
                  <a:pt x="230118" y="128588"/>
                  <a:pt x="242888" y="141357"/>
                  <a:pt x="242888" y="157163"/>
                </a:cubicBezTo>
                <a:cubicBezTo>
                  <a:pt x="242888" y="172968"/>
                  <a:pt x="230118" y="185738"/>
                  <a:pt x="214313" y="185738"/>
                </a:cubicBezTo>
                <a:lnTo>
                  <a:pt x="210742" y="185738"/>
                </a:lnTo>
                <a:cubicBezTo>
                  <a:pt x="204848" y="185738"/>
                  <a:pt x="200025" y="190561"/>
                  <a:pt x="200025" y="196454"/>
                </a:cubicBezTo>
                <a:lnTo>
                  <a:pt x="200025" y="242888"/>
                </a:lnTo>
                <a:cubicBezTo>
                  <a:pt x="200025" y="250747"/>
                  <a:pt x="193597" y="257175"/>
                  <a:pt x="185738" y="257175"/>
                </a:cubicBezTo>
                <a:lnTo>
                  <a:pt x="157163" y="257175"/>
                </a:lnTo>
                <a:cubicBezTo>
                  <a:pt x="149303" y="257175"/>
                  <a:pt x="142875" y="250747"/>
                  <a:pt x="142875" y="242888"/>
                </a:cubicBezTo>
                <a:lnTo>
                  <a:pt x="142875" y="228600"/>
                </a:lnTo>
                <a:cubicBezTo>
                  <a:pt x="142875" y="212795"/>
                  <a:pt x="130105" y="200025"/>
                  <a:pt x="114300" y="200025"/>
                </a:cubicBezTo>
                <a:cubicBezTo>
                  <a:pt x="98495" y="200025"/>
                  <a:pt x="85725" y="212795"/>
                  <a:pt x="85725" y="228600"/>
                </a:cubicBezTo>
                <a:lnTo>
                  <a:pt x="85725" y="242888"/>
                </a:lnTo>
                <a:cubicBezTo>
                  <a:pt x="85725" y="250747"/>
                  <a:pt x="79297" y="257175"/>
                  <a:pt x="71438" y="257175"/>
                </a:cubicBezTo>
                <a:lnTo>
                  <a:pt x="42863" y="257175"/>
                </a:lnTo>
                <a:lnTo>
                  <a:pt x="42863" y="392909"/>
                </a:lnTo>
                <a:cubicBezTo>
                  <a:pt x="42863" y="404787"/>
                  <a:pt x="52418" y="414342"/>
                  <a:pt x="64296" y="414342"/>
                </a:cubicBezTo>
                <a:lnTo>
                  <a:pt x="200030" y="414342"/>
                </a:lnTo>
                <a:lnTo>
                  <a:pt x="200030" y="382196"/>
                </a:lnTo>
                <a:cubicBezTo>
                  <a:pt x="200030" y="376303"/>
                  <a:pt x="195206" y="371480"/>
                  <a:pt x="189313" y="371480"/>
                </a:cubicBezTo>
                <a:lnTo>
                  <a:pt x="185742" y="371480"/>
                </a:lnTo>
                <a:cubicBezTo>
                  <a:pt x="169937" y="371480"/>
                  <a:pt x="157167" y="358710"/>
                  <a:pt x="157167" y="342905"/>
                </a:cubicBezTo>
                <a:cubicBezTo>
                  <a:pt x="157167" y="327099"/>
                  <a:pt x="169937" y="314330"/>
                  <a:pt x="185742" y="314330"/>
                </a:cubicBezTo>
                <a:lnTo>
                  <a:pt x="189313" y="314330"/>
                </a:lnTo>
                <a:cubicBezTo>
                  <a:pt x="195206" y="314330"/>
                  <a:pt x="200030" y="309506"/>
                  <a:pt x="200030" y="303613"/>
                </a:cubicBezTo>
                <a:lnTo>
                  <a:pt x="200030" y="271467"/>
                </a:lnTo>
                <a:cubicBezTo>
                  <a:pt x="200030" y="263608"/>
                  <a:pt x="206458" y="257180"/>
                  <a:pt x="214317" y="257180"/>
                </a:cubicBezTo>
                <a:lnTo>
                  <a:pt x="257180" y="257180"/>
                </a:lnTo>
                <a:cubicBezTo>
                  <a:pt x="265039" y="257180"/>
                  <a:pt x="271467" y="263608"/>
                  <a:pt x="271467" y="271467"/>
                </a:cubicBezTo>
                <a:lnTo>
                  <a:pt x="271467" y="285755"/>
                </a:lnTo>
                <a:cubicBezTo>
                  <a:pt x="271467" y="301560"/>
                  <a:pt x="284237" y="314330"/>
                  <a:pt x="300042" y="314330"/>
                </a:cubicBezTo>
                <a:cubicBezTo>
                  <a:pt x="315847" y="314330"/>
                  <a:pt x="328617" y="301560"/>
                  <a:pt x="328617" y="285755"/>
                </a:cubicBezTo>
                <a:lnTo>
                  <a:pt x="328617" y="271467"/>
                </a:lnTo>
                <a:cubicBezTo>
                  <a:pt x="328617" y="263608"/>
                  <a:pt x="335045" y="257180"/>
                  <a:pt x="342905" y="257180"/>
                </a:cubicBezTo>
                <a:lnTo>
                  <a:pt x="385767" y="257180"/>
                </a:lnTo>
                <a:cubicBezTo>
                  <a:pt x="393626" y="257180"/>
                  <a:pt x="400055" y="263608"/>
                  <a:pt x="400055" y="271467"/>
                </a:cubicBezTo>
                <a:lnTo>
                  <a:pt x="400055" y="400055"/>
                </a:lnTo>
                <a:cubicBezTo>
                  <a:pt x="400055" y="431579"/>
                  <a:pt x="374429" y="457205"/>
                  <a:pt x="342905" y="457205"/>
                </a:cubicBezTo>
                <a:lnTo>
                  <a:pt x="228605" y="457205"/>
                </a:lnTo>
                <a:lnTo>
                  <a:pt x="214317" y="457205"/>
                </a:lnTo>
                <a:lnTo>
                  <a:pt x="64301" y="457205"/>
                </a:lnTo>
                <a:cubicBezTo>
                  <a:pt x="28762" y="457205"/>
                  <a:pt x="9" y="428451"/>
                  <a:pt x="9" y="392913"/>
                </a:cubicBezTo>
                <a:lnTo>
                  <a:pt x="9" y="242897"/>
                </a:lnTo>
                <a:lnTo>
                  <a:pt x="0" y="214313"/>
                </a:lnTo>
              </a:path>
            </a:pathLst>
          </a:cu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56842" y="383081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71450" y="0"/>
                </a:moveTo>
                <a:cubicBezTo>
                  <a:pt x="155645" y="0"/>
                  <a:pt x="142875" y="12770"/>
                  <a:pt x="142875" y="28575"/>
                </a:cubicBezTo>
                <a:cubicBezTo>
                  <a:pt x="127070" y="28575"/>
                  <a:pt x="114300" y="41345"/>
                  <a:pt x="114300" y="57150"/>
                </a:cubicBezTo>
                <a:lnTo>
                  <a:pt x="114300" y="257175"/>
                </a:lnTo>
                <a:cubicBezTo>
                  <a:pt x="114300" y="272980"/>
                  <a:pt x="127070" y="285750"/>
                  <a:pt x="142875" y="285750"/>
                </a:cubicBezTo>
                <a:cubicBezTo>
                  <a:pt x="142875" y="301555"/>
                  <a:pt x="155645" y="314325"/>
                  <a:pt x="171450" y="314325"/>
                </a:cubicBezTo>
                <a:lnTo>
                  <a:pt x="200025" y="314325"/>
                </a:lnTo>
                <a:cubicBezTo>
                  <a:pt x="215830" y="314325"/>
                  <a:pt x="228600" y="301555"/>
                  <a:pt x="228600" y="285750"/>
                </a:cubicBezTo>
                <a:cubicBezTo>
                  <a:pt x="244405" y="285750"/>
                  <a:pt x="257175" y="272980"/>
                  <a:pt x="257175" y="257175"/>
                </a:cubicBezTo>
                <a:lnTo>
                  <a:pt x="257175" y="57150"/>
                </a:lnTo>
                <a:cubicBezTo>
                  <a:pt x="257175" y="41345"/>
                  <a:pt x="244405" y="28575"/>
                  <a:pt x="228600" y="28575"/>
                </a:cubicBezTo>
                <a:cubicBezTo>
                  <a:pt x="228600" y="12770"/>
                  <a:pt x="215830" y="0"/>
                  <a:pt x="200025" y="0"/>
                </a:cubicBezTo>
                <a:lnTo>
                  <a:pt x="171450" y="0"/>
                </a:lnTo>
                <a:moveTo>
                  <a:pt x="157163" y="242888"/>
                </a:moveTo>
                <a:lnTo>
                  <a:pt x="157163" y="71438"/>
                </a:lnTo>
                <a:lnTo>
                  <a:pt x="214313" y="71438"/>
                </a:lnTo>
                <a:lnTo>
                  <a:pt x="214313" y="242888"/>
                </a:lnTo>
                <a:lnTo>
                  <a:pt x="157163" y="242888"/>
                </a:lnTo>
                <a:moveTo>
                  <a:pt x="21434" y="414338"/>
                </a:moveTo>
                <a:cubicBezTo>
                  <a:pt x="9555" y="414338"/>
                  <a:pt x="5" y="423893"/>
                  <a:pt x="5" y="435771"/>
                </a:cubicBezTo>
                <a:cubicBezTo>
                  <a:pt x="5" y="447649"/>
                  <a:pt x="9560" y="457205"/>
                  <a:pt x="21438" y="457205"/>
                </a:cubicBezTo>
                <a:lnTo>
                  <a:pt x="285759" y="457205"/>
                </a:lnTo>
                <a:lnTo>
                  <a:pt x="435780" y="457205"/>
                </a:lnTo>
                <a:cubicBezTo>
                  <a:pt x="447658" y="457205"/>
                  <a:pt x="457214" y="447649"/>
                  <a:pt x="457214" y="435776"/>
                </a:cubicBezTo>
                <a:cubicBezTo>
                  <a:pt x="457214" y="423898"/>
                  <a:pt x="447658" y="414347"/>
                  <a:pt x="435785" y="414347"/>
                </a:cubicBezTo>
                <a:lnTo>
                  <a:pt x="399172" y="414347"/>
                </a:lnTo>
                <a:cubicBezTo>
                  <a:pt x="434802" y="382914"/>
                  <a:pt x="457214" y="336924"/>
                  <a:pt x="457214" y="285759"/>
                </a:cubicBezTo>
                <a:cubicBezTo>
                  <a:pt x="457214" y="191105"/>
                  <a:pt x="380418" y="114309"/>
                  <a:pt x="285764" y="114309"/>
                </a:cubicBezTo>
                <a:lnTo>
                  <a:pt x="285764" y="114309"/>
                </a:lnTo>
                <a:lnTo>
                  <a:pt x="285764" y="157172"/>
                </a:lnTo>
                <a:lnTo>
                  <a:pt x="285764" y="157172"/>
                </a:lnTo>
                <a:cubicBezTo>
                  <a:pt x="356753" y="157172"/>
                  <a:pt x="414351" y="214770"/>
                  <a:pt x="414351" y="285759"/>
                </a:cubicBezTo>
                <a:cubicBezTo>
                  <a:pt x="414351" y="356749"/>
                  <a:pt x="356753" y="414347"/>
                  <a:pt x="285764" y="414347"/>
                </a:cubicBezTo>
                <a:lnTo>
                  <a:pt x="285764" y="414347"/>
                </a:lnTo>
                <a:lnTo>
                  <a:pt x="21434" y="414338"/>
                </a:lnTo>
                <a:moveTo>
                  <a:pt x="85725" y="364334"/>
                </a:moveTo>
                <a:cubicBezTo>
                  <a:pt x="85725" y="376212"/>
                  <a:pt x="95280" y="385767"/>
                  <a:pt x="107159" y="385767"/>
                </a:cubicBezTo>
                <a:lnTo>
                  <a:pt x="264321" y="385767"/>
                </a:lnTo>
                <a:cubicBezTo>
                  <a:pt x="276199" y="385767"/>
                  <a:pt x="285755" y="376212"/>
                  <a:pt x="285755" y="364338"/>
                </a:cubicBezTo>
                <a:cubicBezTo>
                  <a:pt x="285755" y="352460"/>
                  <a:pt x="276199" y="342909"/>
                  <a:pt x="264326" y="342909"/>
                </a:cubicBezTo>
                <a:lnTo>
                  <a:pt x="107163" y="342909"/>
                </a:lnTo>
                <a:cubicBezTo>
                  <a:pt x="95285" y="342909"/>
                  <a:pt x="85734" y="352465"/>
                  <a:pt x="85734" y="364343"/>
                </a:cubicBezTo>
                <a:lnTo>
                  <a:pt x="85725" y="364334"/>
                </a:lnTo>
              </a:path>
            </a:pathLst>
          </a:custGeom>
          <a:solidFill>
            <a:srgbClr val="1B6F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4A3B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56839" y="3167605"/>
            <a:ext cx="3429001" cy="284842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198181" y="3167604"/>
            <a:ext cx="3429001" cy="2848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6580" y="4539637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Real-World Scenarios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6580" y="5012735"/>
            <a:ext cx="2849519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45"/>
              </a:spcBef>
              <a:buNone/>
            </a:pPr>
            <a:r>
              <a:rPr lang="en-US" sz="1134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Understanding theory is vital, but applying knowledge effectively is the ultimate goal.</a:t>
            </a:r>
            <a:endParaRPr lang="en-US" sz="1134" dirty="0"/>
          </a:p>
          <a:p>
            <a:pPr algn="l" marL="0" indent="0">
              <a:lnSpc>
                <a:spcPct val="90000"/>
              </a:lnSpc>
              <a:spcBef>
                <a:spcPts val="945"/>
              </a:spcBef>
              <a:buNone/>
            </a:pPr>
            <a:r>
              <a:rPr lang="en-US" sz="1134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section explores real-world scenarios where course concepts are utilized.</a:t>
            </a:r>
            <a:endParaRPr lang="en-US" sz="1134" dirty="0"/>
          </a:p>
        </p:txBody>
      </p:sp>
      <p:sp>
        <p:nvSpPr>
          <p:cNvPr id="9" name="Text 7"/>
          <p:cNvSpPr/>
          <p:nvPr/>
        </p:nvSpPr>
        <p:spPr>
          <a:xfrm>
            <a:off x="4487922" y="4539635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Industry-Specific Applications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487922" y="5012733"/>
            <a:ext cx="2849519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section explores industry-specific applications and case examples.</a:t>
            </a:r>
            <a:endParaRPr lang="en-US" sz="937" dirty="0"/>
          </a:p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Participants will gain insight into how their skills translate into tangible outcomes in professional environments.</a:t>
            </a:r>
            <a:endParaRPr lang="en-US" sz="937" dirty="0"/>
          </a:p>
        </p:txBody>
      </p:sp>
      <p:sp>
        <p:nvSpPr>
          <p:cNvPr id="11" name="Text 9"/>
          <p:cNvSpPr/>
          <p:nvPr/>
        </p:nvSpPr>
        <p:spPr>
          <a:xfrm>
            <a:off x="356839" y="1378858"/>
            <a:ext cx="3429001" cy="11611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3ACE5D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Practical Applications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8771950" y="0"/>
            <a:ext cx="2150353" cy="2409371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8039523" y="3167604"/>
            <a:ext cx="3429001" cy="28484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329264" y="4539635"/>
            <a:ext cx="28495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83"/>
              </a:spcBef>
              <a:buNone/>
            </a:pPr>
            <a:r>
              <a:rPr lang="en-US" sz="1413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Adapting Techniques to Challenges</a:t>
            </a:r>
            <a:endParaRPr lang="en-US" sz="1413" dirty="0"/>
          </a:p>
        </p:txBody>
      </p:sp>
      <p:sp>
        <p:nvSpPr>
          <p:cNvPr id="15" name="Text 13"/>
          <p:cNvSpPr/>
          <p:nvPr/>
        </p:nvSpPr>
        <p:spPr>
          <a:xfrm>
            <a:off x="8329264" y="5012733"/>
            <a:ext cx="2849519" cy="741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This section explores strategies for adapting techniques to diverse challenges.</a:t>
            </a:r>
            <a:endParaRPr lang="en-US" sz="937" dirty="0"/>
          </a:p>
          <a:p>
            <a:pPr algn="l" marL="0" indent="0">
              <a:lnSpc>
                <a:spcPct val="90000"/>
              </a:lnSpc>
              <a:spcBef>
                <a:spcPts val="781"/>
              </a:spcBef>
              <a:buNone/>
            </a:pPr>
            <a:r>
              <a:rPr lang="en-US" sz="93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Participants will gain insight into how their skills translate into tangible outcomes in professional environments.</a:t>
            </a:r>
            <a:endParaRPr lang="en-US" sz="937" dirty="0"/>
          </a:p>
        </p:txBody>
      </p:sp>
      <p:sp>
        <p:nvSpPr>
          <p:cNvPr id="16" name="Text 14"/>
          <p:cNvSpPr/>
          <p:nvPr/>
        </p:nvSpPr>
        <p:spPr>
          <a:xfrm>
            <a:off x="4198181" y="737460"/>
            <a:ext cx="7270343" cy="1929810"/>
          </a:xfrm>
          <a:prstGeom prst="rect">
            <a:avLst/>
          </a:prstGeom>
          <a:blipFill>
            <a:blip r:embed="rId1"/>
            <a:srcRect/>
            <a:stretch>
              <a:fillRect l="0" r="0" t="-91277" b="-91277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329264" y="354003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497205" y="274320"/>
                </a:moveTo>
                <a:cubicBezTo>
                  <a:pt x="497205" y="151222"/>
                  <a:pt x="397418" y="51435"/>
                  <a:pt x="274320" y="51435"/>
                </a:cubicBezTo>
                <a:cubicBezTo>
                  <a:pt x="151222" y="51435"/>
                  <a:pt x="51435" y="151222"/>
                  <a:pt x="51435" y="274320"/>
                </a:cubicBezTo>
                <a:cubicBezTo>
                  <a:pt x="51435" y="397418"/>
                  <a:pt x="151222" y="497205"/>
                  <a:pt x="274320" y="497205"/>
                </a:cubicBezTo>
                <a:cubicBezTo>
                  <a:pt x="397418" y="497205"/>
                  <a:pt x="497205" y="397418"/>
                  <a:pt x="497205" y="274320"/>
                </a:cubicBezTo>
                <a:lnTo>
                  <a:pt x="497205" y="274320"/>
                </a:lnTo>
                <a:moveTo>
                  <a:pt x="0" y="274320"/>
                </a:moveTo>
                <a:cubicBezTo>
                  <a:pt x="0" y="122819"/>
                  <a:pt x="122819" y="0"/>
                  <a:pt x="274320" y="0"/>
                </a:cubicBezTo>
                <a:cubicBezTo>
                  <a:pt x="425821" y="0"/>
                  <a:pt x="548640" y="122819"/>
                  <a:pt x="548640" y="274320"/>
                </a:cubicBezTo>
                <a:cubicBezTo>
                  <a:pt x="548640" y="425821"/>
                  <a:pt x="425821" y="548640"/>
                  <a:pt x="274320" y="548640"/>
                </a:cubicBezTo>
                <a:cubicBezTo>
                  <a:pt x="122819" y="548640"/>
                  <a:pt x="0" y="425821"/>
                  <a:pt x="0" y="274320"/>
                </a:cubicBezTo>
                <a:moveTo>
                  <a:pt x="328646" y="348364"/>
                </a:moveTo>
                <a:lnTo>
                  <a:pt x="174018" y="407837"/>
                </a:lnTo>
                <a:cubicBezTo>
                  <a:pt x="153230" y="415875"/>
                  <a:pt x="132760" y="395405"/>
                  <a:pt x="140798" y="374617"/>
                </a:cubicBezTo>
                <a:lnTo>
                  <a:pt x="200270" y="219988"/>
                </a:lnTo>
                <a:cubicBezTo>
                  <a:pt x="203809" y="210881"/>
                  <a:pt x="210881" y="203809"/>
                  <a:pt x="219988" y="200270"/>
                </a:cubicBezTo>
                <a:lnTo>
                  <a:pt x="374617" y="140798"/>
                </a:lnTo>
                <a:cubicBezTo>
                  <a:pt x="395405" y="132760"/>
                  <a:pt x="415875" y="153230"/>
                  <a:pt x="407837" y="174018"/>
                </a:cubicBezTo>
                <a:lnTo>
                  <a:pt x="348364" y="328646"/>
                </a:lnTo>
                <a:cubicBezTo>
                  <a:pt x="344935" y="337754"/>
                  <a:pt x="337754" y="344826"/>
                  <a:pt x="328646" y="348364"/>
                </a:cubicBezTo>
                <a:lnTo>
                  <a:pt x="328646" y="348364"/>
                </a:lnTo>
                <a:moveTo>
                  <a:pt x="308610" y="274320"/>
                </a:moveTo>
                <a:cubicBezTo>
                  <a:pt x="308610" y="255381"/>
                  <a:pt x="293259" y="240030"/>
                  <a:pt x="274320" y="240030"/>
                </a:cubicBezTo>
                <a:cubicBezTo>
                  <a:pt x="255381" y="240030"/>
                  <a:pt x="240030" y="255381"/>
                  <a:pt x="240030" y="274320"/>
                </a:cubicBezTo>
                <a:cubicBezTo>
                  <a:pt x="240030" y="293259"/>
                  <a:pt x="255381" y="308610"/>
                  <a:pt x="274320" y="308610"/>
                </a:cubicBezTo>
                <a:cubicBezTo>
                  <a:pt x="293259" y="308610"/>
                  <a:pt x="308610" y="293259"/>
                  <a:pt x="308610" y="274320"/>
                </a:cubicBezTo>
                <a:lnTo>
                  <a:pt x="308610" y="274320"/>
                </a:lnTo>
              </a:path>
            </a:pathLst>
          </a:custGeom>
          <a:solidFill>
            <a:srgbClr val="3ACE5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487922" y="3557178"/>
            <a:ext cx="548640" cy="514350"/>
          </a:xfrm>
          <a:custGeom>
            <a:avLst/>
            <a:gdLst/>
            <a:ahLst/>
            <a:cxnLst/>
            <a:rect l="l" t="t" r="r" b="b"/>
            <a:pathLst>
              <a:path w="548640" h="514350">
                <a:moveTo>
                  <a:pt x="188595" y="60009"/>
                </a:moveTo>
                <a:lnTo>
                  <a:pt x="188595" y="102870"/>
                </a:lnTo>
                <a:lnTo>
                  <a:pt x="360045" y="102870"/>
                </a:lnTo>
                <a:lnTo>
                  <a:pt x="360045" y="60009"/>
                </a:lnTo>
                <a:cubicBezTo>
                  <a:pt x="360045" y="55293"/>
                  <a:pt x="356188" y="51435"/>
                  <a:pt x="351475" y="51435"/>
                </a:cubicBezTo>
                <a:lnTo>
                  <a:pt x="197170" y="51435"/>
                </a:lnTo>
                <a:cubicBezTo>
                  <a:pt x="192457" y="51435"/>
                  <a:pt x="188601" y="55293"/>
                  <a:pt x="188601" y="60009"/>
                </a:cubicBezTo>
                <a:lnTo>
                  <a:pt x="188595" y="60009"/>
                </a:lnTo>
                <a:moveTo>
                  <a:pt x="137160" y="102870"/>
                </a:moveTo>
                <a:lnTo>
                  <a:pt x="137160" y="60009"/>
                </a:lnTo>
                <a:cubicBezTo>
                  <a:pt x="137160" y="26901"/>
                  <a:pt x="164054" y="0"/>
                  <a:pt x="197170" y="0"/>
                </a:cubicBezTo>
                <a:lnTo>
                  <a:pt x="351475" y="0"/>
                </a:lnTo>
                <a:cubicBezTo>
                  <a:pt x="384586" y="0"/>
                  <a:pt x="411486" y="26895"/>
                  <a:pt x="411486" y="60009"/>
                </a:cubicBezTo>
                <a:lnTo>
                  <a:pt x="411486" y="102870"/>
                </a:lnTo>
                <a:lnTo>
                  <a:pt x="480066" y="102870"/>
                </a:lnTo>
                <a:cubicBezTo>
                  <a:pt x="517894" y="102870"/>
                  <a:pt x="548646" y="133623"/>
                  <a:pt x="548646" y="171448"/>
                </a:cubicBezTo>
                <a:lnTo>
                  <a:pt x="548646" y="300036"/>
                </a:lnTo>
                <a:lnTo>
                  <a:pt x="548646" y="445767"/>
                </a:lnTo>
                <a:cubicBezTo>
                  <a:pt x="548646" y="483592"/>
                  <a:pt x="517894" y="514345"/>
                  <a:pt x="480066" y="514345"/>
                </a:cubicBezTo>
                <a:lnTo>
                  <a:pt x="68586" y="514345"/>
                </a:lnTo>
                <a:cubicBezTo>
                  <a:pt x="30757" y="514345"/>
                  <a:pt x="6" y="483592"/>
                  <a:pt x="6" y="445767"/>
                </a:cubicBezTo>
                <a:lnTo>
                  <a:pt x="6" y="300036"/>
                </a:lnTo>
                <a:lnTo>
                  <a:pt x="6" y="171448"/>
                </a:lnTo>
                <a:cubicBezTo>
                  <a:pt x="6" y="133623"/>
                  <a:pt x="30757" y="102870"/>
                  <a:pt x="68586" y="102870"/>
                </a:cubicBezTo>
                <a:lnTo>
                  <a:pt x="137160" y="102870"/>
                </a:lnTo>
                <a:moveTo>
                  <a:pt x="51435" y="325753"/>
                </a:moveTo>
                <a:lnTo>
                  <a:pt x="51435" y="445767"/>
                </a:lnTo>
                <a:cubicBezTo>
                  <a:pt x="51435" y="455195"/>
                  <a:pt x="59149" y="462910"/>
                  <a:pt x="68580" y="462910"/>
                </a:cubicBezTo>
                <a:lnTo>
                  <a:pt x="480060" y="462910"/>
                </a:lnTo>
                <a:cubicBezTo>
                  <a:pt x="489491" y="462910"/>
                  <a:pt x="497205" y="455195"/>
                  <a:pt x="497205" y="445767"/>
                </a:cubicBezTo>
                <a:lnTo>
                  <a:pt x="497205" y="325753"/>
                </a:lnTo>
                <a:lnTo>
                  <a:pt x="342900" y="325753"/>
                </a:lnTo>
                <a:lnTo>
                  <a:pt x="342900" y="342897"/>
                </a:lnTo>
                <a:cubicBezTo>
                  <a:pt x="342900" y="361861"/>
                  <a:pt x="327576" y="377188"/>
                  <a:pt x="308610" y="377188"/>
                </a:cubicBezTo>
                <a:lnTo>
                  <a:pt x="240030" y="377188"/>
                </a:lnTo>
                <a:cubicBezTo>
                  <a:pt x="221064" y="377188"/>
                  <a:pt x="205740" y="361866"/>
                  <a:pt x="205740" y="342897"/>
                </a:cubicBezTo>
                <a:lnTo>
                  <a:pt x="205740" y="325753"/>
                </a:lnTo>
                <a:lnTo>
                  <a:pt x="51435" y="325753"/>
                </a:lnTo>
                <a:moveTo>
                  <a:pt x="205740" y="274318"/>
                </a:moveTo>
                <a:lnTo>
                  <a:pt x="342900" y="274318"/>
                </a:lnTo>
                <a:lnTo>
                  <a:pt x="497205" y="274318"/>
                </a:lnTo>
                <a:lnTo>
                  <a:pt x="497205" y="171448"/>
                </a:lnTo>
                <a:cubicBezTo>
                  <a:pt x="497205" y="162020"/>
                  <a:pt x="489491" y="154305"/>
                  <a:pt x="480060" y="154305"/>
                </a:cubicBezTo>
                <a:lnTo>
                  <a:pt x="385765" y="154305"/>
                </a:lnTo>
                <a:lnTo>
                  <a:pt x="162880" y="154305"/>
                </a:lnTo>
                <a:lnTo>
                  <a:pt x="68586" y="154305"/>
                </a:lnTo>
                <a:cubicBezTo>
                  <a:pt x="59154" y="154305"/>
                  <a:pt x="51441" y="162020"/>
                  <a:pt x="51441" y="171448"/>
                </a:cubicBezTo>
                <a:lnTo>
                  <a:pt x="51441" y="274318"/>
                </a:lnTo>
                <a:lnTo>
                  <a:pt x="205740" y="274318"/>
                </a:lnTo>
              </a:path>
            </a:pathLst>
          </a:custGeom>
          <a:solidFill>
            <a:srgbClr val="FE7AB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46580" y="354003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274320" y="497205"/>
                </a:moveTo>
                <a:cubicBezTo>
                  <a:pt x="282248" y="497205"/>
                  <a:pt x="303250" y="489491"/>
                  <a:pt x="325327" y="445342"/>
                </a:cubicBezTo>
                <a:cubicBezTo>
                  <a:pt x="334758" y="426376"/>
                  <a:pt x="342900" y="403338"/>
                  <a:pt x="348902" y="377190"/>
                </a:cubicBezTo>
                <a:lnTo>
                  <a:pt x="199743" y="377190"/>
                </a:lnTo>
                <a:cubicBezTo>
                  <a:pt x="205745" y="403338"/>
                  <a:pt x="213887" y="426376"/>
                  <a:pt x="223318" y="445342"/>
                </a:cubicBezTo>
                <a:cubicBezTo>
                  <a:pt x="245390" y="489491"/>
                  <a:pt x="266398" y="497205"/>
                  <a:pt x="274325" y="497205"/>
                </a:cubicBezTo>
                <a:lnTo>
                  <a:pt x="274320" y="497205"/>
                </a:lnTo>
                <a:moveTo>
                  <a:pt x="191272" y="325755"/>
                </a:moveTo>
                <a:lnTo>
                  <a:pt x="357362" y="325755"/>
                </a:lnTo>
                <a:cubicBezTo>
                  <a:pt x="359079" y="309362"/>
                  <a:pt x="360040" y="292107"/>
                  <a:pt x="360040" y="274320"/>
                </a:cubicBezTo>
                <a:cubicBezTo>
                  <a:pt x="360040" y="256533"/>
                  <a:pt x="359074" y="239278"/>
                  <a:pt x="357362" y="222885"/>
                </a:cubicBezTo>
                <a:lnTo>
                  <a:pt x="191272" y="222885"/>
                </a:lnTo>
                <a:cubicBezTo>
                  <a:pt x="189561" y="239278"/>
                  <a:pt x="188595" y="256533"/>
                  <a:pt x="188595" y="274320"/>
                </a:cubicBezTo>
                <a:cubicBezTo>
                  <a:pt x="188595" y="292107"/>
                  <a:pt x="189561" y="309362"/>
                  <a:pt x="191272" y="325755"/>
                </a:cubicBezTo>
                <a:lnTo>
                  <a:pt x="191272" y="325755"/>
                </a:lnTo>
                <a:moveTo>
                  <a:pt x="199738" y="171450"/>
                </a:moveTo>
                <a:lnTo>
                  <a:pt x="348902" y="171450"/>
                </a:lnTo>
                <a:cubicBezTo>
                  <a:pt x="342900" y="145302"/>
                  <a:pt x="334758" y="122264"/>
                  <a:pt x="325327" y="103298"/>
                </a:cubicBezTo>
                <a:cubicBezTo>
                  <a:pt x="303255" y="59149"/>
                  <a:pt x="282248" y="51435"/>
                  <a:pt x="274320" y="51435"/>
                </a:cubicBezTo>
                <a:cubicBezTo>
                  <a:pt x="266392" y="51435"/>
                  <a:pt x="245390" y="59149"/>
                  <a:pt x="223313" y="103298"/>
                </a:cubicBezTo>
                <a:cubicBezTo>
                  <a:pt x="213882" y="122264"/>
                  <a:pt x="205740" y="145302"/>
                  <a:pt x="199738" y="171450"/>
                </a:cubicBezTo>
                <a:lnTo>
                  <a:pt x="199738" y="171450"/>
                </a:lnTo>
                <a:moveTo>
                  <a:pt x="409017" y="222885"/>
                </a:moveTo>
                <a:cubicBezTo>
                  <a:pt x="410624" y="239492"/>
                  <a:pt x="411376" y="256747"/>
                  <a:pt x="411376" y="274320"/>
                </a:cubicBezTo>
                <a:cubicBezTo>
                  <a:pt x="411376" y="291893"/>
                  <a:pt x="410520" y="309148"/>
                  <a:pt x="409017" y="325755"/>
                </a:cubicBezTo>
                <a:lnTo>
                  <a:pt x="491203" y="325755"/>
                </a:lnTo>
                <a:cubicBezTo>
                  <a:pt x="495060" y="309252"/>
                  <a:pt x="497205" y="292003"/>
                  <a:pt x="497205" y="274320"/>
                </a:cubicBezTo>
                <a:cubicBezTo>
                  <a:pt x="497205" y="256637"/>
                  <a:pt x="495170" y="239388"/>
                  <a:pt x="491203" y="222885"/>
                </a:cubicBezTo>
                <a:lnTo>
                  <a:pt x="409017" y="222885"/>
                </a:lnTo>
                <a:moveTo>
                  <a:pt x="472022" y="171450"/>
                </a:moveTo>
                <a:cubicBezTo>
                  <a:pt x="449089" y="127411"/>
                  <a:pt x="411908" y="92045"/>
                  <a:pt x="366579" y="71367"/>
                </a:cubicBezTo>
                <a:cubicBezTo>
                  <a:pt x="381689" y="98799"/>
                  <a:pt x="393688" y="132979"/>
                  <a:pt x="401511" y="171450"/>
                </a:cubicBezTo>
                <a:lnTo>
                  <a:pt x="472127" y="171450"/>
                </a:lnTo>
                <a:lnTo>
                  <a:pt x="472022" y="171450"/>
                </a:lnTo>
                <a:moveTo>
                  <a:pt x="147019" y="171450"/>
                </a:moveTo>
                <a:cubicBezTo>
                  <a:pt x="154843" y="132979"/>
                  <a:pt x="166841" y="98903"/>
                  <a:pt x="181951" y="71367"/>
                </a:cubicBezTo>
                <a:cubicBezTo>
                  <a:pt x="136622" y="92051"/>
                  <a:pt x="99441" y="127411"/>
                  <a:pt x="76508" y="171450"/>
                </a:cubicBezTo>
                <a:lnTo>
                  <a:pt x="147123" y="171450"/>
                </a:lnTo>
                <a:lnTo>
                  <a:pt x="147019" y="171450"/>
                </a:lnTo>
                <a:moveTo>
                  <a:pt x="57437" y="222885"/>
                </a:moveTo>
                <a:cubicBezTo>
                  <a:pt x="53580" y="239388"/>
                  <a:pt x="51435" y="256637"/>
                  <a:pt x="51435" y="274320"/>
                </a:cubicBezTo>
                <a:cubicBezTo>
                  <a:pt x="51435" y="292003"/>
                  <a:pt x="53470" y="309252"/>
                  <a:pt x="57437" y="325755"/>
                </a:cubicBezTo>
                <a:lnTo>
                  <a:pt x="139623" y="325755"/>
                </a:lnTo>
                <a:cubicBezTo>
                  <a:pt x="138016" y="309148"/>
                  <a:pt x="137264" y="291893"/>
                  <a:pt x="137264" y="274320"/>
                </a:cubicBezTo>
                <a:cubicBezTo>
                  <a:pt x="137264" y="256747"/>
                  <a:pt x="138120" y="239492"/>
                  <a:pt x="139623" y="222885"/>
                </a:cubicBezTo>
                <a:lnTo>
                  <a:pt x="57437" y="222885"/>
                </a:lnTo>
                <a:moveTo>
                  <a:pt x="366579" y="477273"/>
                </a:moveTo>
                <a:cubicBezTo>
                  <a:pt x="411908" y="456589"/>
                  <a:pt x="449089" y="421229"/>
                  <a:pt x="472022" y="377190"/>
                </a:cubicBezTo>
                <a:lnTo>
                  <a:pt x="401407" y="377190"/>
                </a:lnTo>
                <a:cubicBezTo>
                  <a:pt x="393583" y="415661"/>
                  <a:pt x="381585" y="449737"/>
                  <a:pt x="366475" y="477273"/>
                </a:cubicBezTo>
                <a:lnTo>
                  <a:pt x="366579" y="477273"/>
                </a:lnTo>
                <a:moveTo>
                  <a:pt x="182061" y="477273"/>
                </a:moveTo>
                <a:cubicBezTo>
                  <a:pt x="166951" y="449841"/>
                  <a:pt x="154952" y="415661"/>
                  <a:pt x="147129" y="377190"/>
                </a:cubicBezTo>
                <a:lnTo>
                  <a:pt x="76513" y="377190"/>
                </a:lnTo>
                <a:cubicBezTo>
                  <a:pt x="99446" y="421229"/>
                  <a:pt x="136628" y="456595"/>
                  <a:pt x="181956" y="477273"/>
                </a:cubicBezTo>
                <a:lnTo>
                  <a:pt x="182061" y="477273"/>
                </a:lnTo>
                <a:moveTo>
                  <a:pt x="274320" y="548640"/>
                </a:moveTo>
                <a:cubicBezTo>
                  <a:pt x="122819" y="548640"/>
                  <a:pt x="0" y="425821"/>
                  <a:pt x="0" y="274320"/>
                </a:cubicBezTo>
                <a:cubicBezTo>
                  <a:pt x="0" y="122819"/>
                  <a:pt x="122819" y="0"/>
                  <a:pt x="274320" y="0"/>
                </a:cubicBezTo>
                <a:cubicBezTo>
                  <a:pt x="425821" y="0"/>
                  <a:pt x="548640" y="122819"/>
                  <a:pt x="548640" y="274320"/>
                </a:cubicBezTo>
                <a:cubicBezTo>
                  <a:pt x="548640" y="425821"/>
                  <a:pt x="425821" y="548640"/>
                  <a:pt x="274320" y="548640"/>
                </a:cubicBezTo>
              </a:path>
            </a:pathLst>
          </a:custGeom>
          <a:solidFill>
            <a:srgbClr val="1B6F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7884" y="6508085"/>
            <a:ext cx="5760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Comprehensive Learning Journey: From Fundamentals to Advanced Mastery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6508085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557901" y="-27707"/>
            <a:ext cx="1277258" cy="1901371"/>
          </a:xfrm>
          <a:prstGeom prst="rect">
            <a:avLst/>
          </a:prstGeom>
          <a:solidFill>
            <a:srgbClr val="24947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56840" y="1498295"/>
            <a:ext cx="5247021" cy="1185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000" dirty="0">
                <a:solidFill>
                  <a:srgbClr val="00000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Assessment and Evaluation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3226421" y="4079545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Types of Assessment Tools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226421" y="4604642"/>
            <a:ext cx="2377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82"/>
              </a:spcBef>
              <a:buNone/>
            </a:pPr>
            <a:r>
              <a:rPr lang="en-US" sz="1235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Quizzes and short tests are conducted after each module.</a:t>
            </a:r>
            <a:endParaRPr lang="en-US" sz="1235" dirty="0"/>
          </a:p>
          <a:p>
            <a:pPr algn="l" marL="0" indent="0">
              <a:lnSpc>
                <a:spcPct val="90000"/>
              </a:lnSpc>
              <a:spcBef>
                <a:spcPts val="882"/>
              </a:spcBef>
              <a:buNone/>
            </a:pPr>
            <a:r>
              <a:rPr lang="en-US" sz="1235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A mid-course assessment focuses on integrated knowledge.</a:t>
            </a:r>
            <a:endParaRPr lang="en-US" sz="1235" dirty="0"/>
          </a:p>
        </p:txBody>
      </p:sp>
      <p:sp>
        <p:nvSpPr>
          <p:cNvPr id="9" name="Text 7"/>
          <p:cNvSpPr/>
          <p:nvPr/>
        </p:nvSpPr>
        <p:spPr>
          <a:xfrm>
            <a:off x="356843" y="4079545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Purpose of Assessment Methods</a:t>
            </a:r>
            <a:endParaRPr lang="en-US" sz="1333" dirty="0"/>
          </a:p>
        </p:txBody>
      </p:sp>
      <p:sp>
        <p:nvSpPr>
          <p:cNvPr id="10" name="Text 8"/>
          <p:cNvSpPr/>
          <p:nvPr/>
        </p:nvSpPr>
        <p:spPr>
          <a:xfrm>
            <a:off x="356843" y="4604642"/>
            <a:ext cx="2377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97"/>
              </a:spcBef>
              <a:buNone/>
            </a:pPr>
            <a:r>
              <a:rPr lang="en-US" sz="111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Assessment methods aim to measure comprehension and practical ability.</a:t>
            </a:r>
            <a:endParaRPr lang="en-US" sz="1116" dirty="0"/>
          </a:p>
          <a:p>
            <a:pPr algn="l" marL="0" indent="0">
              <a:lnSpc>
                <a:spcPct val="90000"/>
              </a:lnSpc>
              <a:spcBef>
                <a:spcPts val="797"/>
              </a:spcBef>
              <a:buNone/>
            </a:pPr>
            <a:r>
              <a:rPr lang="en-US" sz="1116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They include various tools to evaluate learners' progress and proficiency.</a:t>
            </a:r>
            <a:endParaRPr lang="en-US" sz="1116" dirty="0"/>
          </a:p>
        </p:txBody>
      </p:sp>
      <p:sp>
        <p:nvSpPr>
          <p:cNvPr id="11" name="Text 9"/>
          <p:cNvSpPr/>
          <p:nvPr/>
        </p:nvSpPr>
        <p:spPr>
          <a:xfrm>
            <a:off x="6096000" y="4079545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Final Project and Certification Exam</a:t>
            </a:r>
            <a:endParaRPr lang="en-US" sz="1333" dirty="0"/>
          </a:p>
        </p:txBody>
      </p:sp>
      <p:sp>
        <p:nvSpPr>
          <p:cNvPr id="12" name="Text 10"/>
          <p:cNvSpPr/>
          <p:nvPr/>
        </p:nvSpPr>
        <p:spPr>
          <a:xfrm>
            <a:off x="6096000" y="4604642"/>
            <a:ext cx="2377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 final project demonstrates applied skills.</a:t>
            </a:r>
            <a:endParaRPr lang="en-US" sz="14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The certification exam evaluates overall proficiency.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56842" y="3429000"/>
            <a:ext cx="88537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249477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01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3226421" y="3429000"/>
            <a:ext cx="88537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E7AB0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02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6096000" y="3429000"/>
            <a:ext cx="88537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3ACE5D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03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8965579" y="4079545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Podkova Bold" pitchFamily="34" charset="0"/>
                <a:ea typeface="Podkova Bold" pitchFamily="34" charset="-122"/>
                <a:cs typeface="Podkova Bold" pitchFamily="34" charset="-120"/>
              </a:rPr>
              <a:t>Grading Criteria and Preparation Guidance</a:t>
            </a:r>
            <a:endParaRPr lang="en-US" sz="1333" dirty="0"/>
          </a:p>
        </p:txBody>
      </p:sp>
      <p:sp>
        <p:nvSpPr>
          <p:cNvPr id="17" name="Text 15"/>
          <p:cNvSpPr/>
          <p:nvPr/>
        </p:nvSpPr>
        <p:spPr>
          <a:xfrm>
            <a:off x="8965579" y="4604642"/>
            <a:ext cx="2377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48"/>
              </a:spcBef>
              <a:buNone/>
            </a:pPr>
            <a:r>
              <a:rPr lang="en-US" sz="132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Grading emphasizes accuracy, creativity, and problem-solving.</a:t>
            </a:r>
            <a:endParaRPr lang="en-US" sz="1327" dirty="0"/>
          </a:p>
          <a:p>
            <a:pPr algn="l" marL="0" indent="0">
              <a:lnSpc>
                <a:spcPct val="90000"/>
              </a:lnSpc>
              <a:spcBef>
                <a:spcPts val="948"/>
              </a:spcBef>
              <a:buNone/>
            </a:pPr>
            <a:r>
              <a:rPr lang="en-US" sz="1327" dirty="0">
                <a:solidFill>
                  <a:srgbClr val="000000"/>
                </a:solidFill>
                <a:latin typeface="Podkova Regular" pitchFamily="34" charset="0"/>
                <a:ea typeface="Podkova Regular" pitchFamily="34" charset="-122"/>
                <a:cs typeface="Podkova Regular" pitchFamily="34" charset="-120"/>
              </a:rPr>
              <a:t>Guidance is provided to help learners prepare effectively.</a:t>
            </a:r>
            <a:endParaRPr lang="en-US" sz="1327" dirty="0"/>
          </a:p>
        </p:txBody>
      </p:sp>
      <p:sp>
        <p:nvSpPr>
          <p:cNvPr id="18" name="Text 16"/>
          <p:cNvSpPr/>
          <p:nvPr/>
        </p:nvSpPr>
        <p:spPr>
          <a:xfrm>
            <a:off x="8965579" y="3429000"/>
            <a:ext cx="88537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6E01"/>
                </a:solidFill>
                <a:latin typeface="Forum" pitchFamily="34" charset="0"/>
                <a:ea typeface="Forum" pitchFamily="34" charset="-122"/>
                <a:cs typeface="Forum" pitchFamily="34" charset="-120"/>
              </a:rPr>
              <a:t>04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6241213" y="737460"/>
            <a:ext cx="5227311" cy="1929810"/>
          </a:xfrm>
          <a:prstGeom prst="rect">
            <a:avLst/>
          </a:prstGeom>
          <a:blipFill>
            <a:blip r:embed="rId1"/>
            <a:srcRect/>
            <a:stretch>
              <a:fillRect l="0" r="0" t="-40255" b="-40255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2025-06-24T17:41:45Z</dcterms:created>
  <dcterms:modified xsi:type="dcterms:W3CDTF">2025-06-24T17:41:45Z</dcterms:modified>
</cp:coreProperties>
</file>