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5295e27b586819aaa0a3c52f32e5d945c4ac2302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4dd9bd3ce7e7db624179c6d39d62761958f0ee48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9562ca2b0ad9c2383f11225128deccb857fd5059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d95c648d706b64c1d4ae724b6ac26c2f700ff282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71810a89b155af108383ba9a928b43536b7c50ec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e4c64177903e61797355b0b3d5b8f4e38e6afe30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b560f9db57b3f13857aff9d55e2741cbef99e600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a2c0b87c712d8056dc4eb3201a60e1fd8d8e1646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fb4864bea6b3613c68ec526ab30610e44ad82fa9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10e2f4d59e0ec22720b386db9aaaffbd77910ac7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c515543189f11c16d47b18d15ab02e5a7d950673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1bdb40a2fe33404a9d3822e5032e1164a594037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" y="22"/>
            <a:ext cx="12198346" cy="6857978"/>
          </a:xfrm>
          <a:custGeom>
            <a:avLst/>
            <a:gdLst/>
            <a:ahLst/>
            <a:cxnLst/>
            <a:rect l="l" t="t" r="r" b="b"/>
            <a:pathLst>
              <a:path w="12198346" h="6857978">
                <a:moveTo>
                  <a:pt x="4260882" y="6850091"/>
                </a:moveTo>
                <a:lnTo>
                  <a:pt x="4260882" y="6851669"/>
                </a:lnTo>
                <a:lnTo>
                  <a:pt x="4267225" y="6851669"/>
                </a:lnTo>
                <a:lnTo>
                  <a:pt x="4267225" y="6850091"/>
                </a:lnTo>
                <a:lnTo>
                  <a:pt x="4260882" y="6850091"/>
                </a:lnTo>
                <a:moveTo>
                  <a:pt x="4267225" y="6248372"/>
                </a:moveTo>
                <a:lnTo>
                  <a:pt x="4267225" y="6248372"/>
                </a:lnTo>
                <a:lnTo>
                  <a:pt x="4273569" y="6248372"/>
                </a:lnTo>
                <a:lnTo>
                  <a:pt x="4273569" y="6845428"/>
                </a:lnTo>
                <a:lnTo>
                  <a:pt x="4870434" y="6845428"/>
                </a:lnTo>
                <a:lnTo>
                  <a:pt x="4870434" y="6851737"/>
                </a:lnTo>
                <a:lnTo>
                  <a:pt x="4876777" y="6851737"/>
                </a:lnTo>
                <a:lnTo>
                  <a:pt x="4876777" y="6845428"/>
                </a:lnTo>
                <a:lnTo>
                  <a:pt x="4870434" y="6845428"/>
                </a:lnTo>
                <a:lnTo>
                  <a:pt x="4870434" y="6248372"/>
                </a:lnTo>
                <a:lnTo>
                  <a:pt x="4883120" y="6248372"/>
                </a:lnTo>
                <a:lnTo>
                  <a:pt x="4883120" y="6845428"/>
                </a:lnTo>
                <a:lnTo>
                  <a:pt x="5479985" y="6845428"/>
                </a:lnTo>
                <a:lnTo>
                  <a:pt x="5479985" y="6851737"/>
                </a:lnTo>
                <a:lnTo>
                  <a:pt x="5486328" y="6851737"/>
                </a:lnTo>
                <a:lnTo>
                  <a:pt x="5486328" y="6845428"/>
                </a:lnTo>
                <a:lnTo>
                  <a:pt x="5479985" y="6845428"/>
                </a:lnTo>
                <a:lnTo>
                  <a:pt x="5479985" y="6248372"/>
                </a:lnTo>
                <a:lnTo>
                  <a:pt x="5492671" y="6248372"/>
                </a:lnTo>
                <a:lnTo>
                  <a:pt x="5492671" y="6845428"/>
                </a:lnTo>
                <a:lnTo>
                  <a:pt x="6089536" y="6845428"/>
                </a:lnTo>
                <a:lnTo>
                  <a:pt x="6089536" y="6851737"/>
                </a:lnTo>
                <a:lnTo>
                  <a:pt x="6095880" y="6851737"/>
                </a:lnTo>
                <a:lnTo>
                  <a:pt x="6095880" y="6850160"/>
                </a:lnTo>
                <a:lnTo>
                  <a:pt x="6095880" y="6845428"/>
                </a:lnTo>
                <a:lnTo>
                  <a:pt x="6089536" y="6845428"/>
                </a:lnTo>
                <a:lnTo>
                  <a:pt x="6089536" y="6248372"/>
                </a:lnTo>
                <a:lnTo>
                  <a:pt x="6095880" y="6248372"/>
                </a:lnTo>
                <a:lnTo>
                  <a:pt x="6095880" y="6248372"/>
                </a:lnTo>
                <a:lnTo>
                  <a:pt x="5492671" y="6248372"/>
                </a:lnTo>
                <a:lnTo>
                  <a:pt x="5486328" y="6248372"/>
                </a:lnTo>
                <a:lnTo>
                  <a:pt x="4883120" y="6248372"/>
                </a:lnTo>
                <a:lnTo>
                  <a:pt x="4876777" y="6248372"/>
                </a:lnTo>
                <a:lnTo>
                  <a:pt x="4273568" y="6248372"/>
                </a:lnTo>
                <a:lnTo>
                  <a:pt x="4267225" y="6248372"/>
                </a:lnTo>
                <a:moveTo>
                  <a:pt x="1212881" y="6240554"/>
                </a:moveTo>
                <a:lnTo>
                  <a:pt x="1212881" y="6242200"/>
                </a:lnTo>
                <a:lnTo>
                  <a:pt x="1219225" y="6242200"/>
                </a:lnTo>
                <a:lnTo>
                  <a:pt x="1219225" y="6240554"/>
                </a:lnTo>
                <a:lnTo>
                  <a:pt x="1212881" y="6240554"/>
                </a:lnTo>
                <a:moveTo>
                  <a:pt x="1219225" y="5638767"/>
                </a:moveTo>
                <a:lnTo>
                  <a:pt x="1219225" y="5643499"/>
                </a:lnTo>
                <a:lnTo>
                  <a:pt x="1225568" y="5643499"/>
                </a:lnTo>
                <a:lnTo>
                  <a:pt x="1225568" y="6235891"/>
                </a:lnTo>
                <a:lnTo>
                  <a:pt x="1822433" y="6235891"/>
                </a:lnTo>
                <a:lnTo>
                  <a:pt x="1822433" y="6242132"/>
                </a:lnTo>
                <a:lnTo>
                  <a:pt x="1828776" y="6242132"/>
                </a:lnTo>
                <a:lnTo>
                  <a:pt x="1828776" y="6235891"/>
                </a:lnTo>
                <a:lnTo>
                  <a:pt x="1822433" y="6235891"/>
                </a:lnTo>
                <a:lnTo>
                  <a:pt x="1822433" y="5643499"/>
                </a:lnTo>
                <a:lnTo>
                  <a:pt x="1835119" y="5643499"/>
                </a:lnTo>
                <a:lnTo>
                  <a:pt x="1835119" y="6235891"/>
                </a:lnTo>
                <a:lnTo>
                  <a:pt x="2431984" y="6235891"/>
                </a:lnTo>
                <a:lnTo>
                  <a:pt x="2431984" y="6242132"/>
                </a:lnTo>
                <a:lnTo>
                  <a:pt x="2438327" y="6242132"/>
                </a:lnTo>
                <a:lnTo>
                  <a:pt x="2438327" y="6235891"/>
                </a:lnTo>
                <a:lnTo>
                  <a:pt x="2431984" y="6235891"/>
                </a:lnTo>
                <a:lnTo>
                  <a:pt x="2431984" y="5643499"/>
                </a:lnTo>
                <a:lnTo>
                  <a:pt x="2444670" y="5643499"/>
                </a:lnTo>
                <a:lnTo>
                  <a:pt x="2444670" y="6235891"/>
                </a:lnTo>
                <a:lnTo>
                  <a:pt x="3041536" y="6235891"/>
                </a:lnTo>
                <a:lnTo>
                  <a:pt x="3041536" y="6242132"/>
                </a:lnTo>
                <a:lnTo>
                  <a:pt x="3047879" y="6242132"/>
                </a:lnTo>
                <a:lnTo>
                  <a:pt x="3047879" y="6235891"/>
                </a:lnTo>
                <a:lnTo>
                  <a:pt x="3041536" y="6235891"/>
                </a:lnTo>
                <a:lnTo>
                  <a:pt x="3041536" y="5643499"/>
                </a:lnTo>
                <a:lnTo>
                  <a:pt x="3054222" y="5643499"/>
                </a:lnTo>
                <a:lnTo>
                  <a:pt x="3054222" y="6235891"/>
                </a:lnTo>
                <a:lnTo>
                  <a:pt x="3651087" y="6235891"/>
                </a:lnTo>
                <a:lnTo>
                  <a:pt x="3651087" y="6242132"/>
                </a:lnTo>
                <a:lnTo>
                  <a:pt x="3657430" y="6242132"/>
                </a:lnTo>
                <a:lnTo>
                  <a:pt x="3657430" y="6238840"/>
                </a:lnTo>
                <a:lnTo>
                  <a:pt x="3657430" y="6238840"/>
                </a:lnTo>
                <a:lnTo>
                  <a:pt x="3657430" y="6235891"/>
                </a:lnTo>
                <a:lnTo>
                  <a:pt x="3651087" y="6235891"/>
                </a:lnTo>
                <a:lnTo>
                  <a:pt x="3651087" y="5643499"/>
                </a:lnTo>
                <a:lnTo>
                  <a:pt x="3663773" y="5643499"/>
                </a:lnTo>
                <a:lnTo>
                  <a:pt x="3663773" y="6235891"/>
                </a:lnTo>
                <a:lnTo>
                  <a:pt x="4260638" y="6235891"/>
                </a:lnTo>
                <a:lnTo>
                  <a:pt x="4260638" y="6238840"/>
                </a:lnTo>
                <a:lnTo>
                  <a:pt x="4266981" y="6238840"/>
                </a:lnTo>
                <a:lnTo>
                  <a:pt x="4266981" y="6242132"/>
                </a:lnTo>
                <a:lnTo>
                  <a:pt x="4266981" y="6242132"/>
                </a:lnTo>
                <a:lnTo>
                  <a:pt x="4266981" y="6235891"/>
                </a:lnTo>
                <a:lnTo>
                  <a:pt x="4260638" y="6235891"/>
                </a:lnTo>
                <a:lnTo>
                  <a:pt x="4260638" y="5643499"/>
                </a:lnTo>
                <a:lnTo>
                  <a:pt x="4273324" y="5643499"/>
                </a:lnTo>
                <a:lnTo>
                  <a:pt x="4273324" y="6235891"/>
                </a:lnTo>
                <a:lnTo>
                  <a:pt x="4870190" y="6235891"/>
                </a:lnTo>
                <a:lnTo>
                  <a:pt x="4870190" y="6242132"/>
                </a:lnTo>
                <a:lnTo>
                  <a:pt x="4876533" y="6242132"/>
                </a:lnTo>
                <a:lnTo>
                  <a:pt x="4876533" y="6235891"/>
                </a:lnTo>
                <a:lnTo>
                  <a:pt x="4870190" y="6235891"/>
                </a:lnTo>
                <a:lnTo>
                  <a:pt x="4870190" y="5643499"/>
                </a:lnTo>
                <a:lnTo>
                  <a:pt x="4882876" y="5643499"/>
                </a:lnTo>
                <a:lnTo>
                  <a:pt x="4882876" y="6235891"/>
                </a:lnTo>
                <a:lnTo>
                  <a:pt x="5479741" y="6235891"/>
                </a:lnTo>
                <a:lnTo>
                  <a:pt x="5479741" y="6242132"/>
                </a:lnTo>
                <a:lnTo>
                  <a:pt x="5486084" y="6242132"/>
                </a:lnTo>
                <a:lnTo>
                  <a:pt x="5486084" y="6235891"/>
                </a:lnTo>
                <a:lnTo>
                  <a:pt x="5479741" y="6235891"/>
                </a:lnTo>
                <a:lnTo>
                  <a:pt x="5479741" y="5643499"/>
                </a:lnTo>
                <a:lnTo>
                  <a:pt x="5492427" y="5643499"/>
                </a:lnTo>
                <a:lnTo>
                  <a:pt x="5492427" y="6235891"/>
                </a:lnTo>
                <a:lnTo>
                  <a:pt x="6089292" y="6235891"/>
                </a:lnTo>
                <a:lnTo>
                  <a:pt x="6089292" y="6242132"/>
                </a:lnTo>
                <a:lnTo>
                  <a:pt x="6095635" y="6242132"/>
                </a:lnTo>
                <a:lnTo>
                  <a:pt x="6095635" y="6238840"/>
                </a:lnTo>
                <a:lnTo>
                  <a:pt x="6095635" y="6235891"/>
                </a:lnTo>
                <a:lnTo>
                  <a:pt x="6089292" y="6235891"/>
                </a:lnTo>
                <a:lnTo>
                  <a:pt x="6089292" y="5643499"/>
                </a:lnTo>
                <a:lnTo>
                  <a:pt x="6101978" y="5643499"/>
                </a:lnTo>
                <a:lnTo>
                  <a:pt x="6101978" y="6235891"/>
                </a:lnTo>
                <a:lnTo>
                  <a:pt x="6698844" y="6235891"/>
                </a:lnTo>
                <a:lnTo>
                  <a:pt x="6698844" y="6238840"/>
                </a:lnTo>
                <a:lnTo>
                  <a:pt x="6705187" y="6238840"/>
                </a:lnTo>
                <a:lnTo>
                  <a:pt x="6705187" y="6235891"/>
                </a:lnTo>
                <a:lnTo>
                  <a:pt x="6698844" y="6235891"/>
                </a:lnTo>
                <a:lnTo>
                  <a:pt x="6698844" y="5643499"/>
                </a:lnTo>
                <a:lnTo>
                  <a:pt x="6711530" y="5643499"/>
                </a:lnTo>
                <a:lnTo>
                  <a:pt x="6711530" y="6235891"/>
                </a:lnTo>
                <a:lnTo>
                  <a:pt x="7308395" y="6235891"/>
                </a:lnTo>
                <a:lnTo>
                  <a:pt x="7308395" y="6242132"/>
                </a:lnTo>
                <a:lnTo>
                  <a:pt x="7314738" y="6242132"/>
                </a:lnTo>
                <a:lnTo>
                  <a:pt x="7314738" y="6235891"/>
                </a:lnTo>
                <a:lnTo>
                  <a:pt x="7308395" y="6235891"/>
                </a:lnTo>
                <a:lnTo>
                  <a:pt x="7308395" y="5643499"/>
                </a:lnTo>
                <a:lnTo>
                  <a:pt x="7321081" y="5643499"/>
                </a:lnTo>
                <a:lnTo>
                  <a:pt x="7321081" y="6235891"/>
                </a:lnTo>
                <a:lnTo>
                  <a:pt x="7917946" y="6235891"/>
                </a:lnTo>
                <a:lnTo>
                  <a:pt x="7917946" y="6242132"/>
                </a:lnTo>
                <a:lnTo>
                  <a:pt x="7924289" y="6242132"/>
                </a:lnTo>
                <a:lnTo>
                  <a:pt x="7924289" y="6235891"/>
                </a:lnTo>
                <a:lnTo>
                  <a:pt x="7917946" y="6235891"/>
                </a:lnTo>
                <a:lnTo>
                  <a:pt x="7917946" y="5643499"/>
                </a:lnTo>
                <a:lnTo>
                  <a:pt x="7930632" y="5643499"/>
                </a:lnTo>
                <a:lnTo>
                  <a:pt x="7930632" y="6235891"/>
                </a:lnTo>
                <a:lnTo>
                  <a:pt x="8527498" y="6235891"/>
                </a:lnTo>
                <a:lnTo>
                  <a:pt x="8527498" y="6242132"/>
                </a:lnTo>
                <a:lnTo>
                  <a:pt x="8533841" y="6242132"/>
                </a:lnTo>
                <a:lnTo>
                  <a:pt x="8533841" y="6235891"/>
                </a:lnTo>
                <a:lnTo>
                  <a:pt x="8527498" y="6235891"/>
                </a:lnTo>
                <a:lnTo>
                  <a:pt x="8527498" y="5643499"/>
                </a:lnTo>
                <a:lnTo>
                  <a:pt x="8540184" y="5643499"/>
                </a:lnTo>
                <a:lnTo>
                  <a:pt x="8540184" y="6235891"/>
                </a:lnTo>
                <a:lnTo>
                  <a:pt x="9137049" y="6235891"/>
                </a:lnTo>
                <a:lnTo>
                  <a:pt x="9137049" y="6242132"/>
                </a:lnTo>
                <a:lnTo>
                  <a:pt x="9143392" y="6242132"/>
                </a:lnTo>
                <a:lnTo>
                  <a:pt x="9143392" y="6235891"/>
                </a:lnTo>
                <a:lnTo>
                  <a:pt x="9137049" y="6235891"/>
                </a:lnTo>
                <a:lnTo>
                  <a:pt x="9137049" y="5643499"/>
                </a:lnTo>
                <a:lnTo>
                  <a:pt x="9149735" y="5643499"/>
                </a:lnTo>
                <a:lnTo>
                  <a:pt x="9149735" y="6235891"/>
                </a:lnTo>
                <a:lnTo>
                  <a:pt x="9746600" y="6235891"/>
                </a:lnTo>
                <a:lnTo>
                  <a:pt x="9746600" y="6242132"/>
                </a:lnTo>
                <a:lnTo>
                  <a:pt x="9752943" y="6242132"/>
                </a:lnTo>
                <a:lnTo>
                  <a:pt x="9752943" y="6235891"/>
                </a:lnTo>
                <a:lnTo>
                  <a:pt x="9746600" y="6235891"/>
                </a:lnTo>
                <a:lnTo>
                  <a:pt x="9746600" y="5643499"/>
                </a:lnTo>
                <a:lnTo>
                  <a:pt x="9759286" y="5643499"/>
                </a:lnTo>
                <a:lnTo>
                  <a:pt x="9759286" y="6235891"/>
                </a:lnTo>
                <a:lnTo>
                  <a:pt x="10356152" y="6235891"/>
                </a:lnTo>
                <a:lnTo>
                  <a:pt x="10356152" y="6242132"/>
                </a:lnTo>
                <a:lnTo>
                  <a:pt x="10362495" y="6242132"/>
                </a:lnTo>
                <a:lnTo>
                  <a:pt x="10362495" y="6240486"/>
                </a:lnTo>
                <a:lnTo>
                  <a:pt x="10362495" y="6235891"/>
                </a:lnTo>
                <a:lnTo>
                  <a:pt x="10356152" y="6235891"/>
                </a:lnTo>
                <a:lnTo>
                  <a:pt x="10356152" y="5643499"/>
                </a:lnTo>
                <a:lnTo>
                  <a:pt x="10362495" y="5643499"/>
                </a:lnTo>
                <a:lnTo>
                  <a:pt x="10362495" y="5638767"/>
                </a:lnTo>
                <a:lnTo>
                  <a:pt x="9759286" y="5638767"/>
                </a:lnTo>
                <a:lnTo>
                  <a:pt x="9752943" y="5638767"/>
                </a:lnTo>
                <a:lnTo>
                  <a:pt x="9149735" y="5638767"/>
                </a:lnTo>
                <a:lnTo>
                  <a:pt x="9143392" y="5638767"/>
                </a:lnTo>
                <a:lnTo>
                  <a:pt x="8540184" y="5638767"/>
                </a:lnTo>
                <a:lnTo>
                  <a:pt x="8533840" y="5638767"/>
                </a:lnTo>
                <a:lnTo>
                  <a:pt x="7930632" y="5638767"/>
                </a:lnTo>
                <a:lnTo>
                  <a:pt x="7924289" y="5638767"/>
                </a:lnTo>
                <a:lnTo>
                  <a:pt x="7321081" y="5638767"/>
                </a:lnTo>
                <a:lnTo>
                  <a:pt x="7314738" y="5638767"/>
                </a:lnTo>
                <a:lnTo>
                  <a:pt x="6711529" y="5638767"/>
                </a:lnTo>
                <a:lnTo>
                  <a:pt x="6705186" y="5638767"/>
                </a:lnTo>
                <a:lnTo>
                  <a:pt x="6101978" y="5638767"/>
                </a:lnTo>
                <a:lnTo>
                  <a:pt x="6095635" y="5638767"/>
                </a:lnTo>
                <a:lnTo>
                  <a:pt x="5492426" y="5638767"/>
                </a:lnTo>
                <a:lnTo>
                  <a:pt x="5486083" y="5638767"/>
                </a:lnTo>
                <a:lnTo>
                  <a:pt x="4882875" y="5638767"/>
                </a:lnTo>
                <a:lnTo>
                  <a:pt x="4876532" y="5638767"/>
                </a:lnTo>
                <a:lnTo>
                  <a:pt x="4273324" y="5638767"/>
                </a:lnTo>
                <a:lnTo>
                  <a:pt x="4266980" y="5638767"/>
                </a:lnTo>
                <a:lnTo>
                  <a:pt x="3663772" y="5638767"/>
                </a:lnTo>
                <a:lnTo>
                  <a:pt x="3657429" y="5638767"/>
                </a:lnTo>
                <a:lnTo>
                  <a:pt x="3054221" y="5638767"/>
                </a:lnTo>
                <a:lnTo>
                  <a:pt x="3047878" y="5638767"/>
                </a:lnTo>
                <a:lnTo>
                  <a:pt x="3047878" y="5638767"/>
                </a:lnTo>
                <a:lnTo>
                  <a:pt x="2444669" y="5638767"/>
                </a:lnTo>
                <a:lnTo>
                  <a:pt x="2438326" y="5638767"/>
                </a:lnTo>
                <a:lnTo>
                  <a:pt x="2438326" y="5638767"/>
                </a:lnTo>
                <a:lnTo>
                  <a:pt x="1835118" y="5638767"/>
                </a:lnTo>
                <a:lnTo>
                  <a:pt x="1828775" y="5638767"/>
                </a:lnTo>
                <a:lnTo>
                  <a:pt x="1828775" y="5638767"/>
                </a:lnTo>
                <a:lnTo>
                  <a:pt x="1225567" y="5638767"/>
                </a:lnTo>
                <a:lnTo>
                  <a:pt x="1219223" y="5638767"/>
                </a:lnTo>
                <a:lnTo>
                  <a:pt x="1219225" y="5638767"/>
                </a:lnTo>
                <a:moveTo>
                  <a:pt x="3651209" y="5630949"/>
                </a:moveTo>
                <a:lnTo>
                  <a:pt x="3651209" y="5632389"/>
                </a:lnTo>
                <a:lnTo>
                  <a:pt x="3657552" y="5632389"/>
                </a:lnTo>
                <a:lnTo>
                  <a:pt x="3657552" y="5630949"/>
                </a:lnTo>
                <a:lnTo>
                  <a:pt x="3651209" y="5630949"/>
                </a:lnTo>
                <a:moveTo>
                  <a:pt x="11588795" y="5029161"/>
                </a:moveTo>
                <a:lnTo>
                  <a:pt x="11588795" y="5625942"/>
                </a:lnTo>
                <a:lnTo>
                  <a:pt x="12185660" y="5625942"/>
                </a:lnTo>
                <a:lnTo>
                  <a:pt x="12185660" y="5632389"/>
                </a:lnTo>
                <a:lnTo>
                  <a:pt x="12192003" y="5632389"/>
                </a:lnTo>
                <a:lnTo>
                  <a:pt x="12192003" y="5625942"/>
                </a:lnTo>
                <a:lnTo>
                  <a:pt x="12185660" y="5625942"/>
                </a:lnTo>
                <a:lnTo>
                  <a:pt x="12185660" y="5029161"/>
                </a:lnTo>
                <a:lnTo>
                  <a:pt x="11588795" y="5029161"/>
                </a:lnTo>
                <a:moveTo>
                  <a:pt x="10979121" y="5029161"/>
                </a:moveTo>
                <a:lnTo>
                  <a:pt x="10979121" y="5625942"/>
                </a:lnTo>
                <a:lnTo>
                  <a:pt x="11575986" y="5625942"/>
                </a:lnTo>
                <a:lnTo>
                  <a:pt x="11575986" y="5632389"/>
                </a:lnTo>
                <a:lnTo>
                  <a:pt x="11582330" y="5632389"/>
                </a:lnTo>
                <a:lnTo>
                  <a:pt x="11582330" y="5625942"/>
                </a:lnTo>
                <a:lnTo>
                  <a:pt x="11575986" y="5625942"/>
                </a:lnTo>
                <a:lnTo>
                  <a:pt x="11575986" y="5029161"/>
                </a:lnTo>
                <a:lnTo>
                  <a:pt x="10979121" y="5029161"/>
                </a:lnTo>
                <a:moveTo>
                  <a:pt x="10369570" y="5029161"/>
                </a:moveTo>
                <a:lnTo>
                  <a:pt x="10369570" y="5625942"/>
                </a:lnTo>
                <a:lnTo>
                  <a:pt x="10966435" y="5625942"/>
                </a:lnTo>
                <a:lnTo>
                  <a:pt x="10966435" y="5629234"/>
                </a:lnTo>
                <a:lnTo>
                  <a:pt x="10972778" y="5629234"/>
                </a:lnTo>
                <a:lnTo>
                  <a:pt x="10972778" y="5625942"/>
                </a:lnTo>
                <a:lnTo>
                  <a:pt x="10966435" y="5625942"/>
                </a:lnTo>
                <a:lnTo>
                  <a:pt x="10966435" y="5029161"/>
                </a:lnTo>
                <a:lnTo>
                  <a:pt x="10369570" y="5029161"/>
                </a:lnTo>
                <a:moveTo>
                  <a:pt x="9759897" y="5029161"/>
                </a:moveTo>
                <a:lnTo>
                  <a:pt x="9759897" y="5625942"/>
                </a:lnTo>
                <a:lnTo>
                  <a:pt x="10356762" y="5625942"/>
                </a:lnTo>
                <a:lnTo>
                  <a:pt x="10356762" y="5632389"/>
                </a:lnTo>
                <a:lnTo>
                  <a:pt x="10363105" y="5632389"/>
                </a:lnTo>
                <a:lnTo>
                  <a:pt x="10363105" y="5629303"/>
                </a:lnTo>
                <a:lnTo>
                  <a:pt x="10363105" y="5626011"/>
                </a:lnTo>
                <a:lnTo>
                  <a:pt x="10356762" y="5626011"/>
                </a:lnTo>
                <a:lnTo>
                  <a:pt x="10356762" y="5029230"/>
                </a:lnTo>
                <a:lnTo>
                  <a:pt x="9759897" y="5029161"/>
                </a:lnTo>
                <a:moveTo>
                  <a:pt x="9150345" y="5029161"/>
                </a:moveTo>
                <a:lnTo>
                  <a:pt x="9150345" y="5625942"/>
                </a:lnTo>
                <a:lnTo>
                  <a:pt x="9747210" y="5625942"/>
                </a:lnTo>
                <a:lnTo>
                  <a:pt x="9747210" y="5632389"/>
                </a:lnTo>
                <a:lnTo>
                  <a:pt x="9753554" y="5632389"/>
                </a:lnTo>
                <a:lnTo>
                  <a:pt x="9753554" y="5625942"/>
                </a:lnTo>
                <a:lnTo>
                  <a:pt x="9747210" y="5625942"/>
                </a:lnTo>
                <a:lnTo>
                  <a:pt x="9747210" y="5029161"/>
                </a:lnTo>
                <a:lnTo>
                  <a:pt x="9150345" y="5029161"/>
                </a:lnTo>
                <a:moveTo>
                  <a:pt x="8540794" y="5029161"/>
                </a:moveTo>
                <a:lnTo>
                  <a:pt x="8540794" y="5625942"/>
                </a:lnTo>
                <a:lnTo>
                  <a:pt x="9137659" y="5625942"/>
                </a:lnTo>
                <a:lnTo>
                  <a:pt x="9137659" y="5632389"/>
                </a:lnTo>
                <a:lnTo>
                  <a:pt x="9144002" y="5632389"/>
                </a:lnTo>
                <a:lnTo>
                  <a:pt x="9144002" y="5625942"/>
                </a:lnTo>
                <a:lnTo>
                  <a:pt x="9137659" y="5625942"/>
                </a:lnTo>
                <a:lnTo>
                  <a:pt x="9137659" y="5029161"/>
                </a:lnTo>
                <a:lnTo>
                  <a:pt x="8540794" y="5029161"/>
                </a:lnTo>
                <a:moveTo>
                  <a:pt x="7931121" y="5029161"/>
                </a:moveTo>
                <a:lnTo>
                  <a:pt x="7931121" y="5625942"/>
                </a:lnTo>
                <a:lnTo>
                  <a:pt x="8527986" y="5625942"/>
                </a:lnTo>
                <a:lnTo>
                  <a:pt x="8527986" y="5632389"/>
                </a:lnTo>
                <a:lnTo>
                  <a:pt x="8534329" y="5632389"/>
                </a:lnTo>
                <a:lnTo>
                  <a:pt x="8534329" y="5625942"/>
                </a:lnTo>
                <a:lnTo>
                  <a:pt x="8527986" y="5625942"/>
                </a:lnTo>
                <a:lnTo>
                  <a:pt x="8527986" y="5029161"/>
                </a:lnTo>
                <a:lnTo>
                  <a:pt x="7931121" y="5029161"/>
                </a:lnTo>
                <a:moveTo>
                  <a:pt x="7321569" y="5029161"/>
                </a:moveTo>
                <a:lnTo>
                  <a:pt x="7321569" y="5625942"/>
                </a:lnTo>
                <a:lnTo>
                  <a:pt x="7918434" y="5625942"/>
                </a:lnTo>
                <a:lnTo>
                  <a:pt x="7918434" y="5632389"/>
                </a:lnTo>
                <a:lnTo>
                  <a:pt x="7924778" y="5632389"/>
                </a:lnTo>
                <a:lnTo>
                  <a:pt x="7924778" y="5625942"/>
                </a:lnTo>
                <a:lnTo>
                  <a:pt x="7918434" y="5625942"/>
                </a:lnTo>
                <a:lnTo>
                  <a:pt x="7918434" y="5029161"/>
                </a:lnTo>
                <a:lnTo>
                  <a:pt x="7321569" y="5029161"/>
                </a:lnTo>
                <a:moveTo>
                  <a:pt x="6102345" y="5029161"/>
                </a:moveTo>
                <a:lnTo>
                  <a:pt x="6102345" y="5625942"/>
                </a:lnTo>
                <a:lnTo>
                  <a:pt x="6699210" y="5625942"/>
                </a:lnTo>
                <a:lnTo>
                  <a:pt x="6699210" y="5632389"/>
                </a:lnTo>
                <a:lnTo>
                  <a:pt x="6705553" y="5632389"/>
                </a:lnTo>
                <a:lnTo>
                  <a:pt x="6705553" y="5630949"/>
                </a:lnTo>
                <a:lnTo>
                  <a:pt x="6705553" y="5625942"/>
                </a:lnTo>
                <a:lnTo>
                  <a:pt x="6699210" y="5625942"/>
                </a:lnTo>
                <a:lnTo>
                  <a:pt x="6699210" y="5029161"/>
                </a:lnTo>
                <a:lnTo>
                  <a:pt x="6102345" y="5029161"/>
                </a:lnTo>
                <a:moveTo>
                  <a:pt x="5492793" y="5029161"/>
                </a:moveTo>
                <a:lnTo>
                  <a:pt x="5492793" y="5625942"/>
                </a:lnTo>
                <a:lnTo>
                  <a:pt x="6089658" y="5625942"/>
                </a:lnTo>
                <a:lnTo>
                  <a:pt x="6089658" y="5632389"/>
                </a:lnTo>
                <a:lnTo>
                  <a:pt x="6096001" y="5632389"/>
                </a:lnTo>
                <a:lnTo>
                  <a:pt x="6096001" y="5625942"/>
                </a:lnTo>
                <a:lnTo>
                  <a:pt x="6089658" y="5625942"/>
                </a:lnTo>
                <a:lnTo>
                  <a:pt x="6089658" y="5029161"/>
                </a:lnTo>
                <a:lnTo>
                  <a:pt x="5492793" y="5029161"/>
                </a:lnTo>
                <a:moveTo>
                  <a:pt x="4883120" y="5029161"/>
                </a:moveTo>
                <a:lnTo>
                  <a:pt x="4883120" y="5625942"/>
                </a:lnTo>
                <a:lnTo>
                  <a:pt x="5479985" y="5625942"/>
                </a:lnTo>
                <a:lnTo>
                  <a:pt x="5479985" y="5632389"/>
                </a:lnTo>
                <a:lnTo>
                  <a:pt x="5486328" y="5632389"/>
                </a:lnTo>
                <a:lnTo>
                  <a:pt x="5486328" y="5625942"/>
                </a:lnTo>
                <a:lnTo>
                  <a:pt x="5479985" y="5625942"/>
                </a:lnTo>
                <a:lnTo>
                  <a:pt x="5479985" y="5029161"/>
                </a:lnTo>
                <a:lnTo>
                  <a:pt x="4883120" y="5029161"/>
                </a:lnTo>
                <a:moveTo>
                  <a:pt x="4273569" y="5029161"/>
                </a:moveTo>
                <a:lnTo>
                  <a:pt x="4273569" y="5625942"/>
                </a:lnTo>
                <a:lnTo>
                  <a:pt x="4870434" y="5625942"/>
                </a:lnTo>
                <a:lnTo>
                  <a:pt x="4870434" y="5632389"/>
                </a:lnTo>
                <a:lnTo>
                  <a:pt x="4876777" y="5632389"/>
                </a:lnTo>
                <a:lnTo>
                  <a:pt x="4876777" y="5625942"/>
                </a:lnTo>
                <a:lnTo>
                  <a:pt x="4870434" y="5625942"/>
                </a:lnTo>
                <a:lnTo>
                  <a:pt x="4870434" y="5029161"/>
                </a:lnTo>
                <a:lnTo>
                  <a:pt x="4273569" y="5029161"/>
                </a:lnTo>
                <a:moveTo>
                  <a:pt x="3663895" y="5029161"/>
                </a:moveTo>
                <a:lnTo>
                  <a:pt x="3663895" y="5625942"/>
                </a:lnTo>
                <a:lnTo>
                  <a:pt x="4260760" y="5625942"/>
                </a:lnTo>
                <a:lnTo>
                  <a:pt x="4260760" y="5632389"/>
                </a:lnTo>
                <a:lnTo>
                  <a:pt x="4267103" y="5632389"/>
                </a:lnTo>
                <a:lnTo>
                  <a:pt x="4267103" y="5625942"/>
                </a:lnTo>
                <a:lnTo>
                  <a:pt x="4260760" y="5625942"/>
                </a:lnTo>
                <a:lnTo>
                  <a:pt x="4260760" y="5029161"/>
                </a:lnTo>
                <a:lnTo>
                  <a:pt x="3663895" y="5029161"/>
                </a:lnTo>
                <a:moveTo>
                  <a:pt x="2444793" y="5029161"/>
                </a:moveTo>
                <a:lnTo>
                  <a:pt x="2444793" y="5625942"/>
                </a:lnTo>
                <a:lnTo>
                  <a:pt x="3041658" y="5625942"/>
                </a:lnTo>
                <a:lnTo>
                  <a:pt x="3041658" y="5632389"/>
                </a:lnTo>
                <a:lnTo>
                  <a:pt x="3048001" y="5632389"/>
                </a:lnTo>
                <a:lnTo>
                  <a:pt x="3048001" y="5625942"/>
                </a:lnTo>
                <a:lnTo>
                  <a:pt x="3041658" y="5625942"/>
                </a:lnTo>
                <a:lnTo>
                  <a:pt x="3041658" y="5029161"/>
                </a:lnTo>
                <a:lnTo>
                  <a:pt x="2444793" y="5029161"/>
                </a:lnTo>
                <a:moveTo>
                  <a:pt x="1835119" y="5029161"/>
                </a:moveTo>
                <a:lnTo>
                  <a:pt x="1835119" y="5625942"/>
                </a:lnTo>
                <a:lnTo>
                  <a:pt x="2431984" y="5625942"/>
                </a:lnTo>
                <a:lnTo>
                  <a:pt x="2431984" y="5632389"/>
                </a:lnTo>
                <a:lnTo>
                  <a:pt x="2438327" y="5632389"/>
                </a:lnTo>
                <a:lnTo>
                  <a:pt x="2438327" y="5625942"/>
                </a:lnTo>
                <a:lnTo>
                  <a:pt x="2431984" y="5625942"/>
                </a:lnTo>
                <a:lnTo>
                  <a:pt x="2431984" y="5029161"/>
                </a:lnTo>
                <a:lnTo>
                  <a:pt x="1835119" y="5029161"/>
                </a:lnTo>
                <a:moveTo>
                  <a:pt x="1225568" y="5029161"/>
                </a:moveTo>
                <a:lnTo>
                  <a:pt x="1225568" y="5625942"/>
                </a:lnTo>
                <a:lnTo>
                  <a:pt x="1822433" y="5625942"/>
                </a:lnTo>
                <a:lnTo>
                  <a:pt x="1822433" y="5632389"/>
                </a:lnTo>
                <a:lnTo>
                  <a:pt x="1828776" y="5632389"/>
                </a:lnTo>
                <a:lnTo>
                  <a:pt x="1828776" y="5625942"/>
                </a:lnTo>
                <a:lnTo>
                  <a:pt x="1822433" y="5625942"/>
                </a:lnTo>
                <a:lnTo>
                  <a:pt x="1822433" y="5029161"/>
                </a:lnTo>
                <a:lnTo>
                  <a:pt x="1225568" y="5029161"/>
                </a:lnTo>
                <a:moveTo>
                  <a:pt x="616017" y="5029161"/>
                </a:moveTo>
                <a:lnTo>
                  <a:pt x="616017" y="5625942"/>
                </a:lnTo>
                <a:lnTo>
                  <a:pt x="1212882" y="5625942"/>
                </a:lnTo>
                <a:lnTo>
                  <a:pt x="1212882" y="5629234"/>
                </a:lnTo>
                <a:lnTo>
                  <a:pt x="1219225" y="5629234"/>
                </a:lnTo>
                <a:lnTo>
                  <a:pt x="1219225" y="5632320"/>
                </a:lnTo>
                <a:lnTo>
                  <a:pt x="1219225" y="5632320"/>
                </a:lnTo>
                <a:lnTo>
                  <a:pt x="1219225" y="5625874"/>
                </a:lnTo>
                <a:lnTo>
                  <a:pt x="1212882" y="5625874"/>
                </a:lnTo>
                <a:lnTo>
                  <a:pt x="1212882" y="5029092"/>
                </a:lnTo>
                <a:lnTo>
                  <a:pt x="616017" y="5029092"/>
                </a:lnTo>
                <a:lnTo>
                  <a:pt x="616017" y="5029161"/>
                </a:lnTo>
                <a:moveTo>
                  <a:pt x="11588795" y="4419555"/>
                </a:moveTo>
                <a:lnTo>
                  <a:pt x="11588795" y="5016474"/>
                </a:lnTo>
                <a:lnTo>
                  <a:pt x="11588795" y="5016611"/>
                </a:lnTo>
                <a:lnTo>
                  <a:pt x="12185660" y="5016611"/>
                </a:lnTo>
                <a:lnTo>
                  <a:pt x="12185660" y="5016474"/>
                </a:lnTo>
                <a:lnTo>
                  <a:pt x="12185660" y="4419555"/>
                </a:lnTo>
                <a:lnTo>
                  <a:pt x="11588795" y="4419555"/>
                </a:lnTo>
                <a:moveTo>
                  <a:pt x="10979121" y="4419555"/>
                </a:moveTo>
                <a:lnTo>
                  <a:pt x="10979121" y="5016474"/>
                </a:lnTo>
                <a:lnTo>
                  <a:pt x="10979121" y="5016611"/>
                </a:lnTo>
                <a:lnTo>
                  <a:pt x="11575986" y="5016611"/>
                </a:lnTo>
                <a:lnTo>
                  <a:pt x="11575986" y="5016474"/>
                </a:lnTo>
                <a:lnTo>
                  <a:pt x="11575986" y="4419555"/>
                </a:lnTo>
                <a:lnTo>
                  <a:pt x="10979121" y="4419555"/>
                </a:lnTo>
                <a:moveTo>
                  <a:pt x="10369570" y="4419555"/>
                </a:moveTo>
                <a:lnTo>
                  <a:pt x="10369570" y="5016474"/>
                </a:lnTo>
                <a:lnTo>
                  <a:pt x="10369570" y="5016611"/>
                </a:lnTo>
                <a:lnTo>
                  <a:pt x="10966435" y="5016611"/>
                </a:lnTo>
                <a:lnTo>
                  <a:pt x="10966435" y="5016474"/>
                </a:lnTo>
                <a:lnTo>
                  <a:pt x="10966435" y="4419555"/>
                </a:lnTo>
                <a:lnTo>
                  <a:pt x="10369570" y="4419555"/>
                </a:lnTo>
                <a:moveTo>
                  <a:pt x="9759897" y="4419555"/>
                </a:moveTo>
                <a:lnTo>
                  <a:pt x="9759897" y="5016474"/>
                </a:lnTo>
                <a:lnTo>
                  <a:pt x="9759897" y="5016611"/>
                </a:lnTo>
                <a:lnTo>
                  <a:pt x="10356762" y="5016611"/>
                </a:lnTo>
                <a:lnTo>
                  <a:pt x="10356762" y="5016474"/>
                </a:lnTo>
                <a:lnTo>
                  <a:pt x="10356762" y="4419555"/>
                </a:lnTo>
                <a:lnTo>
                  <a:pt x="9759897" y="4419555"/>
                </a:lnTo>
                <a:moveTo>
                  <a:pt x="9150345" y="4419555"/>
                </a:moveTo>
                <a:lnTo>
                  <a:pt x="9150345" y="5016474"/>
                </a:lnTo>
                <a:lnTo>
                  <a:pt x="9150345" y="5016611"/>
                </a:lnTo>
                <a:lnTo>
                  <a:pt x="9747210" y="5016611"/>
                </a:lnTo>
                <a:lnTo>
                  <a:pt x="9747210" y="5016474"/>
                </a:lnTo>
                <a:lnTo>
                  <a:pt x="9747210" y="4419555"/>
                </a:lnTo>
                <a:lnTo>
                  <a:pt x="9150345" y="4419555"/>
                </a:lnTo>
                <a:moveTo>
                  <a:pt x="7931121" y="4419555"/>
                </a:moveTo>
                <a:lnTo>
                  <a:pt x="7931121" y="5016474"/>
                </a:lnTo>
                <a:lnTo>
                  <a:pt x="7931121" y="5016611"/>
                </a:lnTo>
                <a:lnTo>
                  <a:pt x="8527986" y="5016611"/>
                </a:lnTo>
                <a:lnTo>
                  <a:pt x="8527986" y="5016474"/>
                </a:lnTo>
                <a:lnTo>
                  <a:pt x="8527986" y="4419555"/>
                </a:lnTo>
                <a:lnTo>
                  <a:pt x="7931121" y="4419555"/>
                </a:lnTo>
                <a:moveTo>
                  <a:pt x="7321569" y="4419555"/>
                </a:moveTo>
                <a:lnTo>
                  <a:pt x="7321569" y="5016474"/>
                </a:lnTo>
                <a:lnTo>
                  <a:pt x="7321569" y="5016611"/>
                </a:lnTo>
                <a:lnTo>
                  <a:pt x="7918434" y="5016611"/>
                </a:lnTo>
                <a:lnTo>
                  <a:pt x="7918434" y="5016474"/>
                </a:lnTo>
                <a:lnTo>
                  <a:pt x="7918434" y="4419555"/>
                </a:lnTo>
                <a:lnTo>
                  <a:pt x="7321569" y="4419555"/>
                </a:lnTo>
                <a:moveTo>
                  <a:pt x="6711896" y="4419555"/>
                </a:moveTo>
                <a:lnTo>
                  <a:pt x="6711896" y="5016474"/>
                </a:lnTo>
                <a:lnTo>
                  <a:pt x="6711896" y="5016611"/>
                </a:lnTo>
                <a:lnTo>
                  <a:pt x="7308761" y="5016611"/>
                </a:lnTo>
                <a:lnTo>
                  <a:pt x="7308761" y="5016474"/>
                </a:lnTo>
                <a:lnTo>
                  <a:pt x="7308761" y="4419555"/>
                </a:lnTo>
                <a:lnTo>
                  <a:pt x="6711896" y="4419555"/>
                </a:lnTo>
                <a:moveTo>
                  <a:pt x="6102345" y="4419555"/>
                </a:moveTo>
                <a:lnTo>
                  <a:pt x="6102345" y="5016474"/>
                </a:lnTo>
                <a:lnTo>
                  <a:pt x="6102345" y="5016611"/>
                </a:lnTo>
                <a:lnTo>
                  <a:pt x="6699210" y="5016611"/>
                </a:lnTo>
                <a:lnTo>
                  <a:pt x="6699210" y="5016474"/>
                </a:lnTo>
                <a:lnTo>
                  <a:pt x="6699210" y="4419555"/>
                </a:lnTo>
                <a:lnTo>
                  <a:pt x="6102345" y="4419555"/>
                </a:lnTo>
                <a:moveTo>
                  <a:pt x="5492793" y="4419555"/>
                </a:moveTo>
                <a:lnTo>
                  <a:pt x="5492793" y="5016611"/>
                </a:lnTo>
                <a:lnTo>
                  <a:pt x="6089658" y="5016611"/>
                </a:lnTo>
                <a:lnTo>
                  <a:pt x="6089658" y="5016474"/>
                </a:lnTo>
                <a:lnTo>
                  <a:pt x="6089658" y="4419555"/>
                </a:lnTo>
                <a:lnTo>
                  <a:pt x="5492793" y="4419555"/>
                </a:lnTo>
                <a:moveTo>
                  <a:pt x="4273569" y="4419555"/>
                </a:moveTo>
                <a:lnTo>
                  <a:pt x="4273569" y="5016611"/>
                </a:lnTo>
                <a:lnTo>
                  <a:pt x="4870434" y="5016611"/>
                </a:lnTo>
                <a:lnTo>
                  <a:pt x="4870434" y="5016474"/>
                </a:lnTo>
                <a:lnTo>
                  <a:pt x="4870434" y="4419555"/>
                </a:lnTo>
                <a:lnTo>
                  <a:pt x="4273569" y="4419555"/>
                </a:lnTo>
                <a:moveTo>
                  <a:pt x="3664017" y="4419555"/>
                </a:moveTo>
                <a:lnTo>
                  <a:pt x="3664017" y="5016611"/>
                </a:lnTo>
                <a:lnTo>
                  <a:pt x="4260882" y="5016611"/>
                </a:lnTo>
                <a:lnTo>
                  <a:pt x="4260882" y="5016474"/>
                </a:lnTo>
                <a:lnTo>
                  <a:pt x="4260882" y="5016474"/>
                </a:lnTo>
                <a:lnTo>
                  <a:pt x="4260882" y="4419555"/>
                </a:lnTo>
                <a:lnTo>
                  <a:pt x="3664017" y="4419555"/>
                </a:lnTo>
                <a:moveTo>
                  <a:pt x="3054344" y="4419555"/>
                </a:moveTo>
                <a:lnTo>
                  <a:pt x="3054344" y="5016611"/>
                </a:lnTo>
                <a:lnTo>
                  <a:pt x="3651209" y="5016611"/>
                </a:lnTo>
                <a:lnTo>
                  <a:pt x="3651209" y="5016474"/>
                </a:lnTo>
                <a:lnTo>
                  <a:pt x="3651209" y="5016474"/>
                </a:lnTo>
                <a:lnTo>
                  <a:pt x="3651209" y="4419555"/>
                </a:lnTo>
                <a:lnTo>
                  <a:pt x="3054344" y="4419555"/>
                </a:lnTo>
                <a:moveTo>
                  <a:pt x="2444793" y="4419555"/>
                </a:moveTo>
                <a:lnTo>
                  <a:pt x="2444793" y="5016611"/>
                </a:lnTo>
                <a:lnTo>
                  <a:pt x="3041658" y="5016611"/>
                </a:lnTo>
                <a:lnTo>
                  <a:pt x="3041658" y="5016474"/>
                </a:lnTo>
                <a:lnTo>
                  <a:pt x="3041658" y="5016474"/>
                </a:lnTo>
                <a:lnTo>
                  <a:pt x="3041658" y="4419555"/>
                </a:lnTo>
                <a:lnTo>
                  <a:pt x="2444793" y="4419555"/>
                </a:lnTo>
                <a:moveTo>
                  <a:pt x="1835119" y="4419555"/>
                </a:moveTo>
                <a:lnTo>
                  <a:pt x="1835119" y="5016611"/>
                </a:lnTo>
                <a:lnTo>
                  <a:pt x="2431984" y="5016611"/>
                </a:lnTo>
                <a:lnTo>
                  <a:pt x="2431984" y="5016474"/>
                </a:lnTo>
                <a:lnTo>
                  <a:pt x="2431984" y="5016474"/>
                </a:lnTo>
                <a:lnTo>
                  <a:pt x="2431984" y="4419555"/>
                </a:lnTo>
                <a:lnTo>
                  <a:pt x="1835119" y="4419555"/>
                </a:lnTo>
                <a:moveTo>
                  <a:pt x="1225568" y="4419555"/>
                </a:moveTo>
                <a:lnTo>
                  <a:pt x="1225568" y="5016611"/>
                </a:lnTo>
                <a:lnTo>
                  <a:pt x="1822433" y="5016611"/>
                </a:lnTo>
                <a:lnTo>
                  <a:pt x="1822433" y="5016474"/>
                </a:lnTo>
                <a:lnTo>
                  <a:pt x="1822433" y="5016474"/>
                </a:lnTo>
                <a:lnTo>
                  <a:pt x="1822433" y="4419555"/>
                </a:lnTo>
                <a:lnTo>
                  <a:pt x="1225568" y="4419555"/>
                </a:lnTo>
                <a:moveTo>
                  <a:pt x="616017" y="4419555"/>
                </a:moveTo>
                <a:lnTo>
                  <a:pt x="616017" y="5016611"/>
                </a:lnTo>
                <a:lnTo>
                  <a:pt x="1212882" y="5016611"/>
                </a:lnTo>
                <a:lnTo>
                  <a:pt x="1212882" y="5016474"/>
                </a:lnTo>
                <a:lnTo>
                  <a:pt x="1212882" y="5016474"/>
                </a:lnTo>
                <a:lnTo>
                  <a:pt x="1212882" y="4419555"/>
                </a:lnTo>
                <a:lnTo>
                  <a:pt x="616017" y="4419555"/>
                </a:lnTo>
                <a:moveTo>
                  <a:pt x="2432106" y="4411737"/>
                </a:moveTo>
                <a:lnTo>
                  <a:pt x="2432106" y="4413315"/>
                </a:lnTo>
                <a:lnTo>
                  <a:pt x="2438449" y="4413315"/>
                </a:lnTo>
                <a:lnTo>
                  <a:pt x="2438449" y="4411737"/>
                </a:lnTo>
                <a:lnTo>
                  <a:pt x="2432106" y="4411737"/>
                </a:lnTo>
                <a:moveTo>
                  <a:pt x="11588795" y="3809950"/>
                </a:moveTo>
                <a:lnTo>
                  <a:pt x="11588795" y="4407005"/>
                </a:lnTo>
                <a:lnTo>
                  <a:pt x="12185660" y="4407005"/>
                </a:lnTo>
                <a:lnTo>
                  <a:pt x="12185660" y="4413315"/>
                </a:lnTo>
                <a:lnTo>
                  <a:pt x="12192003" y="4413315"/>
                </a:lnTo>
                <a:lnTo>
                  <a:pt x="12192003" y="4407005"/>
                </a:lnTo>
                <a:lnTo>
                  <a:pt x="12185660" y="4407005"/>
                </a:lnTo>
                <a:lnTo>
                  <a:pt x="12185660" y="3809950"/>
                </a:lnTo>
                <a:lnTo>
                  <a:pt x="11588795" y="3809950"/>
                </a:lnTo>
                <a:moveTo>
                  <a:pt x="10979121" y="3809950"/>
                </a:moveTo>
                <a:lnTo>
                  <a:pt x="10979121" y="4407005"/>
                </a:lnTo>
                <a:lnTo>
                  <a:pt x="11575986" y="4407005"/>
                </a:lnTo>
                <a:lnTo>
                  <a:pt x="11575986" y="4413315"/>
                </a:lnTo>
                <a:lnTo>
                  <a:pt x="11582330" y="4413315"/>
                </a:lnTo>
                <a:lnTo>
                  <a:pt x="11582330" y="4407005"/>
                </a:lnTo>
                <a:lnTo>
                  <a:pt x="11575986" y="4407005"/>
                </a:lnTo>
                <a:lnTo>
                  <a:pt x="11575986" y="3809950"/>
                </a:lnTo>
                <a:lnTo>
                  <a:pt x="10979121" y="3809950"/>
                </a:lnTo>
                <a:moveTo>
                  <a:pt x="10369570" y="3809950"/>
                </a:moveTo>
                <a:lnTo>
                  <a:pt x="10369570" y="4407005"/>
                </a:lnTo>
                <a:lnTo>
                  <a:pt x="10966435" y="4407005"/>
                </a:lnTo>
                <a:lnTo>
                  <a:pt x="10966435" y="4413315"/>
                </a:lnTo>
                <a:lnTo>
                  <a:pt x="10972778" y="4413315"/>
                </a:lnTo>
                <a:lnTo>
                  <a:pt x="10972778" y="4407005"/>
                </a:lnTo>
                <a:lnTo>
                  <a:pt x="10966435" y="4407005"/>
                </a:lnTo>
                <a:lnTo>
                  <a:pt x="10966435" y="3809950"/>
                </a:lnTo>
                <a:lnTo>
                  <a:pt x="10369570" y="3809950"/>
                </a:lnTo>
                <a:moveTo>
                  <a:pt x="9150345" y="3809950"/>
                </a:moveTo>
                <a:lnTo>
                  <a:pt x="9150345" y="4407005"/>
                </a:lnTo>
                <a:lnTo>
                  <a:pt x="9747210" y="4407005"/>
                </a:lnTo>
                <a:lnTo>
                  <a:pt x="9747210" y="4413315"/>
                </a:lnTo>
                <a:lnTo>
                  <a:pt x="9753554" y="4413315"/>
                </a:lnTo>
                <a:lnTo>
                  <a:pt x="9753554" y="4411737"/>
                </a:lnTo>
                <a:lnTo>
                  <a:pt x="9753554" y="4407005"/>
                </a:lnTo>
                <a:lnTo>
                  <a:pt x="9747210" y="4407005"/>
                </a:lnTo>
                <a:lnTo>
                  <a:pt x="9747210" y="3809950"/>
                </a:lnTo>
                <a:lnTo>
                  <a:pt x="9150345" y="3809950"/>
                </a:lnTo>
                <a:moveTo>
                  <a:pt x="8540794" y="3809950"/>
                </a:moveTo>
                <a:lnTo>
                  <a:pt x="8540794" y="4407005"/>
                </a:lnTo>
                <a:lnTo>
                  <a:pt x="9137659" y="4407005"/>
                </a:lnTo>
                <a:lnTo>
                  <a:pt x="9137659" y="4410023"/>
                </a:lnTo>
                <a:lnTo>
                  <a:pt x="9144002" y="4410023"/>
                </a:lnTo>
                <a:lnTo>
                  <a:pt x="9144002" y="4407005"/>
                </a:lnTo>
                <a:lnTo>
                  <a:pt x="9137659" y="4407005"/>
                </a:lnTo>
                <a:lnTo>
                  <a:pt x="9137659" y="3809950"/>
                </a:lnTo>
                <a:lnTo>
                  <a:pt x="8540794" y="3809950"/>
                </a:lnTo>
                <a:moveTo>
                  <a:pt x="7931121" y="3809950"/>
                </a:moveTo>
                <a:lnTo>
                  <a:pt x="7931121" y="4407005"/>
                </a:lnTo>
                <a:lnTo>
                  <a:pt x="8527986" y="4407005"/>
                </a:lnTo>
                <a:lnTo>
                  <a:pt x="8527986" y="4413315"/>
                </a:lnTo>
                <a:lnTo>
                  <a:pt x="8534329" y="4413315"/>
                </a:lnTo>
                <a:lnTo>
                  <a:pt x="8534329" y="4410091"/>
                </a:lnTo>
                <a:lnTo>
                  <a:pt x="8534329" y="4407074"/>
                </a:lnTo>
                <a:lnTo>
                  <a:pt x="8527986" y="4407074"/>
                </a:lnTo>
                <a:lnTo>
                  <a:pt x="8527986" y="3810018"/>
                </a:lnTo>
                <a:lnTo>
                  <a:pt x="7931121" y="3809950"/>
                </a:lnTo>
                <a:moveTo>
                  <a:pt x="7321569" y="3809950"/>
                </a:moveTo>
                <a:lnTo>
                  <a:pt x="7321569" y="4407005"/>
                </a:lnTo>
                <a:lnTo>
                  <a:pt x="7918434" y="4407005"/>
                </a:lnTo>
                <a:lnTo>
                  <a:pt x="7918434" y="4413315"/>
                </a:lnTo>
                <a:lnTo>
                  <a:pt x="7924778" y="4413315"/>
                </a:lnTo>
                <a:lnTo>
                  <a:pt x="7924778" y="4407005"/>
                </a:lnTo>
                <a:lnTo>
                  <a:pt x="7918434" y="4407005"/>
                </a:lnTo>
                <a:lnTo>
                  <a:pt x="7918434" y="3809950"/>
                </a:lnTo>
                <a:lnTo>
                  <a:pt x="7321569" y="3809950"/>
                </a:lnTo>
                <a:moveTo>
                  <a:pt x="6711896" y="3809950"/>
                </a:moveTo>
                <a:lnTo>
                  <a:pt x="6711896" y="4407005"/>
                </a:lnTo>
                <a:lnTo>
                  <a:pt x="7308761" y="4407005"/>
                </a:lnTo>
                <a:lnTo>
                  <a:pt x="7308761" y="4413315"/>
                </a:lnTo>
                <a:lnTo>
                  <a:pt x="7315104" y="4413315"/>
                </a:lnTo>
                <a:lnTo>
                  <a:pt x="7315104" y="4407005"/>
                </a:lnTo>
                <a:lnTo>
                  <a:pt x="7308761" y="4407005"/>
                </a:lnTo>
                <a:lnTo>
                  <a:pt x="7308761" y="3809950"/>
                </a:lnTo>
                <a:lnTo>
                  <a:pt x="6711896" y="3809950"/>
                </a:lnTo>
                <a:moveTo>
                  <a:pt x="6102345" y="3809950"/>
                </a:moveTo>
                <a:lnTo>
                  <a:pt x="6102345" y="4407005"/>
                </a:lnTo>
                <a:lnTo>
                  <a:pt x="6699210" y="4407005"/>
                </a:lnTo>
                <a:lnTo>
                  <a:pt x="6699210" y="4413315"/>
                </a:lnTo>
                <a:lnTo>
                  <a:pt x="6705553" y="4413315"/>
                </a:lnTo>
                <a:lnTo>
                  <a:pt x="6705553" y="4407005"/>
                </a:lnTo>
                <a:lnTo>
                  <a:pt x="6699210" y="4407005"/>
                </a:lnTo>
                <a:lnTo>
                  <a:pt x="6699210" y="3809950"/>
                </a:lnTo>
                <a:lnTo>
                  <a:pt x="6102345" y="3809950"/>
                </a:lnTo>
                <a:moveTo>
                  <a:pt x="5492793" y="3809950"/>
                </a:moveTo>
                <a:lnTo>
                  <a:pt x="5492793" y="4407005"/>
                </a:lnTo>
                <a:lnTo>
                  <a:pt x="6089658" y="4407005"/>
                </a:lnTo>
                <a:lnTo>
                  <a:pt x="6089658" y="4413315"/>
                </a:lnTo>
                <a:lnTo>
                  <a:pt x="6096001" y="4413315"/>
                </a:lnTo>
                <a:lnTo>
                  <a:pt x="6096001" y="4407005"/>
                </a:lnTo>
                <a:lnTo>
                  <a:pt x="6089658" y="4407005"/>
                </a:lnTo>
                <a:lnTo>
                  <a:pt x="6089658" y="3809950"/>
                </a:lnTo>
                <a:lnTo>
                  <a:pt x="5492793" y="3809950"/>
                </a:lnTo>
                <a:moveTo>
                  <a:pt x="4883120" y="3809950"/>
                </a:moveTo>
                <a:lnTo>
                  <a:pt x="4883120" y="4407005"/>
                </a:lnTo>
                <a:lnTo>
                  <a:pt x="5479985" y="4407005"/>
                </a:lnTo>
                <a:lnTo>
                  <a:pt x="5479985" y="4410023"/>
                </a:lnTo>
                <a:lnTo>
                  <a:pt x="5486328" y="4410023"/>
                </a:lnTo>
                <a:lnTo>
                  <a:pt x="5486328" y="4413246"/>
                </a:lnTo>
                <a:lnTo>
                  <a:pt x="5486328" y="4413246"/>
                </a:lnTo>
                <a:lnTo>
                  <a:pt x="5486328" y="4406937"/>
                </a:lnTo>
                <a:lnTo>
                  <a:pt x="5479985" y="4406937"/>
                </a:lnTo>
                <a:lnTo>
                  <a:pt x="5479985" y="3809881"/>
                </a:lnTo>
                <a:lnTo>
                  <a:pt x="4883120" y="3809950"/>
                </a:lnTo>
                <a:moveTo>
                  <a:pt x="4273569" y="3809950"/>
                </a:moveTo>
                <a:lnTo>
                  <a:pt x="4273569" y="4407005"/>
                </a:lnTo>
                <a:lnTo>
                  <a:pt x="4870434" y="4407005"/>
                </a:lnTo>
                <a:lnTo>
                  <a:pt x="4870434" y="4413315"/>
                </a:lnTo>
                <a:lnTo>
                  <a:pt x="4876777" y="4413315"/>
                </a:lnTo>
                <a:lnTo>
                  <a:pt x="4876777" y="4410091"/>
                </a:lnTo>
                <a:lnTo>
                  <a:pt x="4876777" y="4407074"/>
                </a:lnTo>
                <a:lnTo>
                  <a:pt x="4870434" y="4407074"/>
                </a:lnTo>
                <a:lnTo>
                  <a:pt x="4870434" y="3810018"/>
                </a:lnTo>
                <a:lnTo>
                  <a:pt x="4273569" y="3809950"/>
                </a:lnTo>
                <a:moveTo>
                  <a:pt x="3664017" y="3809950"/>
                </a:moveTo>
                <a:lnTo>
                  <a:pt x="3664017" y="4407005"/>
                </a:lnTo>
                <a:lnTo>
                  <a:pt x="4260882" y="4407005"/>
                </a:lnTo>
                <a:lnTo>
                  <a:pt x="4260882" y="4413315"/>
                </a:lnTo>
                <a:lnTo>
                  <a:pt x="4267225" y="4413315"/>
                </a:lnTo>
                <a:lnTo>
                  <a:pt x="4267225" y="4407005"/>
                </a:lnTo>
                <a:lnTo>
                  <a:pt x="4260882" y="4407005"/>
                </a:lnTo>
                <a:lnTo>
                  <a:pt x="4260882" y="3809950"/>
                </a:lnTo>
                <a:lnTo>
                  <a:pt x="3664017" y="3809950"/>
                </a:lnTo>
                <a:moveTo>
                  <a:pt x="3054344" y="3809950"/>
                </a:moveTo>
                <a:lnTo>
                  <a:pt x="3054344" y="4407005"/>
                </a:lnTo>
                <a:lnTo>
                  <a:pt x="3651209" y="4407005"/>
                </a:lnTo>
                <a:lnTo>
                  <a:pt x="3651209" y="4413315"/>
                </a:lnTo>
                <a:lnTo>
                  <a:pt x="3657552" y="4413315"/>
                </a:lnTo>
                <a:lnTo>
                  <a:pt x="3657552" y="4407005"/>
                </a:lnTo>
                <a:lnTo>
                  <a:pt x="3651209" y="4407005"/>
                </a:lnTo>
                <a:lnTo>
                  <a:pt x="3651209" y="3809950"/>
                </a:lnTo>
                <a:lnTo>
                  <a:pt x="3054344" y="3809950"/>
                </a:lnTo>
                <a:moveTo>
                  <a:pt x="2444793" y="3809950"/>
                </a:moveTo>
                <a:lnTo>
                  <a:pt x="2444793" y="4407005"/>
                </a:lnTo>
                <a:lnTo>
                  <a:pt x="3041658" y="4407005"/>
                </a:lnTo>
                <a:lnTo>
                  <a:pt x="3041658" y="4413315"/>
                </a:lnTo>
                <a:lnTo>
                  <a:pt x="3048001" y="4413315"/>
                </a:lnTo>
                <a:lnTo>
                  <a:pt x="3048001" y="4407005"/>
                </a:lnTo>
                <a:lnTo>
                  <a:pt x="3041658" y="4407005"/>
                </a:lnTo>
                <a:lnTo>
                  <a:pt x="3041658" y="3809950"/>
                </a:lnTo>
                <a:lnTo>
                  <a:pt x="2444793" y="3809950"/>
                </a:lnTo>
                <a:moveTo>
                  <a:pt x="1225568" y="3809950"/>
                </a:moveTo>
                <a:lnTo>
                  <a:pt x="1225568" y="4407005"/>
                </a:lnTo>
                <a:lnTo>
                  <a:pt x="1822433" y="4407005"/>
                </a:lnTo>
                <a:lnTo>
                  <a:pt x="1822433" y="4413315"/>
                </a:lnTo>
                <a:lnTo>
                  <a:pt x="1828776" y="4413315"/>
                </a:lnTo>
                <a:lnTo>
                  <a:pt x="1828776" y="4407005"/>
                </a:lnTo>
                <a:lnTo>
                  <a:pt x="1822433" y="4407005"/>
                </a:lnTo>
                <a:lnTo>
                  <a:pt x="1822433" y="3809950"/>
                </a:lnTo>
                <a:lnTo>
                  <a:pt x="1225568" y="3809950"/>
                </a:lnTo>
                <a:moveTo>
                  <a:pt x="616017" y="3809950"/>
                </a:moveTo>
                <a:lnTo>
                  <a:pt x="616017" y="4407005"/>
                </a:lnTo>
                <a:lnTo>
                  <a:pt x="1212882" y="4407005"/>
                </a:lnTo>
                <a:lnTo>
                  <a:pt x="1212882" y="4413315"/>
                </a:lnTo>
                <a:lnTo>
                  <a:pt x="1219225" y="4413315"/>
                </a:lnTo>
                <a:lnTo>
                  <a:pt x="1219225" y="4407005"/>
                </a:lnTo>
                <a:lnTo>
                  <a:pt x="1212882" y="4407005"/>
                </a:lnTo>
                <a:lnTo>
                  <a:pt x="1212882" y="3809950"/>
                </a:lnTo>
                <a:lnTo>
                  <a:pt x="616017" y="3809950"/>
                </a:lnTo>
                <a:moveTo>
                  <a:pt x="3651209" y="3802132"/>
                </a:moveTo>
                <a:lnTo>
                  <a:pt x="3651209" y="3803709"/>
                </a:lnTo>
                <a:lnTo>
                  <a:pt x="3657552" y="3803709"/>
                </a:lnTo>
                <a:lnTo>
                  <a:pt x="3657552" y="3802132"/>
                </a:lnTo>
                <a:lnTo>
                  <a:pt x="3651209" y="3802132"/>
                </a:lnTo>
                <a:moveTo>
                  <a:pt x="616017" y="3200413"/>
                </a:moveTo>
                <a:lnTo>
                  <a:pt x="616017" y="3797400"/>
                </a:lnTo>
                <a:lnTo>
                  <a:pt x="1212882" y="3797400"/>
                </a:lnTo>
                <a:lnTo>
                  <a:pt x="1212882" y="3803709"/>
                </a:lnTo>
                <a:lnTo>
                  <a:pt x="1219225" y="3803709"/>
                </a:lnTo>
                <a:lnTo>
                  <a:pt x="1219225" y="3797400"/>
                </a:lnTo>
                <a:lnTo>
                  <a:pt x="1212882" y="3797400"/>
                </a:lnTo>
                <a:lnTo>
                  <a:pt x="1212882" y="3200413"/>
                </a:lnTo>
                <a:lnTo>
                  <a:pt x="616017" y="3200413"/>
                </a:lnTo>
                <a:moveTo>
                  <a:pt x="9150345" y="3200413"/>
                </a:moveTo>
                <a:lnTo>
                  <a:pt x="9150345" y="3797400"/>
                </a:lnTo>
                <a:lnTo>
                  <a:pt x="9747210" y="3797400"/>
                </a:lnTo>
                <a:lnTo>
                  <a:pt x="9747210" y="3803709"/>
                </a:lnTo>
                <a:lnTo>
                  <a:pt x="9753554" y="3803709"/>
                </a:lnTo>
                <a:lnTo>
                  <a:pt x="9753554" y="3800486"/>
                </a:lnTo>
                <a:lnTo>
                  <a:pt x="9753554" y="3797468"/>
                </a:lnTo>
                <a:lnTo>
                  <a:pt x="9747210" y="3797468"/>
                </a:lnTo>
                <a:lnTo>
                  <a:pt x="9747210" y="3200481"/>
                </a:lnTo>
                <a:lnTo>
                  <a:pt x="9150345" y="3200413"/>
                </a:lnTo>
                <a:moveTo>
                  <a:pt x="8540794" y="3200413"/>
                </a:moveTo>
                <a:lnTo>
                  <a:pt x="8540794" y="3797400"/>
                </a:lnTo>
                <a:lnTo>
                  <a:pt x="9137659" y="3797400"/>
                </a:lnTo>
                <a:lnTo>
                  <a:pt x="9137659" y="3803709"/>
                </a:lnTo>
                <a:lnTo>
                  <a:pt x="9144002" y="3803709"/>
                </a:lnTo>
                <a:lnTo>
                  <a:pt x="9144002" y="3797400"/>
                </a:lnTo>
                <a:lnTo>
                  <a:pt x="9137659" y="3797400"/>
                </a:lnTo>
                <a:lnTo>
                  <a:pt x="9137659" y="3200413"/>
                </a:lnTo>
                <a:lnTo>
                  <a:pt x="8540794" y="3200413"/>
                </a:lnTo>
                <a:moveTo>
                  <a:pt x="7931121" y="3200413"/>
                </a:moveTo>
                <a:lnTo>
                  <a:pt x="7931121" y="3797400"/>
                </a:lnTo>
                <a:lnTo>
                  <a:pt x="8527986" y="3797400"/>
                </a:lnTo>
                <a:lnTo>
                  <a:pt x="8527986" y="3803709"/>
                </a:lnTo>
                <a:lnTo>
                  <a:pt x="8534329" y="3803709"/>
                </a:lnTo>
                <a:lnTo>
                  <a:pt x="8534329" y="3797400"/>
                </a:lnTo>
                <a:lnTo>
                  <a:pt x="8527986" y="3797400"/>
                </a:lnTo>
                <a:lnTo>
                  <a:pt x="8527986" y="3200413"/>
                </a:lnTo>
                <a:lnTo>
                  <a:pt x="7931121" y="3200413"/>
                </a:lnTo>
                <a:moveTo>
                  <a:pt x="7321569" y="3200413"/>
                </a:moveTo>
                <a:lnTo>
                  <a:pt x="7321569" y="3797400"/>
                </a:lnTo>
                <a:lnTo>
                  <a:pt x="7918434" y="3797400"/>
                </a:lnTo>
                <a:lnTo>
                  <a:pt x="7918434" y="3803709"/>
                </a:lnTo>
                <a:lnTo>
                  <a:pt x="7924778" y="3803709"/>
                </a:lnTo>
                <a:lnTo>
                  <a:pt x="7924778" y="3797400"/>
                </a:lnTo>
                <a:lnTo>
                  <a:pt x="7918434" y="3797400"/>
                </a:lnTo>
                <a:lnTo>
                  <a:pt x="7918434" y="3200413"/>
                </a:lnTo>
                <a:lnTo>
                  <a:pt x="7321569" y="3200413"/>
                </a:lnTo>
                <a:moveTo>
                  <a:pt x="6102345" y="3200413"/>
                </a:moveTo>
                <a:lnTo>
                  <a:pt x="6102345" y="3797400"/>
                </a:lnTo>
                <a:lnTo>
                  <a:pt x="6699210" y="3797400"/>
                </a:lnTo>
                <a:lnTo>
                  <a:pt x="6699210" y="3803709"/>
                </a:lnTo>
                <a:lnTo>
                  <a:pt x="6705553" y="3803709"/>
                </a:lnTo>
                <a:lnTo>
                  <a:pt x="6705553" y="3802132"/>
                </a:lnTo>
                <a:lnTo>
                  <a:pt x="6705553" y="3797400"/>
                </a:lnTo>
                <a:lnTo>
                  <a:pt x="6699210" y="3797400"/>
                </a:lnTo>
                <a:lnTo>
                  <a:pt x="6699210" y="3200413"/>
                </a:lnTo>
                <a:lnTo>
                  <a:pt x="6102345" y="3200413"/>
                </a:lnTo>
                <a:moveTo>
                  <a:pt x="5492793" y="3200413"/>
                </a:moveTo>
                <a:lnTo>
                  <a:pt x="5492793" y="3797400"/>
                </a:lnTo>
                <a:lnTo>
                  <a:pt x="6089658" y="3797400"/>
                </a:lnTo>
                <a:lnTo>
                  <a:pt x="6089658" y="3803709"/>
                </a:lnTo>
                <a:lnTo>
                  <a:pt x="6096001" y="3803709"/>
                </a:lnTo>
                <a:lnTo>
                  <a:pt x="6096001" y="3797400"/>
                </a:lnTo>
                <a:lnTo>
                  <a:pt x="6089658" y="3797400"/>
                </a:lnTo>
                <a:lnTo>
                  <a:pt x="6089658" y="3200413"/>
                </a:lnTo>
                <a:lnTo>
                  <a:pt x="5492793" y="3200413"/>
                </a:lnTo>
                <a:moveTo>
                  <a:pt x="4883120" y="3200413"/>
                </a:moveTo>
                <a:lnTo>
                  <a:pt x="4883120" y="3797400"/>
                </a:lnTo>
                <a:lnTo>
                  <a:pt x="5479985" y="3797400"/>
                </a:lnTo>
                <a:lnTo>
                  <a:pt x="5479985" y="3803709"/>
                </a:lnTo>
                <a:lnTo>
                  <a:pt x="5486328" y="3803709"/>
                </a:lnTo>
                <a:lnTo>
                  <a:pt x="5486328" y="3797400"/>
                </a:lnTo>
                <a:lnTo>
                  <a:pt x="5479985" y="3797400"/>
                </a:lnTo>
                <a:lnTo>
                  <a:pt x="5479985" y="3200413"/>
                </a:lnTo>
                <a:lnTo>
                  <a:pt x="4883120" y="3200413"/>
                </a:lnTo>
                <a:moveTo>
                  <a:pt x="4273569" y="3200413"/>
                </a:moveTo>
                <a:lnTo>
                  <a:pt x="4273569" y="3797400"/>
                </a:lnTo>
                <a:lnTo>
                  <a:pt x="4870434" y="3797400"/>
                </a:lnTo>
                <a:lnTo>
                  <a:pt x="4870434" y="3803709"/>
                </a:lnTo>
                <a:lnTo>
                  <a:pt x="4876777" y="3803709"/>
                </a:lnTo>
                <a:lnTo>
                  <a:pt x="4876777" y="3797400"/>
                </a:lnTo>
                <a:lnTo>
                  <a:pt x="4870434" y="3797400"/>
                </a:lnTo>
                <a:lnTo>
                  <a:pt x="4870434" y="3200413"/>
                </a:lnTo>
                <a:lnTo>
                  <a:pt x="4273569" y="3200413"/>
                </a:lnTo>
                <a:moveTo>
                  <a:pt x="3664017" y="3200413"/>
                </a:moveTo>
                <a:lnTo>
                  <a:pt x="3664017" y="3797400"/>
                </a:lnTo>
                <a:lnTo>
                  <a:pt x="4260882" y="3797400"/>
                </a:lnTo>
                <a:lnTo>
                  <a:pt x="4260882" y="3803709"/>
                </a:lnTo>
                <a:lnTo>
                  <a:pt x="4267225" y="3803709"/>
                </a:lnTo>
                <a:lnTo>
                  <a:pt x="4267225" y="3797400"/>
                </a:lnTo>
                <a:lnTo>
                  <a:pt x="4260882" y="3797400"/>
                </a:lnTo>
                <a:lnTo>
                  <a:pt x="4260882" y="3200413"/>
                </a:lnTo>
                <a:lnTo>
                  <a:pt x="3664017" y="3200413"/>
                </a:lnTo>
                <a:moveTo>
                  <a:pt x="2444793" y="3200413"/>
                </a:moveTo>
                <a:lnTo>
                  <a:pt x="2444793" y="3797400"/>
                </a:lnTo>
                <a:lnTo>
                  <a:pt x="3041658" y="3797400"/>
                </a:lnTo>
                <a:lnTo>
                  <a:pt x="3041658" y="3803709"/>
                </a:lnTo>
                <a:lnTo>
                  <a:pt x="3048001" y="3803709"/>
                </a:lnTo>
                <a:lnTo>
                  <a:pt x="3048001" y="3797400"/>
                </a:lnTo>
                <a:lnTo>
                  <a:pt x="3041658" y="3797400"/>
                </a:lnTo>
                <a:lnTo>
                  <a:pt x="3041658" y="3200413"/>
                </a:lnTo>
                <a:lnTo>
                  <a:pt x="2444793" y="3200413"/>
                </a:lnTo>
                <a:moveTo>
                  <a:pt x="1835119" y="3200413"/>
                </a:moveTo>
                <a:lnTo>
                  <a:pt x="1835119" y="3797400"/>
                </a:lnTo>
                <a:lnTo>
                  <a:pt x="2431984" y="3797400"/>
                </a:lnTo>
                <a:lnTo>
                  <a:pt x="2431984" y="3800417"/>
                </a:lnTo>
                <a:lnTo>
                  <a:pt x="2438327" y="3800417"/>
                </a:lnTo>
                <a:lnTo>
                  <a:pt x="2438327" y="3803640"/>
                </a:lnTo>
                <a:lnTo>
                  <a:pt x="2438327" y="3803640"/>
                </a:lnTo>
                <a:lnTo>
                  <a:pt x="2438327" y="3797331"/>
                </a:lnTo>
                <a:lnTo>
                  <a:pt x="2431984" y="3797331"/>
                </a:lnTo>
                <a:lnTo>
                  <a:pt x="2431984" y="3200344"/>
                </a:lnTo>
                <a:lnTo>
                  <a:pt x="1835119" y="3200344"/>
                </a:lnTo>
                <a:lnTo>
                  <a:pt x="1835119" y="3200413"/>
                </a:lnTo>
                <a:moveTo>
                  <a:pt x="1225568" y="3200413"/>
                </a:moveTo>
                <a:lnTo>
                  <a:pt x="1225568" y="3200413"/>
                </a:lnTo>
                <a:lnTo>
                  <a:pt x="1225568" y="3200413"/>
                </a:lnTo>
                <a:lnTo>
                  <a:pt x="1225568" y="3797400"/>
                </a:lnTo>
                <a:lnTo>
                  <a:pt x="1822433" y="3797400"/>
                </a:lnTo>
                <a:lnTo>
                  <a:pt x="1822433" y="3803709"/>
                </a:lnTo>
                <a:lnTo>
                  <a:pt x="1828776" y="3803709"/>
                </a:lnTo>
                <a:lnTo>
                  <a:pt x="1828776" y="3800486"/>
                </a:lnTo>
                <a:lnTo>
                  <a:pt x="1828776" y="3800486"/>
                </a:lnTo>
                <a:lnTo>
                  <a:pt x="1828776" y="3797468"/>
                </a:lnTo>
                <a:lnTo>
                  <a:pt x="1822433" y="3797468"/>
                </a:lnTo>
                <a:lnTo>
                  <a:pt x="1822433" y="3200481"/>
                </a:lnTo>
                <a:lnTo>
                  <a:pt x="1225568" y="3200413"/>
                </a:lnTo>
                <a:moveTo>
                  <a:pt x="11588795" y="3200413"/>
                </a:moveTo>
                <a:lnTo>
                  <a:pt x="11588795" y="3797400"/>
                </a:lnTo>
                <a:lnTo>
                  <a:pt x="12185660" y="3797400"/>
                </a:lnTo>
                <a:lnTo>
                  <a:pt x="12185660" y="3803709"/>
                </a:lnTo>
                <a:lnTo>
                  <a:pt x="12192003" y="3803709"/>
                </a:lnTo>
                <a:lnTo>
                  <a:pt x="12192003" y="3797400"/>
                </a:lnTo>
                <a:lnTo>
                  <a:pt x="12185660" y="3797400"/>
                </a:lnTo>
                <a:lnTo>
                  <a:pt x="12185660" y="3200413"/>
                </a:lnTo>
                <a:lnTo>
                  <a:pt x="11588795" y="3200413"/>
                </a:lnTo>
                <a:moveTo>
                  <a:pt x="10979121" y="3200413"/>
                </a:moveTo>
                <a:lnTo>
                  <a:pt x="10979121" y="3797400"/>
                </a:lnTo>
                <a:lnTo>
                  <a:pt x="11575986" y="3797400"/>
                </a:lnTo>
                <a:lnTo>
                  <a:pt x="11575986" y="3803709"/>
                </a:lnTo>
                <a:lnTo>
                  <a:pt x="11582330" y="3803709"/>
                </a:lnTo>
                <a:lnTo>
                  <a:pt x="11582330" y="3797400"/>
                </a:lnTo>
                <a:lnTo>
                  <a:pt x="11575986" y="3797400"/>
                </a:lnTo>
                <a:lnTo>
                  <a:pt x="11575986" y="3200413"/>
                </a:lnTo>
                <a:lnTo>
                  <a:pt x="10979121" y="3200413"/>
                </a:lnTo>
                <a:moveTo>
                  <a:pt x="10369570" y="3200413"/>
                </a:moveTo>
                <a:lnTo>
                  <a:pt x="10369570" y="3797400"/>
                </a:lnTo>
                <a:lnTo>
                  <a:pt x="10966435" y="3797400"/>
                </a:lnTo>
                <a:lnTo>
                  <a:pt x="10966435" y="3803709"/>
                </a:lnTo>
                <a:lnTo>
                  <a:pt x="10972778" y="3803709"/>
                </a:lnTo>
                <a:lnTo>
                  <a:pt x="10972778" y="3797400"/>
                </a:lnTo>
                <a:lnTo>
                  <a:pt x="10966435" y="3797400"/>
                </a:lnTo>
                <a:lnTo>
                  <a:pt x="10966435" y="3200413"/>
                </a:lnTo>
                <a:lnTo>
                  <a:pt x="10369570" y="3200413"/>
                </a:lnTo>
                <a:moveTo>
                  <a:pt x="9759897" y="3200413"/>
                </a:moveTo>
                <a:lnTo>
                  <a:pt x="9759897" y="3200413"/>
                </a:lnTo>
                <a:lnTo>
                  <a:pt x="9759897" y="3797400"/>
                </a:lnTo>
                <a:lnTo>
                  <a:pt x="10356762" y="3797400"/>
                </a:lnTo>
                <a:lnTo>
                  <a:pt x="10356762" y="3800417"/>
                </a:lnTo>
                <a:lnTo>
                  <a:pt x="10363105" y="3800417"/>
                </a:lnTo>
                <a:lnTo>
                  <a:pt x="10363105" y="3797400"/>
                </a:lnTo>
                <a:lnTo>
                  <a:pt x="10356762" y="3797400"/>
                </a:lnTo>
                <a:lnTo>
                  <a:pt x="10356762" y="3200413"/>
                </a:lnTo>
                <a:lnTo>
                  <a:pt x="9759897" y="3200413"/>
                </a:lnTo>
                <a:moveTo>
                  <a:pt x="11575986" y="3192526"/>
                </a:moveTo>
                <a:lnTo>
                  <a:pt x="11575986" y="3193966"/>
                </a:lnTo>
                <a:lnTo>
                  <a:pt x="11582330" y="3193966"/>
                </a:lnTo>
                <a:lnTo>
                  <a:pt x="11582330" y="3192526"/>
                </a:lnTo>
                <a:lnTo>
                  <a:pt x="11575986" y="3192526"/>
                </a:lnTo>
                <a:moveTo>
                  <a:pt x="4273569" y="2590807"/>
                </a:moveTo>
                <a:lnTo>
                  <a:pt x="4273569" y="3187657"/>
                </a:lnTo>
                <a:lnTo>
                  <a:pt x="4870434" y="3187657"/>
                </a:lnTo>
                <a:lnTo>
                  <a:pt x="4870434" y="3194035"/>
                </a:lnTo>
                <a:lnTo>
                  <a:pt x="4876777" y="3194035"/>
                </a:lnTo>
                <a:lnTo>
                  <a:pt x="4876777" y="3192595"/>
                </a:lnTo>
                <a:lnTo>
                  <a:pt x="4876777" y="3187657"/>
                </a:lnTo>
                <a:lnTo>
                  <a:pt x="4870434" y="3187657"/>
                </a:lnTo>
                <a:lnTo>
                  <a:pt x="4870434" y="2590807"/>
                </a:lnTo>
                <a:lnTo>
                  <a:pt x="4273569" y="2590807"/>
                </a:lnTo>
                <a:moveTo>
                  <a:pt x="3664017" y="2590807"/>
                </a:moveTo>
                <a:lnTo>
                  <a:pt x="3664017" y="3187657"/>
                </a:lnTo>
                <a:lnTo>
                  <a:pt x="4260882" y="3187657"/>
                </a:lnTo>
                <a:lnTo>
                  <a:pt x="4260882" y="3194035"/>
                </a:lnTo>
                <a:lnTo>
                  <a:pt x="4267225" y="3194035"/>
                </a:lnTo>
                <a:lnTo>
                  <a:pt x="4267225" y="3187657"/>
                </a:lnTo>
                <a:lnTo>
                  <a:pt x="4260882" y="3187657"/>
                </a:lnTo>
                <a:lnTo>
                  <a:pt x="4260882" y="2590807"/>
                </a:lnTo>
                <a:lnTo>
                  <a:pt x="3664017" y="2590807"/>
                </a:lnTo>
                <a:moveTo>
                  <a:pt x="3054344" y="2590807"/>
                </a:moveTo>
                <a:lnTo>
                  <a:pt x="3054344" y="3187657"/>
                </a:lnTo>
                <a:lnTo>
                  <a:pt x="3651209" y="3187657"/>
                </a:lnTo>
                <a:lnTo>
                  <a:pt x="3651209" y="3190880"/>
                </a:lnTo>
                <a:lnTo>
                  <a:pt x="3657552" y="3190880"/>
                </a:lnTo>
                <a:lnTo>
                  <a:pt x="3657552" y="3194035"/>
                </a:lnTo>
                <a:lnTo>
                  <a:pt x="3657552" y="3194035"/>
                </a:lnTo>
                <a:lnTo>
                  <a:pt x="3657552" y="3187657"/>
                </a:lnTo>
                <a:lnTo>
                  <a:pt x="3651209" y="3187657"/>
                </a:lnTo>
                <a:lnTo>
                  <a:pt x="3651209" y="2590807"/>
                </a:lnTo>
                <a:lnTo>
                  <a:pt x="3054344" y="2590807"/>
                </a:lnTo>
                <a:moveTo>
                  <a:pt x="2444793" y="2590807"/>
                </a:moveTo>
                <a:lnTo>
                  <a:pt x="2444793" y="3187657"/>
                </a:lnTo>
                <a:lnTo>
                  <a:pt x="3041658" y="3187657"/>
                </a:lnTo>
                <a:lnTo>
                  <a:pt x="3041658" y="3194035"/>
                </a:lnTo>
                <a:lnTo>
                  <a:pt x="3048001" y="3194035"/>
                </a:lnTo>
                <a:lnTo>
                  <a:pt x="3048001" y="3190880"/>
                </a:lnTo>
                <a:lnTo>
                  <a:pt x="3048001" y="3190880"/>
                </a:lnTo>
                <a:lnTo>
                  <a:pt x="3048001" y="3187657"/>
                </a:lnTo>
                <a:lnTo>
                  <a:pt x="3041658" y="3187657"/>
                </a:lnTo>
                <a:lnTo>
                  <a:pt x="3041658" y="2590807"/>
                </a:lnTo>
                <a:lnTo>
                  <a:pt x="2444793" y="2590807"/>
                </a:lnTo>
                <a:moveTo>
                  <a:pt x="1835119" y="2590807"/>
                </a:moveTo>
                <a:lnTo>
                  <a:pt x="1835119" y="3187657"/>
                </a:lnTo>
                <a:lnTo>
                  <a:pt x="2431984" y="3187657"/>
                </a:lnTo>
                <a:lnTo>
                  <a:pt x="2431984" y="3194035"/>
                </a:lnTo>
                <a:lnTo>
                  <a:pt x="2438327" y="3194035"/>
                </a:lnTo>
                <a:lnTo>
                  <a:pt x="2438327" y="3187657"/>
                </a:lnTo>
                <a:lnTo>
                  <a:pt x="2431984" y="3187657"/>
                </a:lnTo>
                <a:lnTo>
                  <a:pt x="2431984" y="2590807"/>
                </a:lnTo>
                <a:lnTo>
                  <a:pt x="1835119" y="2590807"/>
                </a:lnTo>
                <a:moveTo>
                  <a:pt x="1225568" y="2590807"/>
                </a:moveTo>
                <a:lnTo>
                  <a:pt x="1225568" y="3187657"/>
                </a:lnTo>
                <a:lnTo>
                  <a:pt x="1822433" y="3187657"/>
                </a:lnTo>
                <a:lnTo>
                  <a:pt x="1822433" y="3194035"/>
                </a:lnTo>
                <a:lnTo>
                  <a:pt x="1828776" y="3194035"/>
                </a:lnTo>
                <a:lnTo>
                  <a:pt x="1828776" y="3187657"/>
                </a:lnTo>
                <a:lnTo>
                  <a:pt x="1822433" y="3187657"/>
                </a:lnTo>
                <a:lnTo>
                  <a:pt x="1822433" y="2590807"/>
                </a:lnTo>
                <a:lnTo>
                  <a:pt x="1225568" y="2590807"/>
                </a:lnTo>
                <a:moveTo>
                  <a:pt x="616017" y="2590807"/>
                </a:moveTo>
                <a:lnTo>
                  <a:pt x="616017" y="2590807"/>
                </a:lnTo>
                <a:lnTo>
                  <a:pt x="616017" y="2590807"/>
                </a:lnTo>
                <a:lnTo>
                  <a:pt x="616017" y="3187657"/>
                </a:lnTo>
                <a:lnTo>
                  <a:pt x="1212882" y="3187657"/>
                </a:lnTo>
                <a:lnTo>
                  <a:pt x="1212882" y="3194035"/>
                </a:lnTo>
                <a:lnTo>
                  <a:pt x="1219225" y="3194035"/>
                </a:lnTo>
                <a:lnTo>
                  <a:pt x="1219225" y="3187657"/>
                </a:lnTo>
                <a:lnTo>
                  <a:pt x="1212882" y="3187657"/>
                </a:lnTo>
                <a:lnTo>
                  <a:pt x="1212882" y="2590807"/>
                </a:lnTo>
                <a:lnTo>
                  <a:pt x="616017" y="2590807"/>
                </a:lnTo>
                <a:moveTo>
                  <a:pt x="10369570" y="2590807"/>
                </a:moveTo>
                <a:lnTo>
                  <a:pt x="10369570" y="3187657"/>
                </a:lnTo>
                <a:lnTo>
                  <a:pt x="10966435" y="3187657"/>
                </a:lnTo>
                <a:lnTo>
                  <a:pt x="10966435" y="3194035"/>
                </a:lnTo>
                <a:lnTo>
                  <a:pt x="10972778" y="3194035"/>
                </a:lnTo>
                <a:lnTo>
                  <a:pt x="10972778" y="3192595"/>
                </a:lnTo>
                <a:lnTo>
                  <a:pt x="10972778" y="3187657"/>
                </a:lnTo>
                <a:lnTo>
                  <a:pt x="10966435" y="3187657"/>
                </a:lnTo>
                <a:lnTo>
                  <a:pt x="10966435" y="2590807"/>
                </a:lnTo>
                <a:lnTo>
                  <a:pt x="10369570" y="2590807"/>
                </a:lnTo>
                <a:moveTo>
                  <a:pt x="9759897" y="2590807"/>
                </a:moveTo>
                <a:lnTo>
                  <a:pt x="9759897" y="3187657"/>
                </a:lnTo>
                <a:lnTo>
                  <a:pt x="10356762" y="3187657"/>
                </a:lnTo>
                <a:lnTo>
                  <a:pt x="10356762" y="3194035"/>
                </a:lnTo>
                <a:lnTo>
                  <a:pt x="10363105" y="3194035"/>
                </a:lnTo>
                <a:lnTo>
                  <a:pt x="10363105" y="3187657"/>
                </a:lnTo>
                <a:lnTo>
                  <a:pt x="10356762" y="3187657"/>
                </a:lnTo>
                <a:lnTo>
                  <a:pt x="10356762" y="2590807"/>
                </a:lnTo>
                <a:lnTo>
                  <a:pt x="9759897" y="2590807"/>
                </a:lnTo>
                <a:moveTo>
                  <a:pt x="9150345" y="2590807"/>
                </a:moveTo>
                <a:lnTo>
                  <a:pt x="9150345" y="3187657"/>
                </a:lnTo>
                <a:lnTo>
                  <a:pt x="9747210" y="3187657"/>
                </a:lnTo>
                <a:lnTo>
                  <a:pt x="9747210" y="3194035"/>
                </a:lnTo>
                <a:lnTo>
                  <a:pt x="9753554" y="3194035"/>
                </a:lnTo>
                <a:lnTo>
                  <a:pt x="9753554" y="3187657"/>
                </a:lnTo>
                <a:lnTo>
                  <a:pt x="9747210" y="3187657"/>
                </a:lnTo>
                <a:lnTo>
                  <a:pt x="9747210" y="2590807"/>
                </a:lnTo>
                <a:lnTo>
                  <a:pt x="9150345" y="2590807"/>
                </a:lnTo>
                <a:moveTo>
                  <a:pt x="8540794" y="2590807"/>
                </a:moveTo>
                <a:lnTo>
                  <a:pt x="8540794" y="3187657"/>
                </a:lnTo>
                <a:lnTo>
                  <a:pt x="9137659" y="3187657"/>
                </a:lnTo>
                <a:lnTo>
                  <a:pt x="9137659" y="3194035"/>
                </a:lnTo>
                <a:lnTo>
                  <a:pt x="9144002" y="3194035"/>
                </a:lnTo>
                <a:lnTo>
                  <a:pt x="9144002" y="3187657"/>
                </a:lnTo>
                <a:lnTo>
                  <a:pt x="9137659" y="3187657"/>
                </a:lnTo>
                <a:lnTo>
                  <a:pt x="9137659" y="2590807"/>
                </a:lnTo>
                <a:lnTo>
                  <a:pt x="8540794" y="2590807"/>
                </a:lnTo>
                <a:moveTo>
                  <a:pt x="7931121" y="2590807"/>
                </a:moveTo>
                <a:lnTo>
                  <a:pt x="7931121" y="3187657"/>
                </a:lnTo>
                <a:lnTo>
                  <a:pt x="8527986" y="3187657"/>
                </a:lnTo>
                <a:lnTo>
                  <a:pt x="8527986" y="3194035"/>
                </a:lnTo>
                <a:lnTo>
                  <a:pt x="8534329" y="3194035"/>
                </a:lnTo>
                <a:lnTo>
                  <a:pt x="8534329" y="3187657"/>
                </a:lnTo>
                <a:lnTo>
                  <a:pt x="8527986" y="3187657"/>
                </a:lnTo>
                <a:lnTo>
                  <a:pt x="8527986" y="2590807"/>
                </a:lnTo>
                <a:lnTo>
                  <a:pt x="7931121" y="2590807"/>
                </a:lnTo>
                <a:moveTo>
                  <a:pt x="7321569" y="2590807"/>
                </a:moveTo>
                <a:lnTo>
                  <a:pt x="7321569" y="3187657"/>
                </a:lnTo>
                <a:lnTo>
                  <a:pt x="7918434" y="3187657"/>
                </a:lnTo>
                <a:lnTo>
                  <a:pt x="7918434" y="3194035"/>
                </a:lnTo>
                <a:lnTo>
                  <a:pt x="7924778" y="3194035"/>
                </a:lnTo>
                <a:lnTo>
                  <a:pt x="7924778" y="3187657"/>
                </a:lnTo>
                <a:lnTo>
                  <a:pt x="7918434" y="3187657"/>
                </a:lnTo>
                <a:lnTo>
                  <a:pt x="7918434" y="2590807"/>
                </a:lnTo>
                <a:lnTo>
                  <a:pt x="7321569" y="2590807"/>
                </a:lnTo>
                <a:moveTo>
                  <a:pt x="6711896" y="2590807"/>
                </a:moveTo>
                <a:lnTo>
                  <a:pt x="6711896" y="3187657"/>
                </a:lnTo>
                <a:lnTo>
                  <a:pt x="7308761" y="3187657"/>
                </a:lnTo>
                <a:lnTo>
                  <a:pt x="7308761" y="3190880"/>
                </a:lnTo>
                <a:lnTo>
                  <a:pt x="7315104" y="3190880"/>
                </a:lnTo>
                <a:lnTo>
                  <a:pt x="7315104" y="3187657"/>
                </a:lnTo>
                <a:lnTo>
                  <a:pt x="7308761" y="3187657"/>
                </a:lnTo>
                <a:lnTo>
                  <a:pt x="7308761" y="2590807"/>
                </a:lnTo>
                <a:lnTo>
                  <a:pt x="6711896" y="2590807"/>
                </a:lnTo>
                <a:moveTo>
                  <a:pt x="6102345" y="2590807"/>
                </a:moveTo>
                <a:lnTo>
                  <a:pt x="6102345" y="3187657"/>
                </a:lnTo>
                <a:lnTo>
                  <a:pt x="6699210" y="3187657"/>
                </a:lnTo>
                <a:lnTo>
                  <a:pt x="6699210" y="3194035"/>
                </a:lnTo>
                <a:lnTo>
                  <a:pt x="6705553" y="3194035"/>
                </a:lnTo>
                <a:lnTo>
                  <a:pt x="6705553" y="3190880"/>
                </a:lnTo>
                <a:lnTo>
                  <a:pt x="6705553" y="3187657"/>
                </a:lnTo>
                <a:lnTo>
                  <a:pt x="6699210" y="3187657"/>
                </a:lnTo>
                <a:lnTo>
                  <a:pt x="6699210" y="2590807"/>
                </a:lnTo>
                <a:lnTo>
                  <a:pt x="6102345" y="2590807"/>
                </a:lnTo>
                <a:moveTo>
                  <a:pt x="5492793" y="2590807"/>
                </a:moveTo>
                <a:lnTo>
                  <a:pt x="5492793" y="3187657"/>
                </a:lnTo>
                <a:lnTo>
                  <a:pt x="6089658" y="3187657"/>
                </a:lnTo>
                <a:lnTo>
                  <a:pt x="6089658" y="3194035"/>
                </a:lnTo>
                <a:lnTo>
                  <a:pt x="6096001" y="3194035"/>
                </a:lnTo>
                <a:lnTo>
                  <a:pt x="6096001" y="3187657"/>
                </a:lnTo>
                <a:lnTo>
                  <a:pt x="6089658" y="3187657"/>
                </a:lnTo>
                <a:lnTo>
                  <a:pt x="6089658" y="2590807"/>
                </a:lnTo>
                <a:lnTo>
                  <a:pt x="5492793" y="2590807"/>
                </a:lnTo>
                <a:moveTo>
                  <a:pt x="11588795" y="2590807"/>
                </a:moveTo>
                <a:lnTo>
                  <a:pt x="11588795" y="3187657"/>
                </a:lnTo>
                <a:lnTo>
                  <a:pt x="12185660" y="3187657"/>
                </a:lnTo>
                <a:lnTo>
                  <a:pt x="12185660" y="3194035"/>
                </a:lnTo>
                <a:lnTo>
                  <a:pt x="12192003" y="3194035"/>
                </a:lnTo>
                <a:lnTo>
                  <a:pt x="12192003" y="3187657"/>
                </a:lnTo>
                <a:lnTo>
                  <a:pt x="12185660" y="3187657"/>
                </a:lnTo>
                <a:lnTo>
                  <a:pt x="12185660" y="2590807"/>
                </a:lnTo>
                <a:lnTo>
                  <a:pt x="11588795" y="2590807"/>
                </a:lnTo>
                <a:moveTo>
                  <a:pt x="616017" y="1981201"/>
                </a:moveTo>
                <a:lnTo>
                  <a:pt x="616017" y="2578257"/>
                </a:lnTo>
                <a:lnTo>
                  <a:pt x="1212882" y="2578257"/>
                </a:lnTo>
                <a:lnTo>
                  <a:pt x="1212882" y="2581274"/>
                </a:lnTo>
                <a:lnTo>
                  <a:pt x="1219225" y="2581274"/>
                </a:lnTo>
                <a:lnTo>
                  <a:pt x="1219225" y="2578257"/>
                </a:lnTo>
                <a:lnTo>
                  <a:pt x="1212882" y="2578257"/>
                </a:lnTo>
                <a:lnTo>
                  <a:pt x="1212882" y="1981201"/>
                </a:lnTo>
                <a:lnTo>
                  <a:pt x="616017" y="1981201"/>
                </a:lnTo>
                <a:moveTo>
                  <a:pt x="1835119" y="1981201"/>
                </a:moveTo>
                <a:lnTo>
                  <a:pt x="1835119" y="2578257"/>
                </a:lnTo>
                <a:lnTo>
                  <a:pt x="2431984" y="2578257"/>
                </a:lnTo>
                <a:lnTo>
                  <a:pt x="2431984" y="2581274"/>
                </a:lnTo>
                <a:lnTo>
                  <a:pt x="2438327" y="2581274"/>
                </a:lnTo>
                <a:lnTo>
                  <a:pt x="2438327" y="2578257"/>
                </a:lnTo>
                <a:lnTo>
                  <a:pt x="2431984" y="2578257"/>
                </a:lnTo>
                <a:lnTo>
                  <a:pt x="2431984" y="1981201"/>
                </a:lnTo>
                <a:lnTo>
                  <a:pt x="1835119" y="1981201"/>
                </a:lnTo>
                <a:moveTo>
                  <a:pt x="3664017" y="1981201"/>
                </a:moveTo>
                <a:lnTo>
                  <a:pt x="3664017" y="2575102"/>
                </a:lnTo>
                <a:lnTo>
                  <a:pt x="4260882" y="2575102"/>
                </a:lnTo>
                <a:lnTo>
                  <a:pt x="4260882" y="2581274"/>
                </a:lnTo>
                <a:lnTo>
                  <a:pt x="4267225" y="2581274"/>
                </a:lnTo>
                <a:lnTo>
                  <a:pt x="4267225" y="2575102"/>
                </a:lnTo>
                <a:lnTo>
                  <a:pt x="4260882" y="2575102"/>
                </a:lnTo>
                <a:lnTo>
                  <a:pt x="4260882" y="1981201"/>
                </a:lnTo>
                <a:lnTo>
                  <a:pt x="3664017" y="1981201"/>
                </a:lnTo>
                <a:moveTo>
                  <a:pt x="3054344" y="1981201"/>
                </a:moveTo>
                <a:lnTo>
                  <a:pt x="3054344" y="2578257"/>
                </a:lnTo>
                <a:lnTo>
                  <a:pt x="3651209" y="2578257"/>
                </a:lnTo>
                <a:lnTo>
                  <a:pt x="3651209" y="2581274"/>
                </a:lnTo>
                <a:lnTo>
                  <a:pt x="3657552" y="2581274"/>
                </a:lnTo>
                <a:lnTo>
                  <a:pt x="3657552" y="2578257"/>
                </a:lnTo>
                <a:lnTo>
                  <a:pt x="3651209" y="2578257"/>
                </a:lnTo>
                <a:lnTo>
                  <a:pt x="3651209" y="1981201"/>
                </a:lnTo>
                <a:lnTo>
                  <a:pt x="3054344" y="1981201"/>
                </a:lnTo>
                <a:moveTo>
                  <a:pt x="2444793" y="1981201"/>
                </a:moveTo>
                <a:lnTo>
                  <a:pt x="2444793" y="1981201"/>
                </a:lnTo>
                <a:lnTo>
                  <a:pt x="2444793" y="1981201"/>
                </a:lnTo>
                <a:lnTo>
                  <a:pt x="2444793" y="2578257"/>
                </a:lnTo>
                <a:lnTo>
                  <a:pt x="3041658" y="2578257"/>
                </a:lnTo>
                <a:lnTo>
                  <a:pt x="3041658" y="2581274"/>
                </a:lnTo>
                <a:lnTo>
                  <a:pt x="3048001" y="2581274"/>
                </a:lnTo>
                <a:lnTo>
                  <a:pt x="3048001" y="2578257"/>
                </a:lnTo>
                <a:lnTo>
                  <a:pt x="3041658" y="2578257"/>
                </a:lnTo>
                <a:lnTo>
                  <a:pt x="3041658" y="1981201"/>
                </a:lnTo>
                <a:lnTo>
                  <a:pt x="2444793" y="1981201"/>
                </a:lnTo>
                <a:moveTo>
                  <a:pt x="4273569" y="1981201"/>
                </a:moveTo>
                <a:lnTo>
                  <a:pt x="4273569" y="1981201"/>
                </a:lnTo>
                <a:lnTo>
                  <a:pt x="4273569" y="1981201"/>
                </a:lnTo>
                <a:lnTo>
                  <a:pt x="4273569" y="2575102"/>
                </a:lnTo>
                <a:lnTo>
                  <a:pt x="4870434" y="2575102"/>
                </a:lnTo>
                <a:lnTo>
                  <a:pt x="4870434" y="2581274"/>
                </a:lnTo>
                <a:lnTo>
                  <a:pt x="4876777" y="2581274"/>
                </a:lnTo>
                <a:lnTo>
                  <a:pt x="4876777" y="2575102"/>
                </a:lnTo>
                <a:lnTo>
                  <a:pt x="4870434" y="2575102"/>
                </a:lnTo>
                <a:lnTo>
                  <a:pt x="4870434" y="1981201"/>
                </a:lnTo>
                <a:lnTo>
                  <a:pt x="4273569" y="1981201"/>
                </a:lnTo>
                <a:moveTo>
                  <a:pt x="5492793" y="1981201"/>
                </a:moveTo>
                <a:lnTo>
                  <a:pt x="5492793" y="2575102"/>
                </a:lnTo>
                <a:lnTo>
                  <a:pt x="6089658" y="2575102"/>
                </a:lnTo>
                <a:lnTo>
                  <a:pt x="6089658" y="2581274"/>
                </a:lnTo>
                <a:lnTo>
                  <a:pt x="6096001" y="2581274"/>
                </a:lnTo>
                <a:lnTo>
                  <a:pt x="6096001" y="2575102"/>
                </a:lnTo>
                <a:lnTo>
                  <a:pt x="6089658" y="2575102"/>
                </a:lnTo>
                <a:lnTo>
                  <a:pt x="6089658" y="1981201"/>
                </a:lnTo>
                <a:lnTo>
                  <a:pt x="5492793" y="1981201"/>
                </a:lnTo>
                <a:moveTo>
                  <a:pt x="4883120" y="1981201"/>
                </a:moveTo>
                <a:lnTo>
                  <a:pt x="4883120" y="1981201"/>
                </a:lnTo>
                <a:lnTo>
                  <a:pt x="4883120" y="2575102"/>
                </a:lnTo>
                <a:lnTo>
                  <a:pt x="5479985" y="2575102"/>
                </a:lnTo>
                <a:lnTo>
                  <a:pt x="5479985" y="2581274"/>
                </a:lnTo>
                <a:lnTo>
                  <a:pt x="5486328" y="2581274"/>
                </a:lnTo>
                <a:lnTo>
                  <a:pt x="5486328" y="2581274"/>
                </a:lnTo>
                <a:lnTo>
                  <a:pt x="5486328" y="2575102"/>
                </a:lnTo>
                <a:lnTo>
                  <a:pt x="5479985" y="2575102"/>
                </a:lnTo>
                <a:lnTo>
                  <a:pt x="5479985" y="1981201"/>
                </a:lnTo>
                <a:lnTo>
                  <a:pt x="4883120" y="1981201"/>
                </a:lnTo>
                <a:moveTo>
                  <a:pt x="6711896" y="1981201"/>
                </a:moveTo>
                <a:lnTo>
                  <a:pt x="6711896" y="2575102"/>
                </a:lnTo>
                <a:lnTo>
                  <a:pt x="7308761" y="2575102"/>
                </a:lnTo>
                <a:lnTo>
                  <a:pt x="7308761" y="2581274"/>
                </a:lnTo>
                <a:lnTo>
                  <a:pt x="7315104" y="2581274"/>
                </a:lnTo>
                <a:lnTo>
                  <a:pt x="7315104" y="2575102"/>
                </a:lnTo>
                <a:lnTo>
                  <a:pt x="7308761" y="2575102"/>
                </a:lnTo>
                <a:lnTo>
                  <a:pt x="7308761" y="1981201"/>
                </a:lnTo>
                <a:lnTo>
                  <a:pt x="6711896" y="1981201"/>
                </a:lnTo>
                <a:moveTo>
                  <a:pt x="6102345" y="1981201"/>
                </a:moveTo>
                <a:lnTo>
                  <a:pt x="6102345" y="1981201"/>
                </a:lnTo>
                <a:lnTo>
                  <a:pt x="6102345" y="2575102"/>
                </a:lnTo>
                <a:lnTo>
                  <a:pt x="6699210" y="2575102"/>
                </a:lnTo>
                <a:lnTo>
                  <a:pt x="6699210" y="2581274"/>
                </a:lnTo>
                <a:lnTo>
                  <a:pt x="6705553" y="2581274"/>
                </a:lnTo>
                <a:lnTo>
                  <a:pt x="6705553" y="2575102"/>
                </a:lnTo>
                <a:lnTo>
                  <a:pt x="6699210" y="2575102"/>
                </a:lnTo>
                <a:lnTo>
                  <a:pt x="6699210" y="1981201"/>
                </a:lnTo>
                <a:lnTo>
                  <a:pt x="6102345" y="1981201"/>
                </a:lnTo>
                <a:moveTo>
                  <a:pt x="7931121" y="1981201"/>
                </a:moveTo>
                <a:lnTo>
                  <a:pt x="7931121" y="2575102"/>
                </a:lnTo>
                <a:lnTo>
                  <a:pt x="8527986" y="2575102"/>
                </a:lnTo>
                <a:lnTo>
                  <a:pt x="8527986" y="2581274"/>
                </a:lnTo>
                <a:lnTo>
                  <a:pt x="8534329" y="2581274"/>
                </a:lnTo>
                <a:lnTo>
                  <a:pt x="8534329" y="2575102"/>
                </a:lnTo>
                <a:lnTo>
                  <a:pt x="8527986" y="2575102"/>
                </a:lnTo>
                <a:lnTo>
                  <a:pt x="8527986" y="1981201"/>
                </a:lnTo>
                <a:lnTo>
                  <a:pt x="7931121" y="1981201"/>
                </a:lnTo>
                <a:moveTo>
                  <a:pt x="7321569" y="1981201"/>
                </a:moveTo>
                <a:lnTo>
                  <a:pt x="7321569" y="1981201"/>
                </a:lnTo>
                <a:lnTo>
                  <a:pt x="7321569" y="2575102"/>
                </a:lnTo>
                <a:lnTo>
                  <a:pt x="7918434" y="2575102"/>
                </a:lnTo>
                <a:lnTo>
                  <a:pt x="7918434" y="2581274"/>
                </a:lnTo>
                <a:lnTo>
                  <a:pt x="7924778" y="2581274"/>
                </a:lnTo>
                <a:lnTo>
                  <a:pt x="7924778" y="2575102"/>
                </a:lnTo>
                <a:lnTo>
                  <a:pt x="7918434" y="2575102"/>
                </a:lnTo>
                <a:lnTo>
                  <a:pt x="7918434" y="1981201"/>
                </a:lnTo>
                <a:lnTo>
                  <a:pt x="7321569" y="1981201"/>
                </a:lnTo>
                <a:moveTo>
                  <a:pt x="9759897" y="1981201"/>
                </a:moveTo>
                <a:lnTo>
                  <a:pt x="9759897" y="2575102"/>
                </a:lnTo>
                <a:lnTo>
                  <a:pt x="10356762" y="2575102"/>
                </a:lnTo>
                <a:lnTo>
                  <a:pt x="10356762" y="2581274"/>
                </a:lnTo>
                <a:lnTo>
                  <a:pt x="10363105" y="2581274"/>
                </a:lnTo>
                <a:lnTo>
                  <a:pt x="10363105" y="2575102"/>
                </a:lnTo>
                <a:lnTo>
                  <a:pt x="10356762" y="2575102"/>
                </a:lnTo>
                <a:lnTo>
                  <a:pt x="10356762" y="1981201"/>
                </a:lnTo>
                <a:lnTo>
                  <a:pt x="9759897" y="1981201"/>
                </a:lnTo>
                <a:moveTo>
                  <a:pt x="9150345" y="1981201"/>
                </a:moveTo>
                <a:lnTo>
                  <a:pt x="9150345" y="2575102"/>
                </a:lnTo>
                <a:lnTo>
                  <a:pt x="9747210" y="2575102"/>
                </a:lnTo>
                <a:lnTo>
                  <a:pt x="9747210" y="2581274"/>
                </a:lnTo>
                <a:lnTo>
                  <a:pt x="9753554" y="2581274"/>
                </a:lnTo>
                <a:lnTo>
                  <a:pt x="9753554" y="2575102"/>
                </a:lnTo>
                <a:lnTo>
                  <a:pt x="9747210" y="2575102"/>
                </a:lnTo>
                <a:lnTo>
                  <a:pt x="9747210" y="1981201"/>
                </a:lnTo>
                <a:lnTo>
                  <a:pt x="9150345" y="1981201"/>
                </a:lnTo>
                <a:moveTo>
                  <a:pt x="10979121" y="1981201"/>
                </a:moveTo>
                <a:lnTo>
                  <a:pt x="10979121" y="2575102"/>
                </a:lnTo>
                <a:lnTo>
                  <a:pt x="11575986" y="2575102"/>
                </a:lnTo>
                <a:lnTo>
                  <a:pt x="11575986" y="2581274"/>
                </a:lnTo>
                <a:lnTo>
                  <a:pt x="11582330" y="2581274"/>
                </a:lnTo>
                <a:lnTo>
                  <a:pt x="11582330" y="2575102"/>
                </a:lnTo>
                <a:lnTo>
                  <a:pt x="11575986" y="2575102"/>
                </a:lnTo>
                <a:lnTo>
                  <a:pt x="11575986" y="1981201"/>
                </a:lnTo>
                <a:lnTo>
                  <a:pt x="10979121" y="1981201"/>
                </a:lnTo>
                <a:moveTo>
                  <a:pt x="10369570" y="1981201"/>
                </a:moveTo>
                <a:lnTo>
                  <a:pt x="10369570" y="1981201"/>
                </a:lnTo>
                <a:lnTo>
                  <a:pt x="10369570" y="2575102"/>
                </a:lnTo>
                <a:lnTo>
                  <a:pt x="10966435" y="2575102"/>
                </a:lnTo>
                <a:lnTo>
                  <a:pt x="10966435" y="2581274"/>
                </a:lnTo>
                <a:lnTo>
                  <a:pt x="10972778" y="2581274"/>
                </a:lnTo>
                <a:lnTo>
                  <a:pt x="10972778" y="2575102"/>
                </a:lnTo>
                <a:lnTo>
                  <a:pt x="10966435" y="2575102"/>
                </a:lnTo>
                <a:lnTo>
                  <a:pt x="10966435" y="1981201"/>
                </a:lnTo>
                <a:lnTo>
                  <a:pt x="10369570" y="1981201"/>
                </a:lnTo>
                <a:moveTo>
                  <a:pt x="11588795" y="1981201"/>
                </a:moveTo>
                <a:lnTo>
                  <a:pt x="11588795" y="1981201"/>
                </a:lnTo>
                <a:lnTo>
                  <a:pt x="11588795" y="2575102"/>
                </a:lnTo>
                <a:lnTo>
                  <a:pt x="12185660" y="2575102"/>
                </a:lnTo>
                <a:lnTo>
                  <a:pt x="12185660" y="2581274"/>
                </a:lnTo>
                <a:lnTo>
                  <a:pt x="12192003" y="2581274"/>
                </a:lnTo>
                <a:lnTo>
                  <a:pt x="12192003" y="2575102"/>
                </a:lnTo>
                <a:lnTo>
                  <a:pt x="12185660" y="2575102"/>
                </a:lnTo>
                <a:lnTo>
                  <a:pt x="12185660" y="1981201"/>
                </a:lnTo>
                <a:lnTo>
                  <a:pt x="11588795" y="1981201"/>
                </a:lnTo>
                <a:moveTo>
                  <a:pt x="616017" y="1371596"/>
                </a:moveTo>
                <a:lnTo>
                  <a:pt x="616017" y="1968445"/>
                </a:lnTo>
                <a:lnTo>
                  <a:pt x="1212882" y="1968445"/>
                </a:lnTo>
                <a:lnTo>
                  <a:pt x="1212882" y="1974823"/>
                </a:lnTo>
                <a:lnTo>
                  <a:pt x="1219225" y="1974823"/>
                </a:lnTo>
                <a:lnTo>
                  <a:pt x="1219225" y="1971669"/>
                </a:lnTo>
                <a:lnTo>
                  <a:pt x="1219225" y="1971669"/>
                </a:lnTo>
                <a:lnTo>
                  <a:pt x="1219225" y="1968445"/>
                </a:lnTo>
                <a:lnTo>
                  <a:pt x="1212882" y="1968445"/>
                </a:lnTo>
                <a:lnTo>
                  <a:pt x="1212882" y="1371596"/>
                </a:lnTo>
                <a:lnTo>
                  <a:pt x="616017" y="1371596"/>
                </a:lnTo>
                <a:moveTo>
                  <a:pt x="3054344" y="1371596"/>
                </a:moveTo>
                <a:lnTo>
                  <a:pt x="3054344" y="1968445"/>
                </a:lnTo>
                <a:lnTo>
                  <a:pt x="3651209" y="1968445"/>
                </a:lnTo>
                <a:lnTo>
                  <a:pt x="3651209" y="1974823"/>
                </a:lnTo>
                <a:lnTo>
                  <a:pt x="3657552" y="1974823"/>
                </a:lnTo>
                <a:lnTo>
                  <a:pt x="3657552" y="1968445"/>
                </a:lnTo>
                <a:lnTo>
                  <a:pt x="3651209" y="1968445"/>
                </a:lnTo>
                <a:lnTo>
                  <a:pt x="3651209" y="1371596"/>
                </a:lnTo>
                <a:lnTo>
                  <a:pt x="3054344" y="1371596"/>
                </a:lnTo>
                <a:moveTo>
                  <a:pt x="2444793" y="1371596"/>
                </a:moveTo>
                <a:lnTo>
                  <a:pt x="2444793" y="1968445"/>
                </a:lnTo>
                <a:lnTo>
                  <a:pt x="3041658" y="1968445"/>
                </a:lnTo>
                <a:lnTo>
                  <a:pt x="3041658" y="1974823"/>
                </a:lnTo>
                <a:lnTo>
                  <a:pt x="3048001" y="1974823"/>
                </a:lnTo>
                <a:lnTo>
                  <a:pt x="3048001" y="1968445"/>
                </a:lnTo>
                <a:lnTo>
                  <a:pt x="3041658" y="1968445"/>
                </a:lnTo>
                <a:lnTo>
                  <a:pt x="3041658" y="1371596"/>
                </a:lnTo>
                <a:lnTo>
                  <a:pt x="2444793" y="1371596"/>
                </a:lnTo>
                <a:moveTo>
                  <a:pt x="1835119" y="1371596"/>
                </a:moveTo>
                <a:lnTo>
                  <a:pt x="1835119" y="1968445"/>
                </a:lnTo>
                <a:lnTo>
                  <a:pt x="2431984" y="1968445"/>
                </a:lnTo>
                <a:lnTo>
                  <a:pt x="2431984" y="1974823"/>
                </a:lnTo>
                <a:lnTo>
                  <a:pt x="2438327" y="1974823"/>
                </a:lnTo>
                <a:lnTo>
                  <a:pt x="2438327" y="1968445"/>
                </a:lnTo>
                <a:lnTo>
                  <a:pt x="2431984" y="1968445"/>
                </a:lnTo>
                <a:lnTo>
                  <a:pt x="2431984" y="1371596"/>
                </a:lnTo>
                <a:lnTo>
                  <a:pt x="1835119" y="1371596"/>
                </a:lnTo>
                <a:moveTo>
                  <a:pt x="1225568" y="1371596"/>
                </a:moveTo>
                <a:lnTo>
                  <a:pt x="1225568" y="1371596"/>
                </a:lnTo>
                <a:lnTo>
                  <a:pt x="1225568" y="1371596"/>
                </a:lnTo>
                <a:lnTo>
                  <a:pt x="1225568" y="1968445"/>
                </a:lnTo>
                <a:lnTo>
                  <a:pt x="1822433" y="1968445"/>
                </a:lnTo>
                <a:lnTo>
                  <a:pt x="1822433" y="1828817"/>
                </a:lnTo>
                <a:lnTo>
                  <a:pt x="1822433" y="1828817"/>
                </a:lnTo>
                <a:lnTo>
                  <a:pt x="1822433" y="1371596"/>
                </a:lnTo>
                <a:lnTo>
                  <a:pt x="1225568" y="1371596"/>
                </a:lnTo>
                <a:moveTo>
                  <a:pt x="6102345" y="1371596"/>
                </a:moveTo>
                <a:lnTo>
                  <a:pt x="6102345" y="1828817"/>
                </a:lnTo>
                <a:lnTo>
                  <a:pt x="6102345" y="1968445"/>
                </a:lnTo>
                <a:lnTo>
                  <a:pt x="6699210" y="1968445"/>
                </a:lnTo>
                <a:lnTo>
                  <a:pt x="6699210" y="1828817"/>
                </a:lnTo>
                <a:lnTo>
                  <a:pt x="6699210" y="1371596"/>
                </a:lnTo>
                <a:lnTo>
                  <a:pt x="6102345" y="1371596"/>
                </a:lnTo>
                <a:moveTo>
                  <a:pt x="5492793" y="1371596"/>
                </a:moveTo>
                <a:lnTo>
                  <a:pt x="5492793" y="1968445"/>
                </a:lnTo>
                <a:lnTo>
                  <a:pt x="6089658" y="1968445"/>
                </a:lnTo>
                <a:lnTo>
                  <a:pt x="6089658" y="1828817"/>
                </a:lnTo>
                <a:lnTo>
                  <a:pt x="6089658" y="1371596"/>
                </a:lnTo>
                <a:lnTo>
                  <a:pt x="5492793" y="1371596"/>
                </a:lnTo>
                <a:moveTo>
                  <a:pt x="4883120" y="1371596"/>
                </a:moveTo>
                <a:lnTo>
                  <a:pt x="4883120" y="1968445"/>
                </a:lnTo>
                <a:lnTo>
                  <a:pt x="5479985" y="1968445"/>
                </a:lnTo>
                <a:lnTo>
                  <a:pt x="5479985" y="1828817"/>
                </a:lnTo>
                <a:lnTo>
                  <a:pt x="5479985" y="1828817"/>
                </a:lnTo>
                <a:lnTo>
                  <a:pt x="5479985" y="1371596"/>
                </a:lnTo>
                <a:lnTo>
                  <a:pt x="4883120" y="1371596"/>
                </a:lnTo>
                <a:moveTo>
                  <a:pt x="3664017" y="1371596"/>
                </a:moveTo>
                <a:lnTo>
                  <a:pt x="3664017" y="1371596"/>
                </a:lnTo>
                <a:lnTo>
                  <a:pt x="3664017" y="1371596"/>
                </a:lnTo>
                <a:lnTo>
                  <a:pt x="3664017" y="1968445"/>
                </a:lnTo>
                <a:lnTo>
                  <a:pt x="4260882" y="1968445"/>
                </a:lnTo>
                <a:lnTo>
                  <a:pt x="4260882" y="1828817"/>
                </a:lnTo>
                <a:lnTo>
                  <a:pt x="4260882" y="1828817"/>
                </a:lnTo>
                <a:lnTo>
                  <a:pt x="4260882" y="1371596"/>
                </a:lnTo>
                <a:lnTo>
                  <a:pt x="3664017" y="1371596"/>
                </a:lnTo>
                <a:moveTo>
                  <a:pt x="8540794" y="1371596"/>
                </a:moveTo>
                <a:lnTo>
                  <a:pt x="8540794" y="1828817"/>
                </a:lnTo>
                <a:lnTo>
                  <a:pt x="8540794" y="1968445"/>
                </a:lnTo>
                <a:lnTo>
                  <a:pt x="9137659" y="1968445"/>
                </a:lnTo>
                <a:lnTo>
                  <a:pt x="9137659" y="1828817"/>
                </a:lnTo>
                <a:lnTo>
                  <a:pt x="9137659" y="1371596"/>
                </a:lnTo>
                <a:lnTo>
                  <a:pt x="8540794" y="1371596"/>
                </a:lnTo>
                <a:moveTo>
                  <a:pt x="7931121" y="1371596"/>
                </a:moveTo>
                <a:lnTo>
                  <a:pt x="7931121" y="1828817"/>
                </a:lnTo>
                <a:lnTo>
                  <a:pt x="7931121" y="1968445"/>
                </a:lnTo>
                <a:lnTo>
                  <a:pt x="8527986" y="1968445"/>
                </a:lnTo>
                <a:lnTo>
                  <a:pt x="8527986" y="1828817"/>
                </a:lnTo>
                <a:lnTo>
                  <a:pt x="8527986" y="1371596"/>
                </a:lnTo>
                <a:lnTo>
                  <a:pt x="7931121" y="1371596"/>
                </a:lnTo>
                <a:moveTo>
                  <a:pt x="7321569" y="1371596"/>
                </a:moveTo>
                <a:lnTo>
                  <a:pt x="7321569" y="1828817"/>
                </a:lnTo>
                <a:lnTo>
                  <a:pt x="7321569" y="1968445"/>
                </a:lnTo>
                <a:lnTo>
                  <a:pt x="7918434" y="1968445"/>
                </a:lnTo>
                <a:lnTo>
                  <a:pt x="7918434" y="1828817"/>
                </a:lnTo>
                <a:lnTo>
                  <a:pt x="7918434" y="1371596"/>
                </a:lnTo>
                <a:lnTo>
                  <a:pt x="7321569" y="1371596"/>
                </a:lnTo>
                <a:moveTo>
                  <a:pt x="11588795" y="1371596"/>
                </a:moveTo>
                <a:lnTo>
                  <a:pt x="11588795" y="1828817"/>
                </a:lnTo>
                <a:lnTo>
                  <a:pt x="11588795" y="1968445"/>
                </a:lnTo>
                <a:lnTo>
                  <a:pt x="12185660" y="1968445"/>
                </a:lnTo>
                <a:lnTo>
                  <a:pt x="12185660" y="1828817"/>
                </a:lnTo>
                <a:lnTo>
                  <a:pt x="12185660" y="1371596"/>
                </a:lnTo>
                <a:lnTo>
                  <a:pt x="11588795" y="1371596"/>
                </a:lnTo>
                <a:moveTo>
                  <a:pt x="10979121" y="1371596"/>
                </a:moveTo>
                <a:lnTo>
                  <a:pt x="10979121" y="1828817"/>
                </a:lnTo>
                <a:lnTo>
                  <a:pt x="10979121" y="1968445"/>
                </a:lnTo>
                <a:lnTo>
                  <a:pt x="11575986" y="1968445"/>
                </a:lnTo>
                <a:lnTo>
                  <a:pt x="11575986" y="1828817"/>
                </a:lnTo>
                <a:lnTo>
                  <a:pt x="11575986" y="1371596"/>
                </a:lnTo>
                <a:lnTo>
                  <a:pt x="10979121" y="1371596"/>
                </a:lnTo>
                <a:moveTo>
                  <a:pt x="10369570" y="1371596"/>
                </a:moveTo>
                <a:lnTo>
                  <a:pt x="10369570" y="1828817"/>
                </a:lnTo>
                <a:lnTo>
                  <a:pt x="10369570" y="1968445"/>
                </a:lnTo>
                <a:lnTo>
                  <a:pt x="10966435" y="1968445"/>
                </a:lnTo>
                <a:lnTo>
                  <a:pt x="10966435" y="1828817"/>
                </a:lnTo>
                <a:lnTo>
                  <a:pt x="10966435" y="1371596"/>
                </a:lnTo>
                <a:lnTo>
                  <a:pt x="10369570" y="1371596"/>
                </a:lnTo>
                <a:moveTo>
                  <a:pt x="9759897" y="1371596"/>
                </a:moveTo>
                <a:lnTo>
                  <a:pt x="9759897" y="1828817"/>
                </a:lnTo>
                <a:lnTo>
                  <a:pt x="9759897" y="1968445"/>
                </a:lnTo>
                <a:lnTo>
                  <a:pt x="10356762" y="1968445"/>
                </a:lnTo>
                <a:lnTo>
                  <a:pt x="10356762" y="1828817"/>
                </a:lnTo>
                <a:lnTo>
                  <a:pt x="10356762" y="1371596"/>
                </a:lnTo>
                <a:lnTo>
                  <a:pt x="9759897" y="1371596"/>
                </a:lnTo>
                <a:moveTo>
                  <a:pt x="9150345" y="1371596"/>
                </a:moveTo>
                <a:lnTo>
                  <a:pt x="9150345" y="1371596"/>
                </a:lnTo>
                <a:lnTo>
                  <a:pt x="9150345" y="1828817"/>
                </a:lnTo>
                <a:lnTo>
                  <a:pt x="9150345" y="1968445"/>
                </a:lnTo>
                <a:lnTo>
                  <a:pt x="9747210" y="1968445"/>
                </a:lnTo>
                <a:lnTo>
                  <a:pt x="9747210" y="1828817"/>
                </a:lnTo>
                <a:lnTo>
                  <a:pt x="9747210" y="1371596"/>
                </a:lnTo>
                <a:lnTo>
                  <a:pt x="9150345" y="1371596"/>
                </a:lnTo>
                <a:moveTo>
                  <a:pt x="616017" y="761990"/>
                </a:moveTo>
                <a:lnTo>
                  <a:pt x="616017" y="761990"/>
                </a:lnTo>
                <a:lnTo>
                  <a:pt x="616017" y="761990"/>
                </a:lnTo>
                <a:lnTo>
                  <a:pt x="616017" y="1355891"/>
                </a:lnTo>
                <a:lnTo>
                  <a:pt x="1212882" y="1355891"/>
                </a:lnTo>
                <a:lnTo>
                  <a:pt x="1212882" y="1362063"/>
                </a:lnTo>
                <a:lnTo>
                  <a:pt x="1219225" y="1362063"/>
                </a:lnTo>
                <a:lnTo>
                  <a:pt x="1219225" y="1355891"/>
                </a:lnTo>
                <a:lnTo>
                  <a:pt x="1212882" y="1355891"/>
                </a:lnTo>
                <a:lnTo>
                  <a:pt x="1212882" y="761990"/>
                </a:lnTo>
                <a:lnTo>
                  <a:pt x="616017" y="761990"/>
                </a:lnTo>
                <a:moveTo>
                  <a:pt x="1225568" y="761990"/>
                </a:moveTo>
                <a:lnTo>
                  <a:pt x="1225568" y="761990"/>
                </a:lnTo>
                <a:lnTo>
                  <a:pt x="1225568" y="761990"/>
                </a:lnTo>
                <a:lnTo>
                  <a:pt x="1225568" y="1355891"/>
                </a:lnTo>
                <a:lnTo>
                  <a:pt x="1822433" y="1355891"/>
                </a:lnTo>
                <a:lnTo>
                  <a:pt x="1822433" y="1362063"/>
                </a:lnTo>
                <a:lnTo>
                  <a:pt x="1828776" y="1362063"/>
                </a:lnTo>
                <a:lnTo>
                  <a:pt x="1828776" y="1355891"/>
                </a:lnTo>
                <a:lnTo>
                  <a:pt x="1822433" y="1355891"/>
                </a:lnTo>
                <a:lnTo>
                  <a:pt x="1822433" y="761990"/>
                </a:lnTo>
                <a:lnTo>
                  <a:pt x="1225568" y="761990"/>
                </a:lnTo>
                <a:moveTo>
                  <a:pt x="1835241" y="761990"/>
                </a:moveTo>
                <a:lnTo>
                  <a:pt x="1835241" y="761990"/>
                </a:lnTo>
                <a:lnTo>
                  <a:pt x="1835241" y="761990"/>
                </a:lnTo>
                <a:lnTo>
                  <a:pt x="1835241" y="1355891"/>
                </a:lnTo>
                <a:lnTo>
                  <a:pt x="2432106" y="1355891"/>
                </a:lnTo>
                <a:lnTo>
                  <a:pt x="2432106" y="1362063"/>
                </a:lnTo>
                <a:lnTo>
                  <a:pt x="2438449" y="1362063"/>
                </a:lnTo>
                <a:lnTo>
                  <a:pt x="2438449" y="1355891"/>
                </a:lnTo>
                <a:lnTo>
                  <a:pt x="2432106" y="1355891"/>
                </a:lnTo>
                <a:lnTo>
                  <a:pt x="2432106" y="761990"/>
                </a:lnTo>
                <a:lnTo>
                  <a:pt x="1835241" y="761990"/>
                </a:lnTo>
                <a:moveTo>
                  <a:pt x="2444793" y="761990"/>
                </a:moveTo>
                <a:lnTo>
                  <a:pt x="2444793" y="761990"/>
                </a:lnTo>
                <a:lnTo>
                  <a:pt x="2444793" y="761990"/>
                </a:lnTo>
                <a:lnTo>
                  <a:pt x="2444793" y="1355891"/>
                </a:lnTo>
                <a:lnTo>
                  <a:pt x="3041658" y="1355891"/>
                </a:lnTo>
                <a:lnTo>
                  <a:pt x="3041658" y="1362063"/>
                </a:lnTo>
                <a:lnTo>
                  <a:pt x="3048001" y="1362063"/>
                </a:lnTo>
                <a:lnTo>
                  <a:pt x="3048001" y="1355891"/>
                </a:lnTo>
                <a:lnTo>
                  <a:pt x="3041658" y="1355891"/>
                </a:lnTo>
                <a:lnTo>
                  <a:pt x="3041658" y="761990"/>
                </a:lnTo>
                <a:lnTo>
                  <a:pt x="2444793" y="761990"/>
                </a:lnTo>
                <a:moveTo>
                  <a:pt x="3664017" y="761990"/>
                </a:moveTo>
                <a:lnTo>
                  <a:pt x="3664017" y="761990"/>
                </a:lnTo>
                <a:lnTo>
                  <a:pt x="3664017" y="761990"/>
                </a:lnTo>
                <a:lnTo>
                  <a:pt x="3664017" y="1355891"/>
                </a:lnTo>
                <a:lnTo>
                  <a:pt x="4260882" y="1355891"/>
                </a:lnTo>
                <a:lnTo>
                  <a:pt x="4260882" y="1362063"/>
                </a:lnTo>
                <a:lnTo>
                  <a:pt x="4267225" y="1362063"/>
                </a:lnTo>
                <a:lnTo>
                  <a:pt x="4267225" y="1362063"/>
                </a:lnTo>
                <a:lnTo>
                  <a:pt x="4267225" y="1355891"/>
                </a:lnTo>
                <a:lnTo>
                  <a:pt x="4260882" y="1355891"/>
                </a:lnTo>
                <a:lnTo>
                  <a:pt x="4260882" y="761990"/>
                </a:lnTo>
                <a:lnTo>
                  <a:pt x="3664017" y="761990"/>
                </a:lnTo>
                <a:moveTo>
                  <a:pt x="4273569" y="761990"/>
                </a:moveTo>
                <a:lnTo>
                  <a:pt x="4273569" y="761990"/>
                </a:lnTo>
                <a:lnTo>
                  <a:pt x="4273569" y="761990"/>
                </a:lnTo>
                <a:lnTo>
                  <a:pt x="4273569" y="1355891"/>
                </a:lnTo>
                <a:lnTo>
                  <a:pt x="4870434" y="1355891"/>
                </a:lnTo>
                <a:lnTo>
                  <a:pt x="4870434" y="1362063"/>
                </a:lnTo>
                <a:lnTo>
                  <a:pt x="4876777" y="1362063"/>
                </a:lnTo>
                <a:lnTo>
                  <a:pt x="4876777" y="1355891"/>
                </a:lnTo>
                <a:lnTo>
                  <a:pt x="4870434" y="1355891"/>
                </a:lnTo>
                <a:lnTo>
                  <a:pt x="4870434" y="761990"/>
                </a:lnTo>
                <a:lnTo>
                  <a:pt x="4273569" y="761990"/>
                </a:lnTo>
                <a:moveTo>
                  <a:pt x="4883120" y="761990"/>
                </a:moveTo>
                <a:lnTo>
                  <a:pt x="4883120" y="761990"/>
                </a:lnTo>
                <a:lnTo>
                  <a:pt x="4883120" y="1355891"/>
                </a:lnTo>
                <a:lnTo>
                  <a:pt x="5479985" y="1355891"/>
                </a:lnTo>
                <a:lnTo>
                  <a:pt x="5479985" y="1362063"/>
                </a:lnTo>
                <a:lnTo>
                  <a:pt x="5486328" y="1362063"/>
                </a:lnTo>
                <a:lnTo>
                  <a:pt x="5486328" y="1355891"/>
                </a:lnTo>
                <a:lnTo>
                  <a:pt x="5479985" y="1355891"/>
                </a:lnTo>
                <a:lnTo>
                  <a:pt x="5479985" y="761990"/>
                </a:lnTo>
                <a:lnTo>
                  <a:pt x="4883120" y="761990"/>
                </a:lnTo>
                <a:moveTo>
                  <a:pt x="5492793" y="761990"/>
                </a:moveTo>
                <a:lnTo>
                  <a:pt x="5492793" y="761990"/>
                </a:lnTo>
                <a:lnTo>
                  <a:pt x="5492793" y="761990"/>
                </a:lnTo>
                <a:lnTo>
                  <a:pt x="5492793" y="1355891"/>
                </a:lnTo>
                <a:lnTo>
                  <a:pt x="6089658" y="1355891"/>
                </a:lnTo>
                <a:lnTo>
                  <a:pt x="6089658" y="1362063"/>
                </a:lnTo>
                <a:lnTo>
                  <a:pt x="6096001" y="1362063"/>
                </a:lnTo>
                <a:lnTo>
                  <a:pt x="6096001" y="1355891"/>
                </a:lnTo>
                <a:lnTo>
                  <a:pt x="6089658" y="1355891"/>
                </a:lnTo>
                <a:lnTo>
                  <a:pt x="6089658" y="761990"/>
                </a:lnTo>
                <a:lnTo>
                  <a:pt x="5492793" y="761990"/>
                </a:lnTo>
                <a:moveTo>
                  <a:pt x="6102345" y="761990"/>
                </a:moveTo>
                <a:lnTo>
                  <a:pt x="6102345" y="761990"/>
                </a:lnTo>
                <a:lnTo>
                  <a:pt x="6102345" y="1355891"/>
                </a:lnTo>
                <a:lnTo>
                  <a:pt x="6699210" y="1355891"/>
                </a:lnTo>
                <a:lnTo>
                  <a:pt x="6699210" y="1362063"/>
                </a:lnTo>
                <a:lnTo>
                  <a:pt x="6705553" y="1362063"/>
                </a:lnTo>
                <a:lnTo>
                  <a:pt x="6705553" y="1355891"/>
                </a:lnTo>
                <a:lnTo>
                  <a:pt x="6699210" y="1355891"/>
                </a:lnTo>
                <a:lnTo>
                  <a:pt x="6699210" y="761990"/>
                </a:lnTo>
                <a:lnTo>
                  <a:pt x="6102345" y="761990"/>
                </a:lnTo>
                <a:moveTo>
                  <a:pt x="6711896" y="761990"/>
                </a:moveTo>
                <a:lnTo>
                  <a:pt x="6711896" y="761990"/>
                </a:lnTo>
                <a:lnTo>
                  <a:pt x="6711896" y="1355891"/>
                </a:lnTo>
                <a:lnTo>
                  <a:pt x="7308761" y="1355891"/>
                </a:lnTo>
                <a:lnTo>
                  <a:pt x="7308761" y="1362063"/>
                </a:lnTo>
                <a:lnTo>
                  <a:pt x="7315104" y="1362063"/>
                </a:lnTo>
                <a:lnTo>
                  <a:pt x="7315104" y="1355891"/>
                </a:lnTo>
                <a:lnTo>
                  <a:pt x="7308761" y="1355891"/>
                </a:lnTo>
                <a:lnTo>
                  <a:pt x="7308761" y="761990"/>
                </a:lnTo>
                <a:lnTo>
                  <a:pt x="6711896" y="761990"/>
                </a:lnTo>
                <a:moveTo>
                  <a:pt x="7321569" y="761990"/>
                </a:moveTo>
                <a:lnTo>
                  <a:pt x="7321569" y="761990"/>
                </a:lnTo>
                <a:lnTo>
                  <a:pt x="7321569" y="1355891"/>
                </a:lnTo>
                <a:lnTo>
                  <a:pt x="7918434" y="1355891"/>
                </a:lnTo>
                <a:lnTo>
                  <a:pt x="7918434" y="1362063"/>
                </a:lnTo>
                <a:lnTo>
                  <a:pt x="7924778" y="1362063"/>
                </a:lnTo>
                <a:lnTo>
                  <a:pt x="7924778" y="1355891"/>
                </a:lnTo>
                <a:lnTo>
                  <a:pt x="7918434" y="1355891"/>
                </a:lnTo>
                <a:lnTo>
                  <a:pt x="7918434" y="761990"/>
                </a:lnTo>
                <a:lnTo>
                  <a:pt x="7321569" y="761990"/>
                </a:lnTo>
                <a:moveTo>
                  <a:pt x="7931121" y="761990"/>
                </a:moveTo>
                <a:lnTo>
                  <a:pt x="7931121" y="761990"/>
                </a:lnTo>
                <a:lnTo>
                  <a:pt x="7931121" y="1355891"/>
                </a:lnTo>
                <a:lnTo>
                  <a:pt x="8527986" y="1355891"/>
                </a:lnTo>
                <a:lnTo>
                  <a:pt x="8527986" y="1362063"/>
                </a:lnTo>
                <a:lnTo>
                  <a:pt x="8534329" y="1362063"/>
                </a:lnTo>
                <a:lnTo>
                  <a:pt x="8534329" y="1355891"/>
                </a:lnTo>
                <a:lnTo>
                  <a:pt x="8527986" y="1355891"/>
                </a:lnTo>
                <a:lnTo>
                  <a:pt x="8527986" y="761990"/>
                </a:lnTo>
                <a:lnTo>
                  <a:pt x="7931121" y="761990"/>
                </a:lnTo>
                <a:moveTo>
                  <a:pt x="9150345" y="761990"/>
                </a:moveTo>
                <a:lnTo>
                  <a:pt x="9150345" y="761990"/>
                </a:lnTo>
                <a:lnTo>
                  <a:pt x="9150345" y="1355891"/>
                </a:lnTo>
                <a:lnTo>
                  <a:pt x="9747210" y="1355891"/>
                </a:lnTo>
                <a:lnTo>
                  <a:pt x="9747210" y="1362063"/>
                </a:lnTo>
                <a:lnTo>
                  <a:pt x="9753554" y="1362063"/>
                </a:lnTo>
                <a:lnTo>
                  <a:pt x="9753554" y="1355891"/>
                </a:lnTo>
                <a:lnTo>
                  <a:pt x="9747210" y="1355891"/>
                </a:lnTo>
                <a:lnTo>
                  <a:pt x="9747210" y="761990"/>
                </a:lnTo>
                <a:lnTo>
                  <a:pt x="9150345" y="761990"/>
                </a:lnTo>
                <a:moveTo>
                  <a:pt x="9759897" y="761990"/>
                </a:moveTo>
                <a:lnTo>
                  <a:pt x="9759897" y="761990"/>
                </a:lnTo>
                <a:lnTo>
                  <a:pt x="9759897" y="1355891"/>
                </a:lnTo>
                <a:lnTo>
                  <a:pt x="10356762" y="1355891"/>
                </a:lnTo>
                <a:lnTo>
                  <a:pt x="10356762" y="1362063"/>
                </a:lnTo>
                <a:lnTo>
                  <a:pt x="10363105" y="1362063"/>
                </a:lnTo>
                <a:lnTo>
                  <a:pt x="10363105" y="1355891"/>
                </a:lnTo>
                <a:lnTo>
                  <a:pt x="10356762" y="1355891"/>
                </a:lnTo>
                <a:lnTo>
                  <a:pt x="10356762" y="761990"/>
                </a:lnTo>
                <a:lnTo>
                  <a:pt x="9759897" y="761990"/>
                </a:lnTo>
                <a:moveTo>
                  <a:pt x="10369570" y="761990"/>
                </a:moveTo>
                <a:lnTo>
                  <a:pt x="10369570" y="761990"/>
                </a:lnTo>
                <a:lnTo>
                  <a:pt x="10369570" y="1355891"/>
                </a:lnTo>
                <a:lnTo>
                  <a:pt x="10966435" y="1355891"/>
                </a:lnTo>
                <a:lnTo>
                  <a:pt x="10966435" y="1362063"/>
                </a:lnTo>
                <a:lnTo>
                  <a:pt x="10972778" y="1362063"/>
                </a:lnTo>
                <a:lnTo>
                  <a:pt x="10972778" y="1355891"/>
                </a:lnTo>
                <a:lnTo>
                  <a:pt x="10966435" y="1355891"/>
                </a:lnTo>
                <a:lnTo>
                  <a:pt x="10966435" y="761990"/>
                </a:lnTo>
                <a:lnTo>
                  <a:pt x="10369570" y="761990"/>
                </a:lnTo>
                <a:moveTo>
                  <a:pt x="10979121" y="761990"/>
                </a:moveTo>
                <a:lnTo>
                  <a:pt x="10979121" y="761990"/>
                </a:lnTo>
                <a:lnTo>
                  <a:pt x="10979121" y="1355891"/>
                </a:lnTo>
                <a:lnTo>
                  <a:pt x="11575986" y="1355891"/>
                </a:lnTo>
                <a:lnTo>
                  <a:pt x="11575986" y="1362063"/>
                </a:lnTo>
                <a:lnTo>
                  <a:pt x="11582330" y="1362063"/>
                </a:lnTo>
                <a:lnTo>
                  <a:pt x="11582330" y="1355891"/>
                </a:lnTo>
                <a:lnTo>
                  <a:pt x="11575986" y="1355891"/>
                </a:lnTo>
                <a:lnTo>
                  <a:pt x="11575986" y="761990"/>
                </a:lnTo>
                <a:lnTo>
                  <a:pt x="10979121" y="761990"/>
                </a:lnTo>
                <a:moveTo>
                  <a:pt x="11588795" y="761990"/>
                </a:moveTo>
                <a:lnTo>
                  <a:pt x="11588795" y="761990"/>
                </a:lnTo>
                <a:lnTo>
                  <a:pt x="11588795" y="1355891"/>
                </a:lnTo>
                <a:lnTo>
                  <a:pt x="12185660" y="1355891"/>
                </a:lnTo>
                <a:lnTo>
                  <a:pt x="12185660" y="1362063"/>
                </a:lnTo>
                <a:lnTo>
                  <a:pt x="12192003" y="1362063"/>
                </a:lnTo>
                <a:lnTo>
                  <a:pt x="12192003" y="1355891"/>
                </a:lnTo>
                <a:lnTo>
                  <a:pt x="12185660" y="1355891"/>
                </a:lnTo>
                <a:lnTo>
                  <a:pt x="12185660" y="761990"/>
                </a:lnTo>
                <a:lnTo>
                  <a:pt x="11588795" y="761990"/>
                </a:lnTo>
                <a:moveTo>
                  <a:pt x="12185660" y="0"/>
                </a:moveTo>
                <a:lnTo>
                  <a:pt x="12198346" y="0"/>
                </a:lnTo>
                <a:lnTo>
                  <a:pt x="12198346" y="609606"/>
                </a:lnTo>
                <a:lnTo>
                  <a:pt x="12198346" y="754172"/>
                </a:lnTo>
                <a:lnTo>
                  <a:pt x="12198346" y="762058"/>
                </a:lnTo>
                <a:lnTo>
                  <a:pt x="12198346" y="1362132"/>
                </a:lnTo>
                <a:lnTo>
                  <a:pt x="12198346" y="1363777"/>
                </a:lnTo>
                <a:lnTo>
                  <a:pt x="12198346" y="1371664"/>
                </a:lnTo>
                <a:lnTo>
                  <a:pt x="12198346" y="1828886"/>
                </a:lnTo>
                <a:lnTo>
                  <a:pt x="12198346" y="1974892"/>
                </a:lnTo>
                <a:lnTo>
                  <a:pt x="12198346" y="1981270"/>
                </a:lnTo>
                <a:lnTo>
                  <a:pt x="12198346" y="2581343"/>
                </a:lnTo>
                <a:lnTo>
                  <a:pt x="12198346" y="2582989"/>
                </a:lnTo>
                <a:lnTo>
                  <a:pt x="12198346" y="2590876"/>
                </a:lnTo>
                <a:lnTo>
                  <a:pt x="12198346" y="3194103"/>
                </a:lnTo>
                <a:lnTo>
                  <a:pt x="12198346" y="3200481"/>
                </a:lnTo>
                <a:lnTo>
                  <a:pt x="12198346" y="3200481"/>
                </a:lnTo>
                <a:lnTo>
                  <a:pt x="12198346" y="3803778"/>
                </a:lnTo>
                <a:lnTo>
                  <a:pt x="12198346" y="3810087"/>
                </a:lnTo>
                <a:lnTo>
                  <a:pt x="12198346" y="4413383"/>
                </a:lnTo>
                <a:lnTo>
                  <a:pt x="12198346" y="4419693"/>
                </a:lnTo>
                <a:lnTo>
                  <a:pt x="12198346" y="5016611"/>
                </a:lnTo>
                <a:lnTo>
                  <a:pt x="12198346" y="5023058"/>
                </a:lnTo>
                <a:lnTo>
                  <a:pt x="12198346" y="5029367"/>
                </a:lnTo>
                <a:lnTo>
                  <a:pt x="12198346" y="5632526"/>
                </a:lnTo>
                <a:lnTo>
                  <a:pt x="12198346" y="5638973"/>
                </a:lnTo>
                <a:lnTo>
                  <a:pt x="12192003" y="5638973"/>
                </a:lnTo>
                <a:lnTo>
                  <a:pt x="11588795" y="5638973"/>
                </a:lnTo>
                <a:lnTo>
                  <a:pt x="11582451" y="5638973"/>
                </a:lnTo>
                <a:lnTo>
                  <a:pt x="10979243" y="5638973"/>
                </a:lnTo>
                <a:lnTo>
                  <a:pt x="10972900" y="5638973"/>
                </a:lnTo>
                <a:lnTo>
                  <a:pt x="10972900" y="5643705"/>
                </a:lnTo>
                <a:lnTo>
                  <a:pt x="10979243" y="5643705"/>
                </a:lnTo>
                <a:lnTo>
                  <a:pt x="10979243" y="6236097"/>
                </a:lnTo>
                <a:lnTo>
                  <a:pt x="11576108" y="6236097"/>
                </a:lnTo>
                <a:lnTo>
                  <a:pt x="11576108" y="6242338"/>
                </a:lnTo>
                <a:lnTo>
                  <a:pt x="11582451" y="6242338"/>
                </a:lnTo>
                <a:lnTo>
                  <a:pt x="11582451" y="6236097"/>
                </a:lnTo>
                <a:lnTo>
                  <a:pt x="11576108" y="6236097"/>
                </a:lnTo>
                <a:lnTo>
                  <a:pt x="11576108" y="5643705"/>
                </a:lnTo>
                <a:lnTo>
                  <a:pt x="11588794" y="5643705"/>
                </a:lnTo>
                <a:lnTo>
                  <a:pt x="11588794" y="6236097"/>
                </a:lnTo>
                <a:lnTo>
                  <a:pt x="12185659" y="6236097"/>
                </a:lnTo>
                <a:lnTo>
                  <a:pt x="12185659" y="6242338"/>
                </a:lnTo>
                <a:lnTo>
                  <a:pt x="12192003" y="6242338"/>
                </a:lnTo>
                <a:lnTo>
                  <a:pt x="12192003" y="6236097"/>
                </a:lnTo>
                <a:lnTo>
                  <a:pt x="12185659" y="6236097"/>
                </a:lnTo>
                <a:lnTo>
                  <a:pt x="12185659" y="5643705"/>
                </a:lnTo>
                <a:lnTo>
                  <a:pt x="12198346" y="5643705"/>
                </a:lnTo>
                <a:lnTo>
                  <a:pt x="12198346" y="6242338"/>
                </a:lnTo>
                <a:lnTo>
                  <a:pt x="12198346" y="6248578"/>
                </a:lnTo>
                <a:lnTo>
                  <a:pt x="12192003" y="6248578"/>
                </a:lnTo>
                <a:lnTo>
                  <a:pt x="11588794" y="6248578"/>
                </a:lnTo>
                <a:lnTo>
                  <a:pt x="11582451" y="6248578"/>
                </a:lnTo>
                <a:lnTo>
                  <a:pt x="10979243" y="6248578"/>
                </a:lnTo>
                <a:lnTo>
                  <a:pt x="10972900" y="6248578"/>
                </a:lnTo>
                <a:lnTo>
                  <a:pt x="10369691" y="6248578"/>
                </a:lnTo>
                <a:lnTo>
                  <a:pt x="10363348" y="6248578"/>
                </a:lnTo>
                <a:lnTo>
                  <a:pt x="9760140" y="6248578"/>
                </a:lnTo>
                <a:lnTo>
                  <a:pt x="9753797" y="6248578"/>
                </a:lnTo>
                <a:lnTo>
                  <a:pt x="9150589" y="6248578"/>
                </a:lnTo>
                <a:lnTo>
                  <a:pt x="9144245" y="6248578"/>
                </a:lnTo>
                <a:lnTo>
                  <a:pt x="8541037" y="6248578"/>
                </a:lnTo>
                <a:lnTo>
                  <a:pt x="8534694" y="6248578"/>
                </a:lnTo>
                <a:lnTo>
                  <a:pt x="7931486" y="6248578"/>
                </a:lnTo>
                <a:lnTo>
                  <a:pt x="7925143" y="6248578"/>
                </a:lnTo>
                <a:lnTo>
                  <a:pt x="7321934" y="6248578"/>
                </a:lnTo>
                <a:lnTo>
                  <a:pt x="7315591" y="6248578"/>
                </a:lnTo>
                <a:lnTo>
                  <a:pt x="6712383" y="6248578"/>
                </a:lnTo>
                <a:lnTo>
                  <a:pt x="6706040" y="6248578"/>
                </a:lnTo>
                <a:lnTo>
                  <a:pt x="6706040" y="6248578"/>
                </a:lnTo>
                <a:lnTo>
                  <a:pt x="6712383" y="6248578"/>
                </a:lnTo>
                <a:lnTo>
                  <a:pt x="6712383" y="6845634"/>
                </a:lnTo>
                <a:lnTo>
                  <a:pt x="7309248" y="6845634"/>
                </a:lnTo>
                <a:lnTo>
                  <a:pt x="7309248" y="6851943"/>
                </a:lnTo>
                <a:lnTo>
                  <a:pt x="7315591" y="6851943"/>
                </a:lnTo>
                <a:lnTo>
                  <a:pt x="7315591" y="6845634"/>
                </a:lnTo>
                <a:lnTo>
                  <a:pt x="7309248" y="6845634"/>
                </a:lnTo>
                <a:lnTo>
                  <a:pt x="7309248" y="6248578"/>
                </a:lnTo>
                <a:lnTo>
                  <a:pt x="7321934" y="6248578"/>
                </a:lnTo>
                <a:lnTo>
                  <a:pt x="7321934" y="6845634"/>
                </a:lnTo>
                <a:lnTo>
                  <a:pt x="7918799" y="6845634"/>
                </a:lnTo>
                <a:lnTo>
                  <a:pt x="7918799" y="6851943"/>
                </a:lnTo>
                <a:lnTo>
                  <a:pt x="7925143" y="6851943"/>
                </a:lnTo>
                <a:lnTo>
                  <a:pt x="7925143" y="6845634"/>
                </a:lnTo>
                <a:lnTo>
                  <a:pt x="7918799" y="6845634"/>
                </a:lnTo>
                <a:lnTo>
                  <a:pt x="7918799" y="6248578"/>
                </a:lnTo>
                <a:lnTo>
                  <a:pt x="7931486" y="6248578"/>
                </a:lnTo>
                <a:lnTo>
                  <a:pt x="7931486" y="6845634"/>
                </a:lnTo>
                <a:lnTo>
                  <a:pt x="8528351" y="6845634"/>
                </a:lnTo>
                <a:lnTo>
                  <a:pt x="8528351" y="6851943"/>
                </a:lnTo>
                <a:lnTo>
                  <a:pt x="8534694" y="6851943"/>
                </a:lnTo>
                <a:lnTo>
                  <a:pt x="8534694" y="6845634"/>
                </a:lnTo>
                <a:lnTo>
                  <a:pt x="8528351" y="6845634"/>
                </a:lnTo>
                <a:lnTo>
                  <a:pt x="8528351" y="6248578"/>
                </a:lnTo>
                <a:lnTo>
                  <a:pt x="8541037" y="6248578"/>
                </a:lnTo>
                <a:lnTo>
                  <a:pt x="8541037" y="6845634"/>
                </a:lnTo>
                <a:lnTo>
                  <a:pt x="9137902" y="6845634"/>
                </a:lnTo>
                <a:lnTo>
                  <a:pt x="9137902" y="6851943"/>
                </a:lnTo>
                <a:lnTo>
                  <a:pt x="9144245" y="6851943"/>
                </a:lnTo>
                <a:lnTo>
                  <a:pt x="9144245" y="6845634"/>
                </a:lnTo>
                <a:lnTo>
                  <a:pt x="9137902" y="6845634"/>
                </a:lnTo>
                <a:lnTo>
                  <a:pt x="9137902" y="6248578"/>
                </a:lnTo>
                <a:lnTo>
                  <a:pt x="9150588" y="6248578"/>
                </a:lnTo>
                <a:lnTo>
                  <a:pt x="9150588" y="6845634"/>
                </a:lnTo>
                <a:lnTo>
                  <a:pt x="9747453" y="6845634"/>
                </a:lnTo>
                <a:lnTo>
                  <a:pt x="9747453" y="6851943"/>
                </a:lnTo>
                <a:lnTo>
                  <a:pt x="9753797" y="6851943"/>
                </a:lnTo>
                <a:lnTo>
                  <a:pt x="9753797" y="6845634"/>
                </a:lnTo>
                <a:lnTo>
                  <a:pt x="9747453" y="6845634"/>
                </a:lnTo>
                <a:lnTo>
                  <a:pt x="9747453" y="6248578"/>
                </a:lnTo>
                <a:lnTo>
                  <a:pt x="9760140" y="6248578"/>
                </a:lnTo>
                <a:lnTo>
                  <a:pt x="9760140" y="6845634"/>
                </a:lnTo>
                <a:lnTo>
                  <a:pt x="10357005" y="6845634"/>
                </a:lnTo>
                <a:lnTo>
                  <a:pt x="10357005" y="6851943"/>
                </a:lnTo>
                <a:lnTo>
                  <a:pt x="10363348" y="6851943"/>
                </a:lnTo>
                <a:lnTo>
                  <a:pt x="10363348" y="6845634"/>
                </a:lnTo>
                <a:lnTo>
                  <a:pt x="10357005" y="6845634"/>
                </a:lnTo>
                <a:lnTo>
                  <a:pt x="10357005" y="6248578"/>
                </a:lnTo>
                <a:lnTo>
                  <a:pt x="10369691" y="6248578"/>
                </a:lnTo>
                <a:lnTo>
                  <a:pt x="10369691" y="6845634"/>
                </a:lnTo>
                <a:lnTo>
                  <a:pt x="10966556" y="6845634"/>
                </a:lnTo>
                <a:lnTo>
                  <a:pt x="10966556" y="6851943"/>
                </a:lnTo>
                <a:lnTo>
                  <a:pt x="10972899" y="6851943"/>
                </a:lnTo>
                <a:lnTo>
                  <a:pt x="10972899" y="6845634"/>
                </a:lnTo>
                <a:lnTo>
                  <a:pt x="10966556" y="6845634"/>
                </a:lnTo>
                <a:lnTo>
                  <a:pt x="10966556" y="6248578"/>
                </a:lnTo>
                <a:lnTo>
                  <a:pt x="10979242" y="6248578"/>
                </a:lnTo>
                <a:lnTo>
                  <a:pt x="10979242" y="6845634"/>
                </a:lnTo>
                <a:lnTo>
                  <a:pt x="11576107" y="6845634"/>
                </a:lnTo>
                <a:lnTo>
                  <a:pt x="11576107" y="6851943"/>
                </a:lnTo>
                <a:lnTo>
                  <a:pt x="11582450" y="6851943"/>
                </a:lnTo>
                <a:lnTo>
                  <a:pt x="11582450" y="6845634"/>
                </a:lnTo>
                <a:lnTo>
                  <a:pt x="11576107" y="6845634"/>
                </a:lnTo>
                <a:lnTo>
                  <a:pt x="11576107" y="6248578"/>
                </a:lnTo>
                <a:lnTo>
                  <a:pt x="11588794" y="6248578"/>
                </a:lnTo>
                <a:lnTo>
                  <a:pt x="11588794" y="6845634"/>
                </a:lnTo>
                <a:lnTo>
                  <a:pt x="12185659" y="6845634"/>
                </a:lnTo>
                <a:lnTo>
                  <a:pt x="12185659" y="6851943"/>
                </a:lnTo>
                <a:lnTo>
                  <a:pt x="12192002" y="6851943"/>
                </a:lnTo>
                <a:lnTo>
                  <a:pt x="12192002" y="6845634"/>
                </a:lnTo>
                <a:lnTo>
                  <a:pt x="12185659" y="6845634"/>
                </a:lnTo>
                <a:lnTo>
                  <a:pt x="12185659" y="6248578"/>
                </a:lnTo>
                <a:lnTo>
                  <a:pt x="12198345" y="6248578"/>
                </a:lnTo>
                <a:lnTo>
                  <a:pt x="12198345" y="6851875"/>
                </a:lnTo>
                <a:lnTo>
                  <a:pt x="12198345" y="6858184"/>
                </a:lnTo>
                <a:lnTo>
                  <a:pt x="12192002" y="6858184"/>
                </a:lnTo>
                <a:lnTo>
                  <a:pt x="11588793" y="6858184"/>
                </a:lnTo>
                <a:lnTo>
                  <a:pt x="11582450" y="6858184"/>
                </a:lnTo>
                <a:lnTo>
                  <a:pt x="10979242" y="6858184"/>
                </a:lnTo>
                <a:lnTo>
                  <a:pt x="10972899" y="6858184"/>
                </a:lnTo>
                <a:lnTo>
                  <a:pt x="10369691" y="6858184"/>
                </a:lnTo>
                <a:lnTo>
                  <a:pt x="10363347" y="6858184"/>
                </a:lnTo>
                <a:lnTo>
                  <a:pt x="9760139" y="6858184"/>
                </a:lnTo>
                <a:lnTo>
                  <a:pt x="9753796" y="6858184"/>
                </a:lnTo>
                <a:lnTo>
                  <a:pt x="9150588" y="6858184"/>
                </a:lnTo>
                <a:lnTo>
                  <a:pt x="9144245" y="6858184"/>
                </a:lnTo>
                <a:lnTo>
                  <a:pt x="8541036" y="6858184"/>
                </a:lnTo>
                <a:lnTo>
                  <a:pt x="8534693" y="6858184"/>
                </a:lnTo>
                <a:lnTo>
                  <a:pt x="7931485" y="6858184"/>
                </a:lnTo>
                <a:lnTo>
                  <a:pt x="7925142" y="6858184"/>
                </a:lnTo>
                <a:lnTo>
                  <a:pt x="7321934" y="6858184"/>
                </a:lnTo>
                <a:lnTo>
                  <a:pt x="7315590" y="6858184"/>
                </a:lnTo>
                <a:lnTo>
                  <a:pt x="6712382" y="6858184"/>
                </a:lnTo>
                <a:lnTo>
                  <a:pt x="6706039" y="6858184"/>
                </a:lnTo>
                <a:lnTo>
                  <a:pt x="6102831" y="6858184"/>
                </a:lnTo>
                <a:lnTo>
                  <a:pt x="6096487" y="6858184"/>
                </a:lnTo>
                <a:lnTo>
                  <a:pt x="5493279" y="6858184"/>
                </a:lnTo>
                <a:lnTo>
                  <a:pt x="5486936" y="6858184"/>
                </a:lnTo>
                <a:lnTo>
                  <a:pt x="4883728" y="6858184"/>
                </a:lnTo>
                <a:lnTo>
                  <a:pt x="4877385" y="6858184"/>
                </a:lnTo>
                <a:lnTo>
                  <a:pt x="4274176" y="6858184"/>
                </a:lnTo>
                <a:lnTo>
                  <a:pt x="4267833" y="6858184"/>
                </a:lnTo>
                <a:lnTo>
                  <a:pt x="3664625" y="6858184"/>
                </a:lnTo>
                <a:lnTo>
                  <a:pt x="3658282" y="6858184"/>
                </a:lnTo>
                <a:lnTo>
                  <a:pt x="3055074" y="6858184"/>
                </a:lnTo>
                <a:lnTo>
                  <a:pt x="3048730" y="6858184"/>
                </a:lnTo>
                <a:lnTo>
                  <a:pt x="2445522" y="6858184"/>
                </a:lnTo>
                <a:lnTo>
                  <a:pt x="2439179" y="6858184"/>
                </a:lnTo>
                <a:lnTo>
                  <a:pt x="2439179" y="6858184"/>
                </a:lnTo>
                <a:lnTo>
                  <a:pt x="1835971" y="6858184"/>
                </a:lnTo>
                <a:lnTo>
                  <a:pt x="1829628" y="6858184"/>
                </a:lnTo>
                <a:lnTo>
                  <a:pt x="1829628" y="6858184"/>
                </a:lnTo>
                <a:lnTo>
                  <a:pt x="1226419" y="6858184"/>
                </a:lnTo>
                <a:lnTo>
                  <a:pt x="1220076" y="6858184"/>
                </a:lnTo>
                <a:lnTo>
                  <a:pt x="1220076" y="6858184"/>
                </a:lnTo>
                <a:lnTo>
                  <a:pt x="616868" y="6858184"/>
                </a:lnTo>
                <a:lnTo>
                  <a:pt x="610525" y="6858184"/>
                </a:lnTo>
                <a:lnTo>
                  <a:pt x="973" y="6858184"/>
                </a:lnTo>
                <a:lnTo>
                  <a:pt x="973" y="6845634"/>
                </a:lnTo>
                <a:lnTo>
                  <a:pt x="604182" y="6845634"/>
                </a:lnTo>
                <a:lnTo>
                  <a:pt x="604182" y="6851943"/>
                </a:lnTo>
                <a:lnTo>
                  <a:pt x="610525" y="6851943"/>
                </a:lnTo>
                <a:lnTo>
                  <a:pt x="610525" y="6845634"/>
                </a:lnTo>
                <a:lnTo>
                  <a:pt x="604182" y="6845634"/>
                </a:lnTo>
                <a:lnTo>
                  <a:pt x="604182" y="6248578"/>
                </a:lnTo>
                <a:lnTo>
                  <a:pt x="616868" y="6248578"/>
                </a:lnTo>
                <a:lnTo>
                  <a:pt x="616868" y="6845634"/>
                </a:lnTo>
                <a:lnTo>
                  <a:pt x="1213733" y="6845634"/>
                </a:lnTo>
                <a:lnTo>
                  <a:pt x="1213733" y="6851943"/>
                </a:lnTo>
                <a:lnTo>
                  <a:pt x="1220076" y="6851943"/>
                </a:lnTo>
                <a:lnTo>
                  <a:pt x="1220076" y="6845634"/>
                </a:lnTo>
                <a:lnTo>
                  <a:pt x="1213733" y="6845634"/>
                </a:lnTo>
                <a:lnTo>
                  <a:pt x="1213733" y="6248578"/>
                </a:lnTo>
                <a:lnTo>
                  <a:pt x="1226419" y="6248578"/>
                </a:lnTo>
                <a:lnTo>
                  <a:pt x="1226419" y="6845634"/>
                </a:lnTo>
                <a:lnTo>
                  <a:pt x="1823284" y="6845634"/>
                </a:lnTo>
                <a:lnTo>
                  <a:pt x="1823284" y="6851943"/>
                </a:lnTo>
                <a:lnTo>
                  <a:pt x="1829627" y="6851943"/>
                </a:lnTo>
                <a:lnTo>
                  <a:pt x="1829627" y="6845634"/>
                </a:lnTo>
                <a:lnTo>
                  <a:pt x="1823284" y="6845634"/>
                </a:lnTo>
                <a:lnTo>
                  <a:pt x="1823284" y="6248578"/>
                </a:lnTo>
                <a:lnTo>
                  <a:pt x="1835971" y="6248578"/>
                </a:lnTo>
                <a:lnTo>
                  <a:pt x="1835971" y="6845634"/>
                </a:lnTo>
                <a:lnTo>
                  <a:pt x="2432836" y="6845634"/>
                </a:lnTo>
                <a:lnTo>
                  <a:pt x="2432836" y="6851943"/>
                </a:lnTo>
                <a:lnTo>
                  <a:pt x="2439179" y="6851943"/>
                </a:lnTo>
                <a:lnTo>
                  <a:pt x="2439179" y="6845634"/>
                </a:lnTo>
                <a:lnTo>
                  <a:pt x="2432836" y="6845634"/>
                </a:lnTo>
                <a:lnTo>
                  <a:pt x="2432836" y="6248578"/>
                </a:lnTo>
                <a:lnTo>
                  <a:pt x="2445522" y="6248578"/>
                </a:lnTo>
                <a:lnTo>
                  <a:pt x="2445522" y="6845634"/>
                </a:lnTo>
                <a:lnTo>
                  <a:pt x="3042387" y="6845634"/>
                </a:lnTo>
                <a:lnTo>
                  <a:pt x="3042387" y="6851943"/>
                </a:lnTo>
                <a:lnTo>
                  <a:pt x="3048730" y="6851943"/>
                </a:lnTo>
                <a:lnTo>
                  <a:pt x="3048730" y="6845634"/>
                </a:lnTo>
                <a:lnTo>
                  <a:pt x="3042387" y="6845634"/>
                </a:lnTo>
                <a:lnTo>
                  <a:pt x="3042387" y="6248578"/>
                </a:lnTo>
                <a:lnTo>
                  <a:pt x="3055073" y="6248578"/>
                </a:lnTo>
                <a:lnTo>
                  <a:pt x="3055073" y="6845634"/>
                </a:lnTo>
                <a:lnTo>
                  <a:pt x="3651938" y="6845634"/>
                </a:lnTo>
                <a:lnTo>
                  <a:pt x="3651938" y="6851943"/>
                </a:lnTo>
                <a:lnTo>
                  <a:pt x="3658281" y="6851943"/>
                </a:lnTo>
                <a:lnTo>
                  <a:pt x="3658281" y="6845634"/>
                </a:lnTo>
                <a:lnTo>
                  <a:pt x="3651938" y="6845634"/>
                </a:lnTo>
                <a:lnTo>
                  <a:pt x="3651938" y="6248578"/>
                </a:lnTo>
                <a:lnTo>
                  <a:pt x="3658281" y="6248578"/>
                </a:lnTo>
                <a:lnTo>
                  <a:pt x="3658281" y="6248578"/>
                </a:lnTo>
                <a:lnTo>
                  <a:pt x="3055073" y="6248578"/>
                </a:lnTo>
                <a:lnTo>
                  <a:pt x="3048730" y="6248578"/>
                </a:lnTo>
                <a:lnTo>
                  <a:pt x="3048730" y="6248578"/>
                </a:lnTo>
                <a:lnTo>
                  <a:pt x="2445522" y="6248578"/>
                </a:lnTo>
                <a:lnTo>
                  <a:pt x="2439179" y="6248578"/>
                </a:lnTo>
                <a:lnTo>
                  <a:pt x="1835970" y="6248578"/>
                </a:lnTo>
                <a:lnTo>
                  <a:pt x="1829627" y="6248578"/>
                </a:lnTo>
                <a:lnTo>
                  <a:pt x="1829627" y="6248578"/>
                </a:lnTo>
                <a:lnTo>
                  <a:pt x="1226419" y="6248578"/>
                </a:lnTo>
                <a:lnTo>
                  <a:pt x="1220076" y="6248578"/>
                </a:lnTo>
                <a:lnTo>
                  <a:pt x="1220076" y="6248578"/>
                </a:lnTo>
                <a:lnTo>
                  <a:pt x="616867" y="6248578"/>
                </a:lnTo>
                <a:lnTo>
                  <a:pt x="610524" y="6248578"/>
                </a:lnTo>
                <a:lnTo>
                  <a:pt x="610524" y="6248578"/>
                </a:lnTo>
                <a:lnTo>
                  <a:pt x="973" y="6248578"/>
                </a:lnTo>
                <a:lnTo>
                  <a:pt x="973" y="6236097"/>
                </a:lnTo>
                <a:lnTo>
                  <a:pt x="604181" y="6236097"/>
                </a:lnTo>
                <a:lnTo>
                  <a:pt x="604181" y="6242338"/>
                </a:lnTo>
                <a:lnTo>
                  <a:pt x="610524" y="6242338"/>
                </a:lnTo>
                <a:lnTo>
                  <a:pt x="610524" y="6236097"/>
                </a:lnTo>
                <a:lnTo>
                  <a:pt x="604181" y="6236097"/>
                </a:lnTo>
                <a:lnTo>
                  <a:pt x="604181" y="5643705"/>
                </a:lnTo>
                <a:lnTo>
                  <a:pt x="610524" y="5643705"/>
                </a:lnTo>
                <a:lnTo>
                  <a:pt x="610524" y="5638973"/>
                </a:lnTo>
                <a:lnTo>
                  <a:pt x="973" y="5638973"/>
                </a:lnTo>
                <a:lnTo>
                  <a:pt x="973" y="5626148"/>
                </a:lnTo>
                <a:lnTo>
                  <a:pt x="604181" y="5626148"/>
                </a:lnTo>
                <a:lnTo>
                  <a:pt x="604181" y="5632595"/>
                </a:lnTo>
                <a:lnTo>
                  <a:pt x="610524" y="5632595"/>
                </a:lnTo>
                <a:lnTo>
                  <a:pt x="610524" y="5629509"/>
                </a:lnTo>
                <a:lnTo>
                  <a:pt x="610524" y="5629509"/>
                </a:lnTo>
                <a:lnTo>
                  <a:pt x="610524" y="5626217"/>
                </a:lnTo>
                <a:lnTo>
                  <a:pt x="604181" y="5626217"/>
                </a:lnTo>
                <a:lnTo>
                  <a:pt x="604181" y="5029436"/>
                </a:lnTo>
                <a:lnTo>
                  <a:pt x="973" y="5029436"/>
                </a:lnTo>
                <a:lnTo>
                  <a:pt x="973" y="5016886"/>
                </a:lnTo>
                <a:lnTo>
                  <a:pt x="604181" y="5016886"/>
                </a:lnTo>
                <a:lnTo>
                  <a:pt x="604181" y="5016748"/>
                </a:lnTo>
                <a:lnTo>
                  <a:pt x="604181" y="5016748"/>
                </a:lnTo>
                <a:lnTo>
                  <a:pt x="604181" y="4419830"/>
                </a:lnTo>
                <a:lnTo>
                  <a:pt x="973" y="4419830"/>
                </a:lnTo>
                <a:lnTo>
                  <a:pt x="973" y="4407280"/>
                </a:lnTo>
                <a:lnTo>
                  <a:pt x="604181" y="4407280"/>
                </a:lnTo>
                <a:lnTo>
                  <a:pt x="604181" y="4413589"/>
                </a:lnTo>
                <a:lnTo>
                  <a:pt x="610524" y="4413589"/>
                </a:lnTo>
                <a:lnTo>
                  <a:pt x="610524" y="4407280"/>
                </a:lnTo>
                <a:lnTo>
                  <a:pt x="604181" y="4407280"/>
                </a:lnTo>
                <a:lnTo>
                  <a:pt x="604181" y="3810224"/>
                </a:lnTo>
                <a:lnTo>
                  <a:pt x="973" y="3810224"/>
                </a:lnTo>
                <a:lnTo>
                  <a:pt x="973" y="3797674"/>
                </a:lnTo>
                <a:lnTo>
                  <a:pt x="604181" y="3797674"/>
                </a:lnTo>
                <a:lnTo>
                  <a:pt x="604181" y="3803983"/>
                </a:lnTo>
                <a:lnTo>
                  <a:pt x="610524" y="3803983"/>
                </a:lnTo>
                <a:lnTo>
                  <a:pt x="610524" y="3797674"/>
                </a:lnTo>
                <a:lnTo>
                  <a:pt x="604181" y="3797674"/>
                </a:lnTo>
                <a:lnTo>
                  <a:pt x="604181" y="3200687"/>
                </a:lnTo>
                <a:lnTo>
                  <a:pt x="973" y="3200687"/>
                </a:lnTo>
                <a:lnTo>
                  <a:pt x="973" y="3187931"/>
                </a:lnTo>
                <a:lnTo>
                  <a:pt x="604181" y="3187931"/>
                </a:lnTo>
                <a:lnTo>
                  <a:pt x="604181" y="3194309"/>
                </a:lnTo>
                <a:lnTo>
                  <a:pt x="610524" y="3194309"/>
                </a:lnTo>
                <a:lnTo>
                  <a:pt x="610524" y="3187931"/>
                </a:lnTo>
                <a:lnTo>
                  <a:pt x="604181" y="3187931"/>
                </a:lnTo>
                <a:lnTo>
                  <a:pt x="604181" y="2591081"/>
                </a:lnTo>
                <a:lnTo>
                  <a:pt x="973" y="2591081"/>
                </a:lnTo>
                <a:lnTo>
                  <a:pt x="973" y="2578531"/>
                </a:lnTo>
                <a:lnTo>
                  <a:pt x="604181" y="2578531"/>
                </a:lnTo>
                <a:lnTo>
                  <a:pt x="604181" y="2581549"/>
                </a:lnTo>
                <a:lnTo>
                  <a:pt x="610524" y="2581549"/>
                </a:lnTo>
                <a:lnTo>
                  <a:pt x="610524" y="2578531"/>
                </a:lnTo>
                <a:lnTo>
                  <a:pt x="604181" y="2578531"/>
                </a:lnTo>
                <a:lnTo>
                  <a:pt x="604181" y="1981476"/>
                </a:lnTo>
                <a:lnTo>
                  <a:pt x="973" y="1981476"/>
                </a:lnTo>
                <a:lnTo>
                  <a:pt x="973" y="1968720"/>
                </a:lnTo>
                <a:lnTo>
                  <a:pt x="604181" y="1968720"/>
                </a:lnTo>
                <a:lnTo>
                  <a:pt x="604181" y="1975098"/>
                </a:lnTo>
                <a:lnTo>
                  <a:pt x="610524" y="1975098"/>
                </a:lnTo>
                <a:lnTo>
                  <a:pt x="610524" y="1968720"/>
                </a:lnTo>
                <a:lnTo>
                  <a:pt x="604181" y="1968720"/>
                </a:lnTo>
                <a:lnTo>
                  <a:pt x="604181" y="1371870"/>
                </a:lnTo>
                <a:lnTo>
                  <a:pt x="973" y="1371870"/>
                </a:lnTo>
                <a:lnTo>
                  <a:pt x="973" y="1356165"/>
                </a:lnTo>
                <a:lnTo>
                  <a:pt x="604181" y="1356165"/>
                </a:lnTo>
                <a:lnTo>
                  <a:pt x="604181" y="1362337"/>
                </a:lnTo>
                <a:lnTo>
                  <a:pt x="610524" y="1362337"/>
                </a:lnTo>
                <a:lnTo>
                  <a:pt x="610524" y="1356165"/>
                </a:lnTo>
                <a:lnTo>
                  <a:pt x="604181" y="1356165"/>
                </a:lnTo>
                <a:lnTo>
                  <a:pt x="604181" y="762264"/>
                </a:lnTo>
                <a:lnTo>
                  <a:pt x="973" y="762264"/>
                </a:lnTo>
                <a:lnTo>
                  <a:pt x="973" y="746560"/>
                </a:lnTo>
                <a:lnTo>
                  <a:pt x="604181" y="746560"/>
                </a:lnTo>
                <a:lnTo>
                  <a:pt x="604181" y="609880"/>
                </a:lnTo>
                <a:lnTo>
                  <a:pt x="604181" y="609880"/>
                </a:lnTo>
                <a:lnTo>
                  <a:pt x="604181" y="275"/>
                </a:lnTo>
                <a:lnTo>
                  <a:pt x="616868" y="275"/>
                </a:lnTo>
                <a:lnTo>
                  <a:pt x="616868" y="746560"/>
                </a:lnTo>
                <a:lnTo>
                  <a:pt x="1213733" y="746560"/>
                </a:lnTo>
                <a:lnTo>
                  <a:pt x="1213733" y="609880"/>
                </a:lnTo>
                <a:lnTo>
                  <a:pt x="1213733" y="609880"/>
                </a:lnTo>
                <a:lnTo>
                  <a:pt x="1213733" y="275"/>
                </a:lnTo>
                <a:lnTo>
                  <a:pt x="1226419" y="275"/>
                </a:lnTo>
                <a:lnTo>
                  <a:pt x="1226419" y="746560"/>
                </a:lnTo>
                <a:lnTo>
                  <a:pt x="1823284" y="746560"/>
                </a:lnTo>
                <a:lnTo>
                  <a:pt x="1823284" y="609880"/>
                </a:lnTo>
                <a:lnTo>
                  <a:pt x="1823284" y="609880"/>
                </a:lnTo>
                <a:lnTo>
                  <a:pt x="1823284" y="275"/>
                </a:lnTo>
                <a:lnTo>
                  <a:pt x="1835970" y="275"/>
                </a:lnTo>
                <a:lnTo>
                  <a:pt x="1835970" y="746560"/>
                </a:lnTo>
                <a:lnTo>
                  <a:pt x="2432835" y="746560"/>
                </a:lnTo>
                <a:lnTo>
                  <a:pt x="2432835" y="609880"/>
                </a:lnTo>
                <a:lnTo>
                  <a:pt x="2432835" y="609880"/>
                </a:lnTo>
                <a:lnTo>
                  <a:pt x="2432835" y="275"/>
                </a:lnTo>
                <a:lnTo>
                  <a:pt x="2445522" y="275"/>
                </a:lnTo>
                <a:lnTo>
                  <a:pt x="2445522" y="746560"/>
                </a:lnTo>
                <a:lnTo>
                  <a:pt x="3042387" y="746560"/>
                </a:lnTo>
                <a:lnTo>
                  <a:pt x="3042387" y="609881"/>
                </a:lnTo>
                <a:lnTo>
                  <a:pt x="3042387" y="609881"/>
                </a:lnTo>
                <a:lnTo>
                  <a:pt x="3042387" y="275"/>
                </a:lnTo>
                <a:lnTo>
                  <a:pt x="3055073" y="275"/>
                </a:lnTo>
                <a:lnTo>
                  <a:pt x="3055073" y="746560"/>
                </a:lnTo>
                <a:lnTo>
                  <a:pt x="3651938" y="746560"/>
                </a:lnTo>
                <a:lnTo>
                  <a:pt x="3651938" y="609881"/>
                </a:lnTo>
                <a:lnTo>
                  <a:pt x="3651938" y="609881"/>
                </a:lnTo>
                <a:lnTo>
                  <a:pt x="3651938" y="275"/>
                </a:lnTo>
                <a:lnTo>
                  <a:pt x="3664624" y="275"/>
                </a:lnTo>
                <a:lnTo>
                  <a:pt x="3664624" y="746560"/>
                </a:lnTo>
                <a:lnTo>
                  <a:pt x="4261489" y="746560"/>
                </a:lnTo>
                <a:lnTo>
                  <a:pt x="4261489" y="609881"/>
                </a:lnTo>
                <a:lnTo>
                  <a:pt x="4261489" y="609881"/>
                </a:lnTo>
                <a:lnTo>
                  <a:pt x="4261489" y="275"/>
                </a:lnTo>
                <a:lnTo>
                  <a:pt x="4274176" y="275"/>
                </a:lnTo>
                <a:lnTo>
                  <a:pt x="4274176" y="746560"/>
                </a:lnTo>
                <a:lnTo>
                  <a:pt x="4871041" y="746560"/>
                </a:lnTo>
                <a:lnTo>
                  <a:pt x="4871041" y="609881"/>
                </a:lnTo>
                <a:lnTo>
                  <a:pt x="4871041" y="275"/>
                </a:lnTo>
                <a:lnTo>
                  <a:pt x="4883727" y="275"/>
                </a:lnTo>
                <a:lnTo>
                  <a:pt x="4883727" y="746560"/>
                </a:lnTo>
                <a:lnTo>
                  <a:pt x="5480592" y="746560"/>
                </a:lnTo>
                <a:lnTo>
                  <a:pt x="5480592" y="609881"/>
                </a:lnTo>
                <a:lnTo>
                  <a:pt x="5480592" y="609881"/>
                </a:lnTo>
                <a:lnTo>
                  <a:pt x="5480592" y="275"/>
                </a:lnTo>
                <a:lnTo>
                  <a:pt x="5493278" y="275"/>
                </a:lnTo>
                <a:lnTo>
                  <a:pt x="5493278" y="746560"/>
                </a:lnTo>
                <a:lnTo>
                  <a:pt x="6090143" y="746560"/>
                </a:lnTo>
                <a:lnTo>
                  <a:pt x="6090143" y="609881"/>
                </a:lnTo>
                <a:lnTo>
                  <a:pt x="6090143" y="275"/>
                </a:lnTo>
                <a:lnTo>
                  <a:pt x="6102830" y="275"/>
                </a:lnTo>
                <a:lnTo>
                  <a:pt x="6102830" y="609881"/>
                </a:lnTo>
                <a:lnTo>
                  <a:pt x="6102830" y="746560"/>
                </a:lnTo>
                <a:lnTo>
                  <a:pt x="6699695" y="746560"/>
                </a:lnTo>
                <a:lnTo>
                  <a:pt x="6699695" y="609881"/>
                </a:lnTo>
                <a:lnTo>
                  <a:pt x="6699695" y="275"/>
                </a:lnTo>
                <a:lnTo>
                  <a:pt x="6712381" y="275"/>
                </a:lnTo>
                <a:lnTo>
                  <a:pt x="6712381" y="609881"/>
                </a:lnTo>
                <a:lnTo>
                  <a:pt x="6712381" y="746560"/>
                </a:lnTo>
                <a:lnTo>
                  <a:pt x="7309246" y="746560"/>
                </a:lnTo>
                <a:lnTo>
                  <a:pt x="7309246" y="609881"/>
                </a:lnTo>
                <a:lnTo>
                  <a:pt x="7309246" y="275"/>
                </a:lnTo>
                <a:lnTo>
                  <a:pt x="7321932" y="275"/>
                </a:lnTo>
                <a:lnTo>
                  <a:pt x="7321932" y="609881"/>
                </a:lnTo>
                <a:lnTo>
                  <a:pt x="7321932" y="746560"/>
                </a:lnTo>
                <a:lnTo>
                  <a:pt x="7918797" y="746560"/>
                </a:lnTo>
                <a:lnTo>
                  <a:pt x="7918797" y="609881"/>
                </a:lnTo>
                <a:lnTo>
                  <a:pt x="7918797" y="275"/>
                </a:lnTo>
                <a:lnTo>
                  <a:pt x="7931484" y="275"/>
                </a:lnTo>
                <a:lnTo>
                  <a:pt x="7931484" y="609881"/>
                </a:lnTo>
                <a:lnTo>
                  <a:pt x="7931484" y="746560"/>
                </a:lnTo>
                <a:lnTo>
                  <a:pt x="8528349" y="746560"/>
                </a:lnTo>
                <a:lnTo>
                  <a:pt x="8528349" y="609881"/>
                </a:lnTo>
                <a:lnTo>
                  <a:pt x="8528349" y="275"/>
                </a:lnTo>
                <a:lnTo>
                  <a:pt x="8541035" y="275"/>
                </a:lnTo>
                <a:lnTo>
                  <a:pt x="8541035" y="609881"/>
                </a:lnTo>
                <a:lnTo>
                  <a:pt x="8541035" y="746560"/>
                </a:lnTo>
                <a:lnTo>
                  <a:pt x="9137900" y="746560"/>
                </a:lnTo>
                <a:lnTo>
                  <a:pt x="9137900" y="609881"/>
                </a:lnTo>
                <a:lnTo>
                  <a:pt x="9137900" y="275"/>
                </a:lnTo>
                <a:lnTo>
                  <a:pt x="9150586" y="275"/>
                </a:lnTo>
                <a:lnTo>
                  <a:pt x="9150586" y="609881"/>
                </a:lnTo>
                <a:lnTo>
                  <a:pt x="9150586" y="746560"/>
                </a:lnTo>
                <a:lnTo>
                  <a:pt x="9747451" y="746560"/>
                </a:lnTo>
                <a:lnTo>
                  <a:pt x="9747451" y="609881"/>
                </a:lnTo>
                <a:lnTo>
                  <a:pt x="9747451" y="275"/>
                </a:lnTo>
                <a:lnTo>
                  <a:pt x="9760137" y="275"/>
                </a:lnTo>
                <a:lnTo>
                  <a:pt x="9760137" y="609881"/>
                </a:lnTo>
                <a:lnTo>
                  <a:pt x="9760137" y="746560"/>
                </a:lnTo>
                <a:lnTo>
                  <a:pt x="10357003" y="746560"/>
                </a:lnTo>
                <a:lnTo>
                  <a:pt x="10357003" y="609881"/>
                </a:lnTo>
                <a:lnTo>
                  <a:pt x="10357003" y="275"/>
                </a:lnTo>
                <a:lnTo>
                  <a:pt x="10369689" y="275"/>
                </a:lnTo>
                <a:lnTo>
                  <a:pt x="10369689" y="609881"/>
                </a:lnTo>
                <a:lnTo>
                  <a:pt x="10369689" y="746560"/>
                </a:lnTo>
                <a:lnTo>
                  <a:pt x="10966554" y="746560"/>
                </a:lnTo>
                <a:lnTo>
                  <a:pt x="10966554" y="609881"/>
                </a:lnTo>
                <a:lnTo>
                  <a:pt x="10966554" y="275"/>
                </a:lnTo>
                <a:lnTo>
                  <a:pt x="10979240" y="275"/>
                </a:lnTo>
                <a:lnTo>
                  <a:pt x="10979240" y="609881"/>
                </a:lnTo>
                <a:lnTo>
                  <a:pt x="10979240" y="746560"/>
                </a:lnTo>
                <a:lnTo>
                  <a:pt x="11576105" y="746560"/>
                </a:lnTo>
                <a:lnTo>
                  <a:pt x="11576105" y="609881"/>
                </a:lnTo>
                <a:lnTo>
                  <a:pt x="11576105" y="275"/>
                </a:lnTo>
                <a:lnTo>
                  <a:pt x="11588791" y="275"/>
                </a:lnTo>
                <a:lnTo>
                  <a:pt x="11588791" y="609881"/>
                </a:lnTo>
                <a:lnTo>
                  <a:pt x="11588791" y="746560"/>
                </a:lnTo>
                <a:lnTo>
                  <a:pt x="12185657" y="746560"/>
                </a:lnTo>
                <a:lnTo>
                  <a:pt x="12185657" y="609881"/>
                </a:lnTo>
                <a:lnTo>
                  <a:pt x="12185660" y="0"/>
                </a:lnTo>
              </a:path>
            </a:pathLst>
          </a:custGeom>
          <a:gradFill>
            <a:gsLst>
              <a:gs pos="0">
                <a:srgbClr val="000000">
                  <a:alpha val="75000"/>
                </a:srgbClr>
              </a:gs>
              <a:gs pos="55000">
                <a:srgbClr val="104862">
                  <a:alpha val="38000"/>
                </a:srgbClr>
              </a:gs>
              <a:gs pos="100000">
                <a:srgbClr val="02090c">
                  <a:alpha val="38000"/>
                </a:srgbClr>
              </a:gs>
            </a:gsLst>
            <a:lin ang="1890000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12191996" cy="6857978"/>
          </a:xfrm>
          <a:prstGeom prst="rect">
            <a:avLst/>
          </a:prstGeom>
          <a:solidFill>
            <a:srgbClr val="000000">
              <a:alpha val="4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3429001"/>
            <a:ext cx="12192000" cy="2880358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0" y="3429000"/>
            <a:ext cx="12192000" cy="2880359"/>
          </a:xfrm>
          <a:prstGeom prst="rect">
            <a:avLst/>
          </a:prstGeom>
          <a:solidFill>
            <a:srgbClr val="0B3041">
              <a:alpha val="4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548640" y="527132"/>
            <a:ext cx="1371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7985760" y="0"/>
            <a:ext cx="4206240" cy="6858000"/>
          </a:xfrm>
          <a:prstGeom prst="rect">
            <a:avLst/>
          </a:prstGeom>
          <a:blipFill>
            <a:blip r:embed="rId1"/>
            <a:srcRect/>
            <a:stretch>
              <a:fillRect l="-85693" r="-85693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548640" y="5421745"/>
            <a:ext cx="7099069" cy="600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50000"/>
              </a:lnSpc>
              <a:spcBef>
                <a:spcPts val="944"/>
              </a:spcBef>
              <a:buNone/>
            </a:pPr>
            <a:r>
              <a:rPr lang="en-US" sz="151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Strategies, Benefits, and Best Practices for Creating Stunning Dark Mode Portfolios</a:t>
            </a:r>
            <a:endParaRPr lang="en-US" sz="1510" dirty="0"/>
          </a:p>
        </p:txBody>
      </p:sp>
      <p:sp>
        <p:nvSpPr>
          <p:cNvPr id="10" name="Text 8"/>
          <p:cNvSpPr/>
          <p:nvPr/>
        </p:nvSpPr>
        <p:spPr>
          <a:xfrm>
            <a:off x="548640" y="3728720"/>
            <a:ext cx="7089305" cy="154854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Embracing Dark Mode in Portfolio Design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" y="22"/>
            <a:ext cx="12198346" cy="6857978"/>
          </a:xfrm>
          <a:custGeom>
            <a:avLst/>
            <a:gdLst/>
            <a:ahLst/>
            <a:cxnLst/>
            <a:rect l="l" t="t" r="r" b="b"/>
            <a:pathLst>
              <a:path w="12198346" h="6857978">
                <a:moveTo>
                  <a:pt x="4260882" y="6850091"/>
                </a:moveTo>
                <a:lnTo>
                  <a:pt x="4260882" y="6851669"/>
                </a:lnTo>
                <a:lnTo>
                  <a:pt x="4267225" y="6851669"/>
                </a:lnTo>
                <a:lnTo>
                  <a:pt x="4267225" y="6850091"/>
                </a:lnTo>
                <a:lnTo>
                  <a:pt x="4260882" y="6850091"/>
                </a:lnTo>
                <a:moveTo>
                  <a:pt x="4267225" y="6248372"/>
                </a:moveTo>
                <a:lnTo>
                  <a:pt x="4267225" y="6248372"/>
                </a:lnTo>
                <a:lnTo>
                  <a:pt x="4273569" y="6248372"/>
                </a:lnTo>
                <a:lnTo>
                  <a:pt x="4273569" y="6845428"/>
                </a:lnTo>
                <a:lnTo>
                  <a:pt x="4870434" y="6845428"/>
                </a:lnTo>
                <a:lnTo>
                  <a:pt x="4870434" y="6851737"/>
                </a:lnTo>
                <a:lnTo>
                  <a:pt x="4876777" y="6851737"/>
                </a:lnTo>
                <a:lnTo>
                  <a:pt x="4876777" y="6845428"/>
                </a:lnTo>
                <a:lnTo>
                  <a:pt x="4870434" y="6845428"/>
                </a:lnTo>
                <a:lnTo>
                  <a:pt x="4870434" y="6248372"/>
                </a:lnTo>
                <a:lnTo>
                  <a:pt x="4883120" y="6248372"/>
                </a:lnTo>
                <a:lnTo>
                  <a:pt x="4883120" y="6845428"/>
                </a:lnTo>
                <a:lnTo>
                  <a:pt x="5479985" y="6845428"/>
                </a:lnTo>
                <a:lnTo>
                  <a:pt x="5479985" y="6851737"/>
                </a:lnTo>
                <a:lnTo>
                  <a:pt x="5486328" y="6851737"/>
                </a:lnTo>
                <a:lnTo>
                  <a:pt x="5486328" y="6845428"/>
                </a:lnTo>
                <a:lnTo>
                  <a:pt x="5479985" y="6845428"/>
                </a:lnTo>
                <a:lnTo>
                  <a:pt x="5479985" y="6248372"/>
                </a:lnTo>
                <a:lnTo>
                  <a:pt x="5492671" y="6248372"/>
                </a:lnTo>
                <a:lnTo>
                  <a:pt x="5492671" y="6845428"/>
                </a:lnTo>
                <a:lnTo>
                  <a:pt x="6089536" y="6845428"/>
                </a:lnTo>
                <a:lnTo>
                  <a:pt x="6089536" y="6851737"/>
                </a:lnTo>
                <a:lnTo>
                  <a:pt x="6095880" y="6851737"/>
                </a:lnTo>
                <a:lnTo>
                  <a:pt x="6095880" y="6850160"/>
                </a:lnTo>
                <a:lnTo>
                  <a:pt x="6095880" y="6845428"/>
                </a:lnTo>
                <a:lnTo>
                  <a:pt x="6089536" y="6845428"/>
                </a:lnTo>
                <a:lnTo>
                  <a:pt x="6089536" y="6248372"/>
                </a:lnTo>
                <a:lnTo>
                  <a:pt x="6095880" y="6248372"/>
                </a:lnTo>
                <a:lnTo>
                  <a:pt x="6095880" y="6248372"/>
                </a:lnTo>
                <a:lnTo>
                  <a:pt x="5492671" y="6248372"/>
                </a:lnTo>
                <a:lnTo>
                  <a:pt x="5486328" y="6248372"/>
                </a:lnTo>
                <a:lnTo>
                  <a:pt x="4883120" y="6248372"/>
                </a:lnTo>
                <a:lnTo>
                  <a:pt x="4876777" y="6248372"/>
                </a:lnTo>
                <a:lnTo>
                  <a:pt x="4273568" y="6248372"/>
                </a:lnTo>
                <a:lnTo>
                  <a:pt x="4267225" y="6248372"/>
                </a:lnTo>
                <a:moveTo>
                  <a:pt x="1212881" y="6240554"/>
                </a:moveTo>
                <a:lnTo>
                  <a:pt x="1212881" y="6242200"/>
                </a:lnTo>
                <a:lnTo>
                  <a:pt x="1219225" y="6242200"/>
                </a:lnTo>
                <a:lnTo>
                  <a:pt x="1219225" y="6240554"/>
                </a:lnTo>
                <a:lnTo>
                  <a:pt x="1212881" y="6240554"/>
                </a:lnTo>
                <a:moveTo>
                  <a:pt x="1219225" y="5638767"/>
                </a:moveTo>
                <a:lnTo>
                  <a:pt x="1219225" y="5643499"/>
                </a:lnTo>
                <a:lnTo>
                  <a:pt x="1225568" y="5643499"/>
                </a:lnTo>
                <a:lnTo>
                  <a:pt x="1225568" y="6235891"/>
                </a:lnTo>
                <a:lnTo>
                  <a:pt x="1822433" y="6235891"/>
                </a:lnTo>
                <a:lnTo>
                  <a:pt x="1822433" y="6242132"/>
                </a:lnTo>
                <a:lnTo>
                  <a:pt x="1828776" y="6242132"/>
                </a:lnTo>
                <a:lnTo>
                  <a:pt x="1828776" y="6235891"/>
                </a:lnTo>
                <a:lnTo>
                  <a:pt x="1822433" y="6235891"/>
                </a:lnTo>
                <a:lnTo>
                  <a:pt x="1822433" y="5643499"/>
                </a:lnTo>
                <a:lnTo>
                  <a:pt x="1835119" y="5643499"/>
                </a:lnTo>
                <a:lnTo>
                  <a:pt x="1835119" y="6235891"/>
                </a:lnTo>
                <a:lnTo>
                  <a:pt x="2431984" y="6235891"/>
                </a:lnTo>
                <a:lnTo>
                  <a:pt x="2431984" y="6242132"/>
                </a:lnTo>
                <a:lnTo>
                  <a:pt x="2438327" y="6242132"/>
                </a:lnTo>
                <a:lnTo>
                  <a:pt x="2438327" y="6235891"/>
                </a:lnTo>
                <a:lnTo>
                  <a:pt x="2431984" y="6235891"/>
                </a:lnTo>
                <a:lnTo>
                  <a:pt x="2431984" y="5643499"/>
                </a:lnTo>
                <a:lnTo>
                  <a:pt x="2444670" y="5643499"/>
                </a:lnTo>
                <a:lnTo>
                  <a:pt x="2444670" y="6235891"/>
                </a:lnTo>
                <a:lnTo>
                  <a:pt x="3041536" y="6235891"/>
                </a:lnTo>
                <a:lnTo>
                  <a:pt x="3041536" y="6242132"/>
                </a:lnTo>
                <a:lnTo>
                  <a:pt x="3047879" y="6242132"/>
                </a:lnTo>
                <a:lnTo>
                  <a:pt x="3047879" y="6235891"/>
                </a:lnTo>
                <a:lnTo>
                  <a:pt x="3041536" y="6235891"/>
                </a:lnTo>
                <a:lnTo>
                  <a:pt x="3041536" y="5643499"/>
                </a:lnTo>
                <a:lnTo>
                  <a:pt x="3054222" y="5643499"/>
                </a:lnTo>
                <a:lnTo>
                  <a:pt x="3054222" y="6235891"/>
                </a:lnTo>
                <a:lnTo>
                  <a:pt x="3651087" y="6235891"/>
                </a:lnTo>
                <a:lnTo>
                  <a:pt x="3651087" y="6242132"/>
                </a:lnTo>
                <a:lnTo>
                  <a:pt x="3657430" y="6242132"/>
                </a:lnTo>
                <a:lnTo>
                  <a:pt x="3657430" y="6238840"/>
                </a:lnTo>
                <a:lnTo>
                  <a:pt x="3657430" y="6238840"/>
                </a:lnTo>
                <a:lnTo>
                  <a:pt x="3657430" y="6235891"/>
                </a:lnTo>
                <a:lnTo>
                  <a:pt x="3651087" y="6235891"/>
                </a:lnTo>
                <a:lnTo>
                  <a:pt x="3651087" y="5643499"/>
                </a:lnTo>
                <a:lnTo>
                  <a:pt x="3663773" y="5643499"/>
                </a:lnTo>
                <a:lnTo>
                  <a:pt x="3663773" y="6235891"/>
                </a:lnTo>
                <a:lnTo>
                  <a:pt x="4260638" y="6235891"/>
                </a:lnTo>
                <a:lnTo>
                  <a:pt x="4260638" y="6238840"/>
                </a:lnTo>
                <a:lnTo>
                  <a:pt x="4266981" y="6238840"/>
                </a:lnTo>
                <a:lnTo>
                  <a:pt x="4266981" y="6242132"/>
                </a:lnTo>
                <a:lnTo>
                  <a:pt x="4266981" y="6242132"/>
                </a:lnTo>
                <a:lnTo>
                  <a:pt x="4266981" y="6235891"/>
                </a:lnTo>
                <a:lnTo>
                  <a:pt x="4260638" y="6235891"/>
                </a:lnTo>
                <a:lnTo>
                  <a:pt x="4260638" y="5643499"/>
                </a:lnTo>
                <a:lnTo>
                  <a:pt x="4273324" y="5643499"/>
                </a:lnTo>
                <a:lnTo>
                  <a:pt x="4273324" y="6235891"/>
                </a:lnTo>
                <a:lnTo>
                  <a:pt x="4870190" y="6235891"/>
                </a:lnTo>
                <a:lnTo>
                  <a:pt x="4870190" y="6242132"/>
                </a:lnTo>
                <a:lnTo>
                  <a:pt x="4876533" y="6242132"/>
                </a:lnTo>
                <a:lnTo>
                  <a:pt x="4876533" y="6235891"/>
                </a:lnTo>
                <a:lnTo>
                  <a:pt x="4870190" y="6235891"/>
                </a:lnTo>
                <a:lnTo>
                  <a:pt x="4870190" y="5643499"/>
                </a:lnTo>
                <a:lnTo>
                  <a:pt x="4882876" y="5643499"/>
                </a:lnTo>
                <a:lnTo>
                  <a:pt x="4882876" y="6235891"/>
                </a:lnTo>
                <a:lnTo>
                  <a:pt x="5479741" y="6235891"/>
                </a:lnTo>
                <a:lnTo>
                  <a:pt x="5479741" y="6242132"/>
                </a:lnTo>
                <a:lnTo>
                  <a:pt x="5486084" y="6242132"/>
                </a:lnTo>
                <a:lnTo>
                  <a:pt x="5486084" y="6235891"/>
                </a:lnTo>
                <a:lnTo>
                  <a:pt x="5479741" y="6235891"/>
                </a:lnTo>
                <a:lnTo>
                  <a:pt x="5479741" y="5643499"/>
                </a:lnTo>
                <a:lnTo>
                  <a:pt x="5492427" y="5643499"/>
                </a:lnTo>
                <a:lnTo>
                  <a:pt x="5492427" y="6235891"/>
                </a:lnTo>
                <a:lnTo>
                  <a:pt x="6089292" y="6235891"/>
                </a:lnTo>
                <a:lnTo>
                  <a:pt x="6089292" y="6242132"/>
                </a:lnTo>
                <a:lnTo>
                  <a:pt x="6095635" y="6242132"/>
                </a:lnTo>
                <a:lnTo>
                  <a:pt x="6095635" y="6238840"/>
                </a:lnTo>
                <a:lnTo>
                  <a:pt x="6095635" y="6235891"/>
                </a:lnTo>
                <a:lnTo>
                  <a:pt x="6089292" y="6235891"/>
                </a:lnTo>
                <a:lnTo>
                  <a:pt x="6089292" y="5643499"/>
                </a:lnTo>
                <a:lnTo>
                  <a:pt x="6101978" y="5643499"/>
                </a:lnTo>
                <a:lnTo>
                  <a:pt x="6101978" y="6235891"/>
                </a:lnTo>
                <a:lnTo>
                  <a:pt x="6698844" y="6235891"/>
                </a:lnTo>
                <a:lnTo>
                  <a:pt x="6698844" y="6238840"/>
                </a:lnTo>
                <a:lnTo>
                  <a:pt x="6705187" y="6238840"/>
                </a:lnTo>
                <a:lnTo>
                  <a:pt x="6705187" y="6235891"/>
                </a:lnTo>
                <a:lnTo>
                  <a:pt x="6698844" y="6235891"/>
                </a:lnTo>
                <a:lnTo>
                  <a:pt x="6698844" y="5643499"/>
                </a:lnTo>
                <a:lnTo>
                  <a:pt x="6711530" y="5643499"/>
                </a:lnTo>
                <a:lnTo>
                  <a:pt x="6711530" y="6235891"/>
                </a:lnTo>
                <a:lnTo>
                  <a:pt x="7308395" y="6235891"/>
                </a:lnTo>
                <a:lnTo>
                  <a:pt x="7308395" y="6242132"/>
                </a:lnTo>
                <a:lnTo>
                  <a:pt x="7314738" y="6242132"/>
                </a:lnTo>
                <a:lnTo>
                  <a:pt x="7314738" y="6235891"/>
                </a:lnTo>
                <a:lnTo>
                  <a:pt x="7308395" y="6235891"/>
                </a:lnTo>
                <a:lnTo>
                  <a:pt x="7308395" y="5643499"/>
                </a:lnTo>
                <a:lnTo>
                  <a:pt x="7321081" y="5643499"/>
                </a:lnTo>
                <a:lnTo>
                  <a:pt x="7321081" y="6235891"/>
                </a:lnTo>
                <a:lnTo>
                  <a:pt x="7917946" y="6235891"/>
                </a:lnTo>
                <a:lnTo>
                  <a:pt x="7917946" y="6242132"/>
                </a:lnTo>
                <a:lnTo>
                  <a:pt x="7924289" y="6242132"/>
                </a:lnTo>
                <a:lnTo>
                  <a:pt x="7924289" y="6235891"/>
                </a:lnTo>
                <a:lnTo>
                  <a:pt x="7917946" y="6235891"/>
                </a:lnTo>
                <a:lnTo>
                  <a:pt x="7917946" y="5643499"/>
                </a:lnTo>
                <a:lnTo>
                  <a:pt x="7930632" y="5643499"/>
                </a:lnTo>
                <a:lnTo>
                  <a:pt x="7930632" y="6235891"/>
                </a:lnTo>
                <a:lnTo>
                  <a:pt x="8527498" y="6235891"/>
                </a:lnTo>
                <a:lnTo>
                  <a:pt x="8527498" y="6242132"/>
                </a:lnTo>
                <a:lnTo>
                  <a:pt x="8533841" y="6242132"/>
                </a:lnTo>
                <a:lnTo>
                  <a:pt x="8533841" y="6235891"/>
                </a:lnTo>
                <a:lnTo>
                  <a:pt x="8527498" y="6235891"/>
                </a:lnTo>
                <a:lnTo>
                  <a:pt x="8527498" y="5643499"/>
                </a:lnTo>
                <a:lnTo>
                  <a:pt x="8540184" y="5643499"/>
                </a:lnTo>
                <a:lnTo>
                  <a:pt x="8540184" y="6235891"/>
                </a:lnTo>
                <a:lnTo>
                  <a:pt x="9137049" y="6235891"/>
                </a:lnTo>
                <a:lnTo>
                  <a:pt x="9137049" y="6242132"/>
                </a:lnTo>
                <a:lnTo>
                  <a:pt x="9143392" y="6242132"/>
                </a:lnTo>
                <a:lnTo>
                  <a:pt x="9143392" y="6235891"/>
                </a:lnTo>
                <a:lnTo>
                  <a:pt x="9137049" y="6235891"/>
                </a:lnTo>
                <a:lnTo>
                  <a:pt x="9137049" y="5643499"/>
                </a:lnTo>
                <a:lnTo>
                  <a:pt x="9149735" y="5643499"/>
                </a:lnTo>
                <a:lnTo>
                  <a:pt x="9149735" y="6235891"/>
                </a:lnTo>
                <a:lnTo>
                  <a:pt x="9746600" y="6235891"/>
                </a:lnTo>
                <a:lnTo>
                  <a:pt x="9746600" y="6242132"/>
                </a:lnTo>
                <a:lnTo>
                  <a:pt x="9752943" y="6242132"/>
                </a:lnTo>
                <a:lnTo>
                  <a:pt x="9752943" y="6235891"/>
                </a:lnTo>
                <a:lnTo>
                  <a:pt x="9746600" y="6235891"/>
                </a:lnTo>
                <a:lnTo>
                  <a:pt x="9746600" y="5643499"/>
                </a:lnTo>
                <a:lnTo>
                  <a:pt x="9759286" y="5643499"/>
                </a:lnTo>
                <a:lnTo>
                  <a:pt x="9759286" y="6235891"/>
                </a:lnTo>
                <a:lnTo>
                  <a:pt x="10356152" y="6235891"/>
                </a:lnTo>
                <a:lnTo>
                  <a:pt x="10356152" y="6242132"/>
                </a:lnTo>
                <a:lnTo>
                  <a:pt x="10362495" y="6242132"/>
                </a:lnTo>
                <a:lnTo>
                  <a:pt x="10362495" y="6240486"/>
                </a:lnTo>
                <a:lnTo>
                  <a:pt x="10362495" y="6235891"/>
                </a:lnTo>
                <a:lnTo>
                  <a:pt x="10356152" y="6235891"/>
                </a:lnTo>
                <a:lnTo>
                  <a:pt x="10356152" y="5643499"/>
                </a:lnTo>
                <a:lnTo>
                  <a:pt x="10362495" y="5643499"/>
                </a:lnTo>
                <a:lnTo>
                  <a:pt x="10362495" y="5638767"/>
                </a:lnTo>
                <a:lnTo>
                  <a:pt x="9759286" y="5638767"/>
                </a:lnTo>
                <a:lnTo>
                  <a:pt x="9752943" y="5638767"/>
                </a:lnTo>
                <a:lnTo>
                  <a:pt x="9149735" y="5638767"/>
                </a:lnTo>
                <a:lnTo>
                  <a:pt x="9143392" y="5638767"/>
                </a:lnTo>
                <a:lnTo>
                  <a:pt x="8540184" y="5638767"/>
                </a:lnTo>
                <a:lnTo>
                  <a:pt x="8533840" y="5638767"/>
                </a:lnTo>
                <a:lnTo>
                  <a:pt x="7930632" y="5638767"/>
                </a:lnTo>
                <a:lnTo>
                  <a:pt x="7924289" y="5638767"/>
                </a:lnTo>
                <a:lnTo>
                  <a:pt x="7321081" y="5638767"/>
                </a:lnTo>
                <a:lnTo>
                  <a:pt x="7314738" y="5638767"/>
                </a:lnTo>
                <a:lnTo>
                  <a:pt x="6711529" y="5638767"/>
                </a:lnTo>
                <a:lnTo>
                  <a:pt x="6705186" y="5638767"/>
                </a:lnTo>
                <a:lnTo>
                  <a:pt x="6101978" y="5638767"/>
                </a:lnTo>
                <a:lnTo>
                  <a:pt x="6095635" y="5638767"/>
                </a:lnTo>
                <a:lnTo>
                  <a:pt x="5492426" y="5638767"/>
                </a:lnTo>
                <a:lnTo>
                  <a:pt x="5486083" y="5638767"/>
                </a:lnTo>
                <a:lnTo>
                  <a:pt x="4882875" y="5638767"/>
                </a:lnTo>
                <a:lnTo>
                  <a:pt x="4876532" y="5638767"/>
                </a:lnTo>
                <a:lnTo>
                  <a:pt x="4273324" y="5638767"/>
                </a:lnTo>
                <a:lnTo>
                  <a:pt x="4266980" y="5638767"/>
                </a:lnTo>
                <a:lnTo>
                  <a:pt x="3663772" y="5638767"/>
                </a:lnTo>
                <a:lnTo>
                  <a:pt x="3657429" y="5638767"/>
                </a:lnTo>
                <a:lnTo>
                  <a:pt x="3054221" y="5638767"/>
                </a:lnTo>
                <a:lnTo>
                  <a:pt x="3047878" y="5638767"/>
                </a:lnTo>
                <a:lnTo>
                  <a:pt x="3047878" y="5638767"/>
                </a:lnTo>
                <a:lnTo>
                  <a:pt x="2444669" y="5638767"/>
                </a:lnTo>
                <a:lnTo>
                  <a:pt x="2438326" y="5638767"/>
                </a:lnTo>
                <a:lnTo>
                  <a:pt x="2438326" y="5638767"/>
                </a:lnTo>
                <a:lnTo>
                  <a:pt x="1835118" y="5638767"/>
                </a:lnTo>
                <a:lnTo>
                  <a:pt x="1828775" y="5638767"/>
                </a:lnTo>
                <a:lnTo>
                  <a:pt x="1828775" y="5638767"/>
                </a:lnTo>
                <a:lnTo>
                  <a:pt x="1225567" y="5638767"/>
                </a:lnTo>
                <a:lnTo>
                  <a:pt x="1219223" y="5638767"/>
                </a:lnTo>
                <a:lnTo>
                  <a:pt x="1219225" y="5638767"/>
                </a:lnTo>
                <a:moveTo>
                  <a:pt x="3651209" y="5630949"/>
                </a:moveTo>
                <a:lnTo>
                  <a:pt x="3651209" y="5632389"/>
                </a:lnTo>
                <a:lnTo>
                  <a:pt x="3657552" y="5632389"/>
                </a:lnTo>
                <a:lnTo>
                  <a:pt x="3657552" y="5630949"/>
                </a:lnTo>
                <a:lnTo>
                  <a:pt x="3651209" y="5630949"/>
                </a:lnTo>
                <a:moveTo>
                  <a:pt x="11588795" y="5029161"/>
                </a:moveTo>
                <a:lnTo>
                  <a:pt x="11588795" y="5625942"/>
                </a:lnTo>
                <a:lnTo>
                  <a:pt x="12185660" y="5625942"/>
                </a:lnTo>
                <a:lnTo>
                  <a:pt x="12185660" y="5632389"/>
                </a:lnTo>
                <a:lnTo>
                  <a:pt x="12192003" y="5632389"/>
                </a:lnTo>
                <a:lnTo>
                  <a:pt x="12192003" y="5625942"/>
                </a:lnTo>
                <a:lnTo>
                  <a:pt x="12185660" y="5625942"/>
                </a:lnTo>
                <a:lnTo>
                  <a:pt x="12185660" y="5029161"/>
                </a:lnTo>
                <a:lnTo>
                  <a:pt x="11588795" y="5029161"/>
                </a:lnTo>
                <a:moveTo>
                  <a:pt x="10979121" y="5029161"/>
                </a:moveTo>
                <a:lnTo>
                  <a:pt x="10979121" y="5625942"/>
                </a:lnTo>
                <a:lnTo>
                  <a:pt x="11575986" y="5625942"/>
                </a:lnTo>
                <a:lnTo>
                  <a:pt x="11575986" y="5632389"/>
                </a:lnTo>
                <a:lnTo>
                  <a:pt x="11582330" y="5632389"/>
                </a:lnTo>
                <a:lnTo>
                  <a:pt x="11582330" y="5625942"/>
                </a:lnTo>
                <a:lnTo>
                  <a:pt x="11575986" y="5625942"/>
                </a:lnTo>
                <a:lnTo>
                  <a:pt x="11575986" y="5029161"/>
                </a:lnTo>
                <a:lnTo>
                  <a:pt x="10979121" y="5029161"/>
                </a:lnTo>
                <a:moveTo>
                  <a:pt x="10369570" y="5029161"/>
                </a:moveTo>
                <a:lnTo>
                  <a:pt x="10369570" y="5625942"/>
                </a:lnTo>
                <a:lnTo>
                  <a:pt x="10966435" y="5625942"/>
                </a:lnTo>
                <a:lnTo>
                  <a:pt x="10966435" y="5629234"/>
                </a:lnTo>
                <a:lnTo>
                  <a:pt x="10972778" y="5629234"/>
                </a:lnTo>
                <a:lnTo>
                  <a:pt x="10972778" y="5625942"/>
                </a:lnTo>
                <a:lnTo>
                  <a:pt x="10966435" y="5625942"/>
                </a:lnTo>
                <a:lnTo>
                  <a:pt x="10966435" y="5029161"/>
                </a:lnTo>
                <a:lnTo>
                  <a:pt x="10369570" y="5029161"/>
                </a:lnTo>
                <a:moveTo>
                  <a:pt x="9759897" y="5029161"/>
                </a:moveTo>
                <a:lnTo>
                  <a:pt x="9759897" y="5625942"/>
                </a:lnTo>
                <a:lnTo>
                  <a:pt x="10356762" y="5625942"/>
                </a:lnTo>
                <a:lnTo>
                  <a:pt x="10356762" y="5632389"/>
                </a:lnTo>
                <a:lnTo>
                  <a:pt x="10363105" y="5632389"/>
                </a:lnTo>
                <a:lnTo>
                  <a:pt x="10363105" y="5629303"/>
                </a:lnTo>
                <a:lnTo>
                  <a:pt x="10363105" y="5626011"/>
                </a:lnTo>
                <a:lnTo>
                  <a:pt x="10356762" y="5626011"/>
                </a:lnTo>
                <a:lnTo>
                  <a:pt x="10356762" y="5029230"/>
                </a:lnTo>
                <a:lnTo>
                  <a:pt x="9759897" y="5029161"/>
                </a:lnTo>
                <a:moveTo>
                  <a:pt x="9150345" y="5029161"/>
                </a:moveTo>
                <a:lnTo>
                  <a:pt x="9150345" y="5625942"/>
                </a:lnTo>
                <a:lnTo>
                  <a:pt x="9747210" y="5625942"/>
                </a:lnTo>
                <a:lnTo>
                  <a:pt x="9747210" y="5632389"/>
                </a:lnTo>
                <a:lnTo>
                  <a:pt x="9753554" y="5632389"/>
                </a:lnTo>
                <a:lnTo>
                  <a:pt x="9753554" y="5625942"/>
                </a:lnTo>
                <a:lnTo>
                  <a:pt x="9747210" y="5625942"/>
                </a:lnTo>
                <a:lnTo>
                  <a:pt x="9747210" y="5029161"/>
                </a:lnTo>
                <a:lnTo>
                  <a:pt x="9150345" y="5029161"/>
                </a:lnTo>
                <a:moveTo>
                  <a:pt x="8540794" y="5029161"/>
                </a:moveTo>
                <a:lnTo>
                  <a:pt x="8540794" y="5625942"/>
                </a:lnTo>
                <a:lnTo>
                  <a:pt x="9137659" y="5625942"/>
                </a:lnTo>
                <a:lnTo>
                  <a:pt x="9137659" y="5632389"/>
                </a:lnTo>
                <a:lnTo>
                  <a:pt x="9144002" y="5632389"/>
                </a:lnTo>
                <a:lnTo>
                  <a:pt x="9144002" y="5625942"/>
                </a:lnTo>
                <a:lnTo>
                  <a:pt x="9137659" y="5625942"/>
                </a:lnTo>
                <a:lnTo>
                  <a:pt x="9137659" y="5029161"/>
                </a:lnTo>
                <a:lnTo>
                  <a:pt x="8540794" y="5029161"/>
                </a:lnTo>
                <a:moveTo>
                  <a:pt x="7931121" y="5029161"/>
                </a:moveTo>
                <a:lnTo>
                  <a:pt x="7931121" y="5625942"/>
                </a:lnTo>
                <a:lnTo>
                  <a:pt x="8527986" y="5625942"/>
                </a:lnTo>
                <a:lnTo>
                  <a:pt x="8527986" y="5632389"/>
                </a:lnTo>
                <a:lnTo>
                  <a:pt x="8534329" y="5632389"/>
                </a:lnTo>
                <a:lnTo>
                  <a:pt x="8534329" y="5625942"/>
                </a:lnTo>
                <a:lnTo>
                  <a:pt x="8527986" y="5625942"/>
                </a:lnTo>
                <a:lnTo>
                  <a:pt x="8527986" y="5029161"/>
                </a:lnTo>
                <a:lnTo>
                  <a:pt x="7931121" y="5029161"/>
                </a:lnTo>
                <a:moveTo>
                  <a:pt x="7321569" y="5029161"/>
                </a:moveTo>
                <a:lnTo>
                  <a:pt x="7321569" y="5625942"/>
                </a:lnTo>
                <a:lnTo>
                  <a:pt x="7918434" y="5625942"/>
                </a:lnTo>
                <a:lnTo>
                  <a:pt x="7918434" y="5632389"/>
                </a:lnTo>
                <a:lnTo>
                  <a:pt x="7924778" y="5632389"/>
                </a:lnTo>
                <a:lnTo>
                  <a:pt x="7924778" y="5625942"/>
                </a:lnTo>
                <a:lnTo>
                  <a:pt x="7918434" y="5625942"/>
                </a:lnTo>
                <a:lnTo>
                  <a:pt x="7918434" y="5029161"/>
                </a:lnTo>
                <a:lnTo>
                  <a:pt x="7321569" y="5029161"/>
                </a:lnTo>
                <a:moveTo>
                  <a:pt x="6102345" y="5029161"/>
                </a:moveTo>
                <a:lnTo>
                  <a:pt x="6102345" y="5625942"/>
                </a:lnTo>
                <a:lnTo>
                  <a:pt x="6699210" y="5625942"/>
                </a:lnTo>
                <a:lnTo>
                  <a:pt x="6699210" y="5632389"/>
                </a:lnTo>
                <a:lnTo>
                  <a:pt x="6705553" y="5632389"/>
                </a:lnTo>
                <a:lnTo>
                  <a:pt x="6705553" y="5630949"/>
                </a:lnTo>
                <a:lnTo>
                  <a:pt x="6705553" y="5625942"/>
                </a:lnTo>
                <a:lnTo>
                  <a:pt x="6699210" y="5625942"/>
                </a:lnTo>
                <a:lnTo>
                  <a:pt x="6699210" y="5029161"/>
                </a:lnTo>
                <a:lnTo>
                  <a:pt x="6102345" y="5029161"/>
                </a:lnTo>
                <a:moveTo>
                  <a:pt x="5492793" y="5029161"/>
                </a:moveTo>
                <a:lnTo>
                  <a:pt x="5492793" y="5625942"/>
                </a:lnTo>
                <a:lnTo>
                  <a:pt x="6089658" y="5625942"/>
                </a:lnTo>
                <a:lnTo>
                  <a:pt x="6089658" y="5632389"/>
                </a:lnTo>
                <a:lnTo>
                  <a:pt x="6096001" y="5632389"/>
                </a:lnTo>
                <a:lnTo>
                  <a:pt x="6096001" y="5625942"/>
                </a:lnTo>
                <a:lnTo>
                  <a:pt x="6089658" y="5625942"/>
                </a:lnTo>
                <a:lnTo>
                  <a:pt x="6089658" y="5029161"/>
                </a:lnTo>
                <a:lnTo>
                  <a:pt x="5492793" y="5029161"/>
                </a:lnTo>
                <a:moveTo>
                  <a:pt x="4883120" y="5029161"/>
                </a:moveTo>
                <a:lnTo>
                  <a:pt x="4883120" y="5625942"/>
                </a:lnTo>
                <a:lnTo>
                  <a:pt x="5479985" y="5625942"/>
                </a:lnTo>
                <a:lnTo>
                  <a:pt x="5479985" y="5632389"/>
                </a:lnTo>
                <a:lnTo>
                  <a:pt x="5486328" y="5632389"/>
                </a:lnTo>
                <a:lnTo>
                  <a:pt x="5486328" y="5625942"/>
                </a:lnTo>
                <a:lnTo>
                  <a:pt x="5479985" y="5625942"/>
                </a:lnTo>
                <a:lnTo>
                  <a:pt x="5479985" y="5029161"/>
                </a:lnTo>
                <a:lnTo>
                  <a:pt x="4883120" y="5029161"/>
                </a:lnTo>
                <a:moveTo>
                  <a:pt x="4273569" y="5029161"/>
                </a:moveTo>
                <a:lnTo>
                  <a:pt x="4273569" y="5625942"/>
                </a:lnTo>
                <a:lnTo>
                  <a:pt x="4870434" y="5625942"/>
                </a:lnTo>
                <a:lnTo>
                  <a:pt x="4870434" y="5632389"/>
                </a:lnTo>
                <a:lnTo>
                  <a:pt x="4876777" y="5632389"/>
                </a:lnTo>
                <a:lnTo>
                  <a:pt x="4876777" y="5625942"/>
                </a:lnTo>
                <a:lnTo>
                  <a:pt x="4870434" y="5625942"/>
                </a:lnTo>
                <a:lnTo>
                  <a:pt x="4870434" y="5029161"/>
                </a:lnTo>
                <a:lnTo>
                  <a:pt x="4273569" y="5029161"/>
                </a:lnTo>
                <a:moveTo>
                  <a:pt x="3663895" y="5029161"/>
                </a:moveTo>
                <a:lnTo>
                  <a:pt x="3663895" y="5625942"/>
                </a:lnTo>
                <a:lnTo>
                  <a:pt x="4260760" y="5625942"/>
                </a:lnTo>
                <a:lnTo>
                  <a:pt x="4260760" y="5632389"/>
                </a:lnTo>
                <a:lnTo>
                  <a:pt x="4267103" y="5632389"/>
                </a:lnTo>
                <a:lnTo>
                  <a:pt x="4267103" y="5625942"/>
                </a:lnTo>
                <a:lnTo>
                  <a:pt x="4260760" y="5625942"/>
                </a:lnTo>
                <a:lnTo>
                  <a:pt x="4260760" y="5029161"/>
                </a:lnTo>
                <a:lnTo>
                  <a:pt x="3663895" y="5029161"/>
                </a:lnTo>
                <a:moveTo>
                  <a:pt x="2444793" y="5029161"/>
                </a:moveTo>
                <a:lnTo>
                  <a:pt x="2444793" y="5625942"/>
                </a:lnTo>
                <a:lnTo>
                  <a:pt x="3041658" y="5625942"/>
                </a:lnTo>
                <a:lnTo>
                  <a:pt x="3041658" y="5632389"/>
                </a:lnTo>
                <a:lnTo>
                  <a:pt x="3048001" y="5632389"/>
                </a:lnTo>
                <a:lnTo>
                  <a:pt x="3048001" y="5625942"/>
                </a:lnTo>
                <a:lnTo>
                  <a:pt x="3041658" y="5625942"/>
                </a:lnTo>
                <a:lnTo>
                  <a:pt x="3041658" y="5029161"/>
                </a:lnTo>
                <a:lnTo>
                  <a:pt x="2444793" y="5029161"/>
                </a:lnTo>
                <a:moveTo>
                  <a:pt x="1835119" y="5029161"/>
                </a:moveTo>
                <a:lnTo>
                  <a:pt x="1835119" y="5625942"/>
                </a:lnTo>
                <a:lnTo>
                  <a:pt x="2431984" y="5625942"/>
                </a:lnTo>
                <a:lnTo>
                  <a:pt x="2431984" y="5632389"/>
                </a:lnTo>
                <a:lnTo>
                  <a:pt x="2438327" y="5632389"/>
                </a:lnTo>
                <a:lnTo>
                  <a:pt x="2438327" y="5625942"/>
                </a:lnTo>
                <a:lnTo>
                  <a:pt x="2431984" y="5625942"/>
                </a:lnTo>
                <a:lnTo>
                  <a:pt x="2431984" y="5029161"/>
                </a:lnTo>
                <a:lnTo>
                  <a:pt x="1835119" y="5029161"/>
                </a:lnTo>
                <a:moveTo>
                  <a:pt x="1225568" y="5029161"/>
                </a:moveTo>
                <a:lnTo>
                  <a:pt x="1225568" y="5625942"/>
                </a:lnTo>
                <a:lnTo>
                  <a:pt x="1822433" y="5625942"/>
                </a:lnTo>
                <a:lnTo>
                  <a:pt x="1822433" y="5632389"/>
                </a:lnTo>
                <a:lnTo>
                  <a:pt x="1828776" y="5632389"/>
                </a:lnTo>
                <a:lnTo>
                  <a:pt x="1828776" y="5625942"/>
                </a:lnTo>
                <a:lnTo>
                  <a:pt x="1822433" y="5625942"/>
                </a:lnTo>
                <a:lnTo>
                  <a:pt x="1822433" y="5029161"/>
                </a:lnTo>
                <a:lnTo>
                  <a:pt x="1225568" y="5029161"/>
                </a:lnTo>
                <a:moveTo>
                  <a:pt x="616017" y="5029161"/>
                </a:moveTo>
                <a:lnTo>
                  <a:pt x="616017" y="5625942"/>
                </a:lnTo>
                <a:lnTo>
                  <a:pt x="1212882" y="5625942"/>
                </a:lnTo>
                <a:lnTo>
                  <a:pt x="1212882" y="5629234"/>
                </a:lnTo>
                <a:lnTo>
                  <a:pt x="1219225" y="5629234"/>
                </a:lnTo>
                <a:lnTo>
                  <a:pt x="1219225" y="5632320"/>
                </a:lnTo>
                <a:lnTo>
                  <a:pt x="1219225" y="5632320"/>
                </a:lnTo>
                <a:lnTo>
                  <a:pt x="1219225" y="5625874"/>
                </a:lnTo>
                <a:lnTo>
                  <a:pt x="1212882" y="5625874"/>
                </a:lnTo>
                <a:lnTo>
                  <a:pt x="1212882" y="5029092"/>
                </a:lnTo>
                <a:lnTo>
                  <a:pt x="616017" y="5029092"/>
                </a:lnTo>
                <a:lnTo>
                  <a:pt x="616017" y="5029161"/>
                </a:lnTo>
                <a:moveTo>
                  <a:pt x="11588795" y="4419555"/>
                </a:moveTo>
                <a:lnTo>
                  <a:pt x="11588795" y="5016474"/>
                </a:lnTo>
                <a:lnTo>
                  <a:pt x="11588795" y="5016611"/>
                </a:lnTo>
                <a:lnTo>
                  <a:pt x="12185660" y="5016611"/>
                </a:lnTo>
                <a:lnTo>
                  <a:pt x="12185660" y="5016474"/>
                </a:lnTo>
                <a:lnTo>
                  <a:pt x="12185660" y="4419555"/>
                </a:lnTo>
                <a:lnTo>
                  <a:pt x="11588795" y="4419555"/>
                </a:lnTo>
                <a:moveTo>
                  <a:pt x="10979121" y="4419555"/>
                </a:moveTo>
                <a:lnTo>
                  <a:pt x="10979121" y="5016474"/>
                </a:lnTo>
                <a:lnTo>
                  <a:pt x="10979121" y="5016611"/>
                </a:lnTo>
                <a:lnTo>
                  <a:pt x="11575986" y="5016611"/>
                </a:lnTo>
                <a:lnTo>
                  <a:pt x="11575986" y="5016474"/>
                </a:lnTo>
                <a:lnTo>
                  <a:pt x="11575986" y="4419555"/>
                </a:lnTo>
                <a:lnTo>
                  <a:pt x="10979121" y="4419555"/>
                </a:lnTo>
                <a:moveTo>
                  <a:pt x="10369570" y="4419555"/>
                </a:moveTo>
                <a:lnTo>
                  <a:pt x="10369570" y="5016474"/>
                </a:lnTo>
                <a:lnTo>
                  <a:pt x="10369570" y="5016611"/>
                </a:lnTo>
                <a:lnTo>
                  <a:pt x="10966435" y="5016611"/>
                </a:lnTo>
                <a:lnTo>
                  <a:pt x="10966435" y="5016474"/>
                </a:lnTo>
                <a:lnTo>
                  <a:pt x="10966435" y="4419555"/>
                </a:lnTo>
                <a:lnTo>
                  <a:pt x="10369570" y="4419555"/>
                </a:lnTo>
                <a:moveTo>
                  <a:pt x="9759897" y="4419555"/>
                </a:moveTo>
                <a:lnTo>
                  <a:pt x="9759897" y="5016474"/>
                </a:lnTo>
                <a:lnTo>
                  <a:pt x="9759897" y="5016611"/>
                </a:lnTo>
                <a:lnTo>
                  <a:pt x="10356762" y="5016611"/>
                </a:lnTo>
                <a:lnTo>
                  <a:pt x="10356762" y="5016474"/>
                </a:lnTo>
                <a:lnTo>
                  <a:pt x="10356762" y="4419555"/>
                </a:lnTo>
                <a:lnTo>
                  <a:pt x="9759897" y="4419555"/>
                </a:lnTo>
                <a:moveTo>
                  <a:pt x="9150345" y="4419555"/>
                </a:moveTo>
                <a:lnTo>
                  <a:pt x="9150345" y="5016474"/>
                </a:lnTo>
                <a:lnTo>
                  <a:pt x="9150345" y="5016611"/>
                </a:lnTo>
                <a:lnTo>
                  <a:pt x="9747210" y="5016611"/>
                </a:lnTo>
                <a:lnTo>
                  <a:pt x="9747210" y="5016474"/>
                </a:lnTo>
                <a:lnTo>
                  <a:pt x="9747210" y="4419555"/>
                </a:lnTo>
                <a:lnTo>
                  <a:pt x="9150345" y="4419555"/>
                </a:lnTo>
                <a:moveTo>
                  <a:pt x="7931121" y="4419555"/>
                </a:moveTo>
                <a:lnTo>
                  <a:pt x="7931121" y="5016474"/>
                </a:lnTo>
                <a:lnTo>
                  <a:pt x="7931121" y="5016611"/>
                </a:lnTo>
                <a:lnTo>
                  <a:pt x="8527986" y="5016611"/>
                </a:lnTo>
                <a:lnTo>
                  <a:pt x="8527986" y="5016474"/>
                </a:lnTo>
                <a:lnTo>
                  <a:pt x="8527986" y="4419555"/>
                </a:lnTo>
                <a:lnTo>
                  <a:pt x="7931121" y="4419555"/>
                </a:lnTo>
                <a:moveTo>
                  <a:pt x="7321569" y="4419555"/>
                </a:moveTo>
                <a:lnTo>
                  <a:pt x="7321569" y="5016474"/>
                </a:lnTo>
                <a:lnTo>
                  <a:pt x="7321569" y="5016611"/>
                </a:lnTo>
                <a:lnTo>
                  <a:pt x="7918434" y="5016611"/>
                </a:lnTo>
                <a:lnTo>
                  <a:pt x="7918434" y="5016474"/>
                </a:lnTo>
                <a:lnTo>
                  <a:pt x="7918434" y="4419555"/>
                </a:lnTo>
                <a:lnTo>
                  <a:pt x="7321569" y="4419555"/>
                </a:lnTo>
                <a:moveTo>
                  <a:pt x="6711896" y="4419555"/>
                </a:moveTo>
                <a:lnTo>
                  <a:pt x="6711896" y="5016474"/>
                </a:lnTo>
                <a:lnTo>
                  <a:pt x="6711896" y="5016611"/>
                </a:lnTo>
                <a:lnTo>
                  <a:pt x="7308761" y="5016611"/>
                </a:lnTo>
                <a:lnTo>
                  <a:pt x="7308761" y="5016474"/>
                </a:lnTo>
                <a:lnTo>
                  <a:pt x="7308761" y="4419555"/>
                </a:lnTo>
                <a:lnTo>
                  <a:pt x="6711896" y="4419555"/>
                </a:lnTo>
                <a:moveTo>
                  <a:pt x="6102345" y="4419555"/>
                </a:moveTo>
                <a:lnTo>
                  <a:pt x="6102345" y="5016474"/>
                </a:lnTo>
                <a:lnTo>
                  <a:pt x="6102345" y="5016611"/>
                </a:lnTo>
                <a:lnTo>
                  <a:pt x="6699210" y="5016611"/>
                </a:lnTo>
                <a:lnTo>
                  <a:pt x="6699210" y="5016474"/>
                </a:lnTo>
                <a:lnTo>
                  <a:pt x="6699210" y="4419555"/>
                </a:lnTo>
                <a:lnTo>
                  <a:pt x="6102345" y="4419555"/>
                </a:lnTo>
                <a:moveTo>
                  <a:pt x="5492793" y="4419555"/>
                </a:moveTo>
                <a:lnTo>
                  <a:pt x="5492793" y="5016611"/>
                </a:lnTo>
                <a:lnTo>
                  <a:pt x="6089658" y="5016611"/>
                </a:lnTo>
                <a:lnTo>
                  <a:pt x="6089658" y="5016474"/>
                </a:lnTo>
                <a:lnTo>
                  <a:pt x="6089658" y="4419555"/>
                </a:lnTo>
                <a:lnTo>
                  <a:pt x="5492793" y="4419555"/>
                </a:lnTo>
                <a:moveTo>
                  <a:pt x="4273569" y="4419555"/>
                </a:moveTo>
                <a:lnTo>
                  <a:pt x="4273569" y="5016611"/>
                </a:lnTo>
                <a:lnTo>
                  <a:pt x="4870434" y="5016611"/>
                </a:lnTo>
                <a:lnTo>
                  <a:pt x="4870434" y="5016474"/>
                </a:lnTo>
                <a:lnTo>
                  <a:pt x="4870434" y="4419555"/>
                </a:lnTo>
                <a:lnTo>
                  <a:pt x="4273569" y="4419555"/>
                </a:lnTo>
                <a:moveTo>
                  <a:pt x="3664017" y="4419555"/>
                </a:moveTo>
                <a:lnTo>
                  <a:pt x="3664017" y="5016611"/>
                </a:lnTo>
                <a:lnTo>
                  <a:pt x="4260882" y="5016611"/>
                </a:lnTo>
                <a:lnTo>
                  <a:pt x="4260882" y="5016474"/>
                </a:lnTo>
                <a:lnTo>
                  <a:pt x="4260882" y="5016474"/>
                </a:lnTo>
                <a:lnTo>
                  <a:pt x="4260882" y="4419555"/>
                </a:lnTo>
                <a:lnTo>
                  <a:pt x="3664017" y="4419555"/>
                </a:lnTo>
                <a:moveTo>
                  <a:pt x="3054344" y="4419555"/>
                </a:moveTo>
                <a:lnTo>
                  <a:pt x="3054344" y="5016611"/>
                </a:lnTo>
                <a:lnTo>
                  <a:pt x="3651209" y="5016611"/>
                </a:lnTo>
                <a:lnTo>
                  <a:pt x="3651209" y="5016474"/>
                </a:lnTo>
                <a:lnTo>
                  <a:pt x="3651209" y="5016474"/>
                </a:lnTo>
                <a:lnTo>
                  <a:pt x="3651209" y="4419555"/>
                </a:lnTo>
                <a:lnTo>
                  <a:pt x="3054344" y="4419555"/>
                </a:lnTo>
                <a:moveTo>
                  <a:pt x="2444793" y="4419555"/>
                </a:moveTo>
                <a:lnTo>
                  <a:pt x="2444793" y="5016611"/>
                </a:lnTo>
                <a:lnTo>
                  <a:pt x="3041658" y="5016611"/>
                </a:lnTo>
                <a:lnTo>
                  <a:pt x="3041658" y="5016474"/>
                </a:lnTo>
                <a:lnTo>
                  <a:pt x="3041658" y="5016474"/>
                </a:lnTo>
                <a:lnTo>
                  <a:pt x="3041658" y="4419555"/>
                </a:lnTo>
                <a:lnTo>
                  <a:pt x="2444793" y="4419555"/>
                </a:lnTo>
                <a:moveTo>
                  <a:pt x="1835119" y="4419555"/>
                </a:moveTo>
                <a:lnTo>
                  <a:pt x="1835119" y="5016611"/>
                </a:lnTo>
                <a:lnTo>
                  <a:pt x="2431984" y="5016611"/>
                </a:lnTo>
                <a:lnTo>
                  <a:pt x="2431984" y="5016474"/>
                </a:lnTo>
                <a:lnTo>
                  <a:pt x="2431984" y="5016474"/>
                </a:lnTo>
                <a:lnTo>
                  <a:pt x="2431984" y="4419555"/>
                </a:lnTo>
                <a:lnTo>
                  <a:pt x="1835119" y="4419555"/>
                </a:lnTo>
                <a:moveTo>
                  <a:pt x="1225568" y="4419555"/>
                </a:moveTo>
                <a:lnTo>
                  <a:pt x="1225568" y="5016611"/>
                </a:lnTo>
                <a:lnTo>
                  <a:pt x="1822433" y="5016611"/>
                </a:lnTo>
                <a:lnTo>
                  <a:pt x="1822433" y="5016474"/>
                </a:lnTo>
                <a:lnTo>
                  <a:pt x="1822433" y="5016474"/>
                </a:lnTo>
                <a:lnTo>
                  <a:pt x="1822433" y="4419555"/>
                </a:lnTo>
                <a:lnTo>
                  <a:pt x="1225568" y="4419555"/>
                </a:lnTo>
                <a:moveTo>
                  <a:pt x="616017" y="4419555"/>
                </a:moveTo>
                <a:lnTo>
                  <a:pt x="616017" y="5016611"/>
                </a:lnTo>
                <a:lnTo>
                  <a:pt x="1212882" y="5016611"/>
                </a:lnTo>
                <a:lnTo>
                  <a:pt x="1212882" y="5016474"/>
                </a:lnTo>
                <a:lnTo>
                  <a:pt x="1212882" y="5016474"/>
                </a:lnTo>
                <a:lnTo>
                  <a:pt x="1212882" y="4419555"/>
                </a:lnTo>
                <a:lnTo>
                  <a:pt x="616017" y="4419555"/>
                </a:lnTo>
                <a:moveTo>
                  <a:pt x="2432106" y="4411737"/>
                </a:moveTo>
                <a:lnTo>
                  <a:pt x="2432106" y="4413315"/>
                </a:lnTo>
                <a:lnTo>
                  <a:pt x="2438449" y="4413315"/>
                </a:lnTo>
                <a:lnTo>
                  <a:pt x="2438449" y="4411737"/>
                </a:lnTo>
                <a:lnTo>
                  <a:pt x="2432106" y="4411737"/>
                </a:lnTo>
                <a:moveTo>
                  <a:pt x="11588795" y="3809950"/>
                </a:moveTo>
                <a:lnTo>
                  <a:pt x="11588795" y="4407005"/>
                </a:lnTo>
                <a:lnTo>
                  <a:pt x="12185660" y="4407005"/>
                </a:lnTo>
                <a:lnTo>
                  <a:pt x="12185660" y="4413315"/>
                </a:lnTo>
                <a:lnTo>
                  <a:pt x="12192003" y="4413315"/>
                </a:lnTo>
                <a:lnTo>
                  <a:pt x="12192003" y="4407005"/>
                </a:lnTo>
                <a:lnTo>
                  <a:pt x="12185660" y="4407005"/>
                </a:lnTo>
                <a:lnTo>
                  <a:pt x="12185660" y="3809950"/>
                </a:lnTo>
                <a:lnTo>
                  <a:pt x="11588795" y="3809950"/>
                </a:lnTo>
                <a:moveTo>
                  <a:pt x="10979121" y="3809950"/>
                </a:moveTo>
                <a:lnTo>
                  <a:pt x="10979121" y="4407005"/>
                </a:lnTo>
                <a:lnTo>
                  <a:pt x="11575986" y="4407005"/>
                </a:lnTo>
                <a:lnTo>
                  <a:pt x="11575986" y="4413315"/>
                </a:lnTo>
                <a:lnTo>
                  <a:pt x="11582330" y="4413315"/>
                </a:lnTo>
                <a:lnTo>
                  <a:pt x="11582330" y="4407005"/>
                </a:lnTo>
                <a:lnTo>
                  <a:pt x="11575986" y="4407005"/>
                </a:lnTo>
                <a:lnTo>
                  <a:pt x="11575986" y="3809950"/>
                </a:lnTo>
                <a:lnTo>
                  <a:pt x="10979121" y="3809950"/>
                </a:lnTo>
                <a:moveTo>
                  <a:pt x="10369570" y="3809950"/>
                </a:moveTo>
                <a:lnTo>
                  <a:pt x="10369570" y="4407005"/>
                </a:lnTo>
                <a:lnTo>
                  <a:pt x="10966435" y="4407005"/>
                </a:lnTo>
                <a:lnTo>
                  <a:pt x="10966435" y="4413315"/>
                </a:lnTo>
                <a:lnTo>
                  <a:pt x="10972778" y="4413315"/>
                </a:lnTo>
                <a:lnTo>
                  <a:pt x="10972778" y="4407005"/>
                </a:lnTo>
                <a:lnTo>
                  <a:pt x="10966435" y="4407005"/>
                </a:lnTo>
                <a:lnTo>
                  <a:pt x="10966435" y="3809950"/>
                </a:lnTo>
                <a:lnTo>
                  <a:pt x="10369570" y="3809950"/>
                </a:lnTo>
                <a:moveTo>
                  <a:pt x="9150345" y="3809950"/>
                </a:moveTo>
                <a:lnTo>
                  <a:pt x="9150345" y="4407005"/>
                </a:lnTo>
                <a:lnTo>
                  <a:pt x="9747210" y="4407005"/>
                </a:lnTo>
                <a:lnTo>
                  <a:pt x="9747210" y="4413315"/>
                </a:lnTo>
                <a:lnTo>
                  <a:pt x="9753554" y="4413315"/>
                </a:lnTo>
                <a:lnTo>
                  <a:pt x="9753554" y="4411737"/>
                </a:lnTo>
                <a:lnTo>
                  <a:pt x="9753554" y="4407005"/>
                </a:lnTo>
                <a:lnTo>
                  <a:pt x="9747210" y="4407005"/>
                </a:lnTo>
                <a:lnTo>
                  <a:pt x="9747210" y="3809950"/>
                </a:lnTo>
                <a:lnTo>
                  <a:pt x="9150345" y="3809950"/>
                </a:lnTo>
                <a:moveTo>
                  <a:pt x="8540794" y="3809950"/>
                </a:moveTo>
                <a:lnTo>
                  <a:pt x="8540794" y="4407005"/>
                </a:lnTo>
                <a:lnTo>
                  <a:pt x="9137659" y="4407005"/>
                </a:lnTo>
                <a:lnTo>
                  <a:pt x="9137659" y="4410023"/>
                </a:lnTo>
                <a:lnTo>
                  <a:pt x="9144002" y="4410023"/>
                </a:lnTo>
                <a:lnTo>
                  <a:pt x="9144002" y="4407005"/>
                </a:lnTo>
                <a:lnTo>
                  <a:pt x="9137659" y="4407005"/>
                </a:lnTo>
                <a:lnTo>
                  <a:pt x="9137659" y="3809950"/>
                </a:lnTo>
                <a:lnTo>
                  <a:pt x="8540794" y="3809950"/>
                </a:lnTo>
                <a:moveTo>
                  <a:pt x="7931121" y="3809950"/>
                </a:moveTo>
                <a:lnTo>
                  <a:pt x="7931121" y="4407005"/>
                </a:lnTo>
                <a:lnTo>
                  <a:pt x="8527986" y="4407005"/>
                </a:lnTo>
                <a:lnTo>
                  <a:pt x="8527986" y="4413315"/>
                </a:lnTo>
                <a:lnTo>
                  <a:pt x="8534329" y="4413315"/>
                </a:lnTo>
                <a:lnTo>
                  <a:pt x="8534329" y="4410091"/>
                </a:lnTo>
                <a:lnTo>
                  <a:pt x="8534329" y="4407074"/>
                </a:lnTo>
                <a:lnTo>
                  <a:pt x="8527986" y="4407074"/>
                </a:lnTo>
                <a:lnTo>
                  <a:pt x="8527986" y="3810018"/>
                </a:lnTo>
                <a:lnTo>
                  <a:pt x="7931121" y="3809950"/>
                </a:lnTo>
                <a:moveTo>
                  <a:pt x="7321569" y="3809950"/>
                </a:moveTo>
                <a:lnTo>
                  <a:pt x="7321569" y="4407005"/>
                </a:lnTo>
                <a:lnTo>
                  <a:pt x="7918434" y="4407005"/>
                </a:lnTo>
                <a:lnTo>
                  <a:pt x="7918434" y="4413315"/>
                </a:lnTo>
                <a:lnTo>
                  <a:pt x="7924778" y="4413315"/>
                </a:lnTo>
                <a:lnTo>
                  <a:pt x="7924778" y="4407005"/>
                </a:lnTo>
                <a:lnTo>
                  <a:pt x="7918434" y="4407005"/>
                </a:lnTo>
                <a:lnTo>
                  <a:pt x="7918434" y="3809950"/>
                </a:lnTo>
                <a:lnTo>
                  <a:pt x="7321569" y="3809950"/>
                </a:lnTo>
                <a:moveTo>
                  <a:pt x="6711896" y="3809950"/>
                </a:moveTo>
                <a:lnTo>
                  <a:pt x="6711896" y="4407005"/>
                </a:lnTo>
                <a:lnTo>
                  <a:pt x="7308761" y="4407005"/>
                </a:lnTo>
                <a:lnTo>
                  <a:pt x="7308761" y="4413315"/>
                </a:lnTo>
                <a:lnTo>
                  <a:pt x="7315104" y="4413315"/>
                </a:lnTo>
                <a:lnTo>
                  <a:pt x="7315104" y="4407005"/>
                </a:lnTo>
                <a:lnTo>
                  <a:pt x="7308761" y="4407005"/>
                </a:lnTo>
                <a:lnTo>
                  <a:pt x="7308761" y="3809950"/>
                </a:lnTo>
                <a:lnTo>
                  <a:pt x="6711896" y="3809950"/>
                </a:lnTo>
                <a:moveTo>
                  <a:pt x="6102345" y="3809950"/>
                </a:moveTo>
                <a:lnTo>
                  <a:pt x="6102345" y="4407005"/>
                </a:lnTo>
                <a:lnTo>
                  <a:pt x="6699210" y="4407005"/>
                </a:lnTo>
                <a:lnTo>
                  <a:pt x="6699210" y="4413315"/>
                </a:lnTo>
                <a:lnTo>
                  <a:pt x="6705553" y="4413315"/>
                </a:lnTo>
                <a:lnTo>
                  <a:pt x="6705553" y="4407005"/>
                </a:lnTo>
                <a:lnTo>
                  <a:pt x="6699210" y="4407005"/>
                </a:lnTo>
                <a:lnTo>
                  <a:pt x="6699210" y="3809950"/>
                </a:lnTo>
                <a:lnTo>
                  <a:pt x="6102345" y="3809950"/>
                </a:lnTo>
                <a:moveTo>
                  <a:pt x="5492793" y="3809950"/>
                </a:moveTo>
                <a:lnTo>
                  <a:pt x="5492793" y="4407005"/>
                </a:lnTo>
                <a:lnTo>
                  <a:pt x="6089658" y="4407005"/>
                </a:lnTo>
                <a:lnTo>
                  <a:pt x="6089658" y="4413315"/>
                </a:lnTo>
                <a:lnTo>
                  <a:pt x="6096001" y="4413315"/>
                </a:lnTo>
                <a:lnTo>
                  <a:pt x="6096001" y="4407005"/>
                </a:lnTo>
                <a:lnTo>
                  <a:pt x="6089658" y="4407005"/>
                </a:lnTo>
                <a:lnTo>
                  <a:pt x="6089658" y="3809950"/>
                </a:lnTo>
                <a:lnTo>
                  <a:pt x="5492793" y="3809950"/>
                </a:lnTo>
                <a:moveTo>
                  <a:pt x="4883120" y="3809950"/>
                </a:moveTo>
                <a:lnTo>
                  <a:pt x="4883120" y="4407005"/>
                </a:lnTo>
                <a:lnTo>
                  <a:pt x="5479985" y="4407005"/>
                </a:lnTo>
                <a:lnTo>
                  <a:pt x="5479985" y="4410023"/>
                </a:lnTo>
                <a:lnTo>
                  <a:pt x="5486328" y="4410023"/>
                </a:lnTo>
                <a:lnTo>
                  <a:pt x="5486328" y="4413246"/>
                </a:lnTo>
                <a:lnTo>
                  <a:pt x="5486328" y="4413246"/>
                </a:lnTo>
                <a:lnTo>
                  <a:pt x="5486328" y="4406937"/>
                </a:lnTo>
                <a:lnTo>
                  <a:pt x="5479985" y="4406937"/>
                </a:lnTo>
                <a:lnTo>
                  <a:pt x="5479985" y="3809881"/>
                </a:lnTo>
                <a:lnTo>
                  <a:pt x="4883120" y="3809950"/>
                </a:lnTo>
                <a:moveTo>
                  <a:pt x="4273569" y="3809950"/>
                </a:moveTo>
                <a:lnTo>
                  <a:pt x="4273569" y="4407005"/>
                </a:lnTo>
                <a:lnTo>
                  <a:pt x="4870434" y="4407005"/>
                </a:lnTo>
                <a:lnTo>
                  <a:pt x="4870434" y="4413315"/>
                </a:lnTo>
                <a:lnTo>
                  <a:pt x="4876777" y="4413315"/>
                </a:lnTo>
                <a:lnTo>
                  <a:pt x="4876777" y="4410091"/>
                </a:lnTo>
                <a:lnTo>
                  <a:pt x="4876777" y="4407074"/>
                </a:lnTo>
                <a:lnTo>
                  <a:pt x="4870434" y="4407074"/>
                </a:lnTo>
                <a:lnTo>
                  <a:pt x="4870434" y="3810018"/>
                </a:lnTo>
                <a:lnTo>
                  <a:pt x="4273569" y="3809950"/>
                </a:lnTo>
                <a:moveTo>
                  <a:pt x="3664017" y="3809950"/>
                </a:moveTo>
                <a:lnTo>
                  <a:pt x="3664017" y="4407005"/>
                </a:lnTo>
                <a:lnTo>
                  <a:pt x="4260882" y="4407005"/>
                </a:lnTo>
                <a:lnTo>
                  <a:pt x="4260882" y="4413315"/>
                </a:lnTo>
                <a:lnTo>
                  <a:pt x="4267225" y="4413315"/>
                </a:lnTo>
                <a:lnTo>
                  <a:pt x="4267225" y="4407005"/>
                </a:lnTo>
                <a:lnTo>
                  <a:pt x="4260882" y="4407005"/>
                </a:lnTo>
                <a:lnTo>
                  <a:pt x="4260882" y="3809950"/>
                </a:lnTo>
                <a:lnTo>
                  <a:pt x="3664017" y="3809950"/>
                </a:lnTo>
                <a:moveTo>
                  <a:pt x="3054344" y="3809950"/>
                </a:moveTo>
                <a:lnTo>
                  <a:pt x="3054344" y="4407005"/>
                </a:lnTo>
                <a:lnTo>
                  <a:pt x="3651209" y="4407005"/>
                </a:lnTo>
                <a:lnTo>
                  <a:pt x="3651209" y="4413315"/>
                </a:lnTo>
                <a:lnTo>
                  <a:pt x="3657552" y="4413315"/>
                </a:lnTo>
                <a:lnTo>
                  <a:pt x="3657552" y="4407005"/>
                </a:lnTo>
                <a:lnTo>
                  <a:pt x="3651209" y="4407005"/>
                </a:lnTo>
                <a:lnTo>
                  <a:pt x="3651209" y="3809950"/>
                </a:lnTo>
                <a:lnTo>
                  <a:pt x="3054344" y="3809950"/>
                </a:lnTo>
                <a:moveTo>
                  <a:pt x="2444793" y="3809950"/>
                </a:moveTo>
                <a:lnTo>
                  <a:pt x="2444793" y="4407005"/>
                </a:lnTo>
                <a:lnTo>
                  <a:pt x="3041658" y="4407005"/>
                </a:lnTo>
                <a:lnTo>
                  <a:pt x="3041658" y="4413315"/>
                </a:lnTo>
                <a:lnTo>
                  <a:pt x="3048001" y="4413315"/>
                </a:lnTo>
                <a:lnTo>
                  <a:pt x="3048001" y="4407005"/>
                </a:lnTo>
                <a:lnTo>
                  <a:pt x="3041658" y="4407005"/>
                </a:lnTo>
                <a:lnTo>
                  <a:pt x="3041658" y="3809950"/>
                </a:lnTo>
                <a:lnTo>
                  <a:pt x="2444793" y="3809950"/>
                </a:lnTo>
                <a:moveTo>
                  <a:pt x="1225568" y="3809950"/>
                </a:moveTo>
                <a:lnTo>
                  <a:pt x="1225568" y="4407005"/>
                </a:lnTo>
                <a:lnTo>
                  <a:pt x="1822433" y="4407005"/>
                </a:lnTo>
                <a:lnTo>
                  <a:pt x="1822433" y="4413315"/>
                </a:lnTo>
                <a:lnTo>
                  <a:pt x="1828776" y="4413315"/>
                </a:lnTo>
                <a:lnTo>
                  <a:pt x="1828776" y="4407005"/>
                </a:lnTo>
                <a:lnTo>
                  <a:pt x="1822433" y="4407005"/>
                </a:lnTo>
                <a:lnTo>
                  <a:pt x="1822433" y="3809950"/>
                </a:lnTo>
                <a:lnTo>
                  <a:pt x="1225568" y="3809950"/>
                </a:lnTo>
                <a:moveTo>
                  <a:pt x="616017" y="3809950"/>
                </a:moveTo>
                <a:lnTo>
                  <a:pt x="616017" y="4407005"/>
                </a:lnTo>
                <a:lnTo>
                  <a:pt x="1212882" y="4407005"/>
                </a:lnTo>
                <a:lnTo>
                  <a:pt x="1212882" y="4413315"/>
                </a:lnTo>
                <a:lnTo>
                  <a:pt x="1219225" y="4413315"/>
                </a:lnTo>
                <a:lnTo>
                  <a:pt x="1219225" y="4407005"/>
                </a:lnTo>
                <a:lnTo>
                  <a:pt x="1212882" y="4407005"/>
                </a:lnTo>
                <a:lnTo>
                  <a:pt x="1212882" y="3809950"/>
                </a:lnTo>
                <a:lnTo>
                  <a:pt x="616017" y="3809950"/>
                </a:lnTo>
                <a:moveTo>
                  <a:pt x="3651209" y="3802132"/>
                </a:moveTo>
                <a:lnTo>
                  <a:pt x="3651209" y="3803709"/>
                </a:lnTo>
                <a:lnTo>
                  <a:pt x="3657552" y="3803709"/>
                </a:lnTo>
                <a:lnTo>
                  <a:pt x="3657552" y="3802132"/>
                </a:lnTo>
                <a:lnTo>
                  <a:pt x="3651209" y="3802132"/>
                </a:lnTo>
                <a:moveTo>
                  <a:pt x="616017" y="3200413"/>
                </a:moveTo>
                <a:lnTo>
                  <a:pt x="616017" y="3797400"/>
                </a:lnTo>
                <a:lnTo>
                  <a:pt x="1212882" y="3797400"/>
                </a:lnTo>
                <a:lnTo>
                  <a:pt x="1212882" y="3803709"/>
                </a:lnTo>
                <a:lnTo>
                  <a:pt x="1219225" y="3803709"/>
                </a:lnTo>
                <a:lnTo>
                  <a:pt x="1219225" y="3797400"/>
                </a:lnTo>
                <a:lnTo>
                  <a:pt x="1212882" y="3797400"/>
                </a:lnTo>
                <a:lnTo>
                  <a:pt x="1212882" y="3200413"/>
                </a:lnTo>
                <a:lnTo>
                  <a:pt x="616017" y="3200413"/>
                </a:lnTo>
                <a:moveTo>
                  <a:pt x="9150345" y="3200413"/>
                </a:moveTo>
                <a:lnTo>
                  <a:pt x="9150345" y="3797400"/>
                </a:lnTo>
                <a:lnTo>
                  <a:pt x="9747210" y="3797400"/>
                </a:lnTo>
                <a:lnTo>
                  <a:pt x="9747210" y="3803709"/>
                </a:lnTo>
                <a:lnTo>
                  <a:pt x="9753554" y="3803709"/>
                </a:lnTo>
                <a:lnTo>
                  <a:pt x="9753554" y="3800486"/>
                </a:lnTo>
                <a:lnTo>
                  <a:pt x="9753554" y="3797468"/>
                </a:lnTo>
                <a:lnTo>
                  <a:pt x="9747210" y="3797468"/>
                </a:lnTo>
                <a:lnTo>
                  <a:pt x="9747210" y="3200481"/>
                </a:lnTo>
                <a:lnTo>
                  <a:pt x="9150345" y="3200413"/>
                </a:lnTo>
                <a:moveTo>
                  <a:pt x="8540794" y="3200413"/>
                </a:moveTo>
                <a:lnTo>
                  <a:pt x="8540794" y="3797400"/>
                </a:lnTo>
                <a:lnTo>
                  <a:pt x="9137659" y="3797400"/>
                </a:lnTo>
                <a:lnTo>
                  <a:pt x="9137659" y="3803709"/>
                </a:lnTo>
                <a:lnTo>
                  <a:pt x="9144002" y="3803709"/>
                </a:lnTo>
                <a:lnTo>
                  <a:pt x="9144002" y="3797400"/>
                </a:lnTo>
                <a:lnTo>
                  <a:pt x="9137659" y="3797400"/>
                </a:lnTo>
                <a:lnTo>
                  <a:pt x="9137659" y="3200413"/>
                </a:lnTo>
                <a:lnTo>
                  <a:pt x="8540794" y="3200413"/>
                </a:lnTo>
                <a:moveTo>
                  <a:pt x="7931121" y="3200413"/>
                </a:moveTo>
                <a:lnTo>
                  <a:pt x="7931121" y="3797400"/>
                </a:lnTo>
                <a:lnTo>
                  <a:pt x="8527986" y="3797400"/>
                </a:lnTo>
                <a:lnTo>
                  <a:pt x="8527986" y="3803709"/>
                </a:lnTo>
                <a:lnTo>
                  <a:pt x="8534329" y="3803709"/>
                </a:lnTo>
                <a:lnTo>
                  <a:pt x="8534329" y="3797400"/>
                </a:lnTo>
                <a:lnTo>
                  <a:pt x="8527986" y="3797400"/>
                </a:lnTo>
                <a:lnTo>
                  <a:pt x="8527986" y="3200413"/>
                </a:lnTo>
                <a:lnTo>
                  <a:pt x="7931121" y="3200413"/>
                </a:lnTo>
                <a:moveTo>
                  <a:pt x="7321569" y="3200413"/>
                </a:moveTo>
                <a:lnTo>
                  <a:pt x="7321569" y="3797400"/>
                </a:lnTo>
                <a:lnTo>
                  <a:pt x="7918434" y="3797400"/>
                </a:lnTo>
                <a:lnTo>
                  <a:pt x="7918434" y="3803709"/>
                </a:lnTo>
                <a:lnTo>
                  <a:pt x="7924778" y="3803709"/>
                </a:lnTo>
                <a:lnTo>
                  <a:pt x="7924778" y="3797400"/>
                </a:lnTo>
                <a:lnTo>
                  <a:pt x="7918434" y="3797400"/>
                </a:lnTo>
                <a:lnTo>
                  <a:pt x="7918434" y="3200413"/>
                </a:lnTo>
                <a:lnTo>
                  <a:pt x="7321569" y="3200413"/>
                </a:lnTo>
                <a:moveTo>
                  <a:pt x="6102345" y="3200413"/>
                </a:moveTo>
                <a:lnTo>
                  <a:pt x="6102345" y="3797400"/>
                </a:lnTo>
                <a:lnTo>
                  <a:pt x="6699210" y="3797400"/>
                </a:lnTo>
                <a:lnTo>
                  <a:pt x="6699210" y="3803709"/>
                </a:lnTo>
                <a:lnTo>
                  <a:pt x="6705553" y="3803709"/>
                </a:lnTo>
                <a:lnTo>
                  <a:pt x="6705553" y="3802132"/>
                </a:lnTo>
                <a:lnTo>
                  <a:pt x="6705553" y="3797400"/>
                </a:lnTo>
                <a:lnTo>
                  <a:pt x="6699210" y="3797400"/>
                </a:lnTo>
                <a:lnTo>
                  <a:pt x="6699210" y="3200413"/>
                </a:lnTo>
                <a:lnTo>
                  <a:pt x="6102345" y="3200413"/>
                </a:lnTo>
                <a:moveTo>
                  <a:pt x="5492793" y="3200413"/>
                </a:moveTo>
                <a:lnTo>
                  <a:pt x="5492793" y="3797400"/>
                </a:lnTo>
                <a:lnTo>
                  <a:pt x="6089658" y="3797400"/>
                </a:lnTo>
                <a:lnTo>
                  <a:pt x="6089658" y="3803709"/>
                </a:lnTo>
                <a:lnTo>
                  <a:pt x="6096001" y="3803709"/>
                </a:lnTo>
                <a:lnTo>
                  <a:pt x="6096001" y="3797400"/>
                </a:lnTo>
                <a:lnTo>
                  <a:pt x="6089658" y="3797400"/>
                </a:lnTo>
                <a:lnTo>
                  <a:pt x="6089658" y="3200413"/>
                </a:lnTo>
                <a:lnTo>
                  <a:pt x="5492793" y="3200413"/>
                </a:lnTo>
                <a:moveTo>
                  <a:pt x="4883120" y="3200413"/>
                </a:moveTo>
                <a:lnTo>
                  <a:pt x="4883120" y="3797400"/>
                </a:lnTo>
                <a:lnTo>
                  <a:pt x="5479985" y="3797400"/>
                </a:lnTo>
                <a:lnTo>
                  <a:pt x="5479985" y="3803709"/>
                </a:lnTo>
                <a:lnTo>
                  <a:pt x="5486328" y="3803709"/>
                </a:lnTo>
                <a:lnTo>
                  <a:pt x="5486328" y="3797400"/>
                </a:lnTo>
                <a:lnTo>
                  <a:pt x="5479985" y="3797400"/>
                </a:lnTo>
                <a:lnTo>
                  <a:pt x="5479985" y="3200413"/>
                </a:lnTo>
                <a:lnTo>
                  <a:pt x="4883120" y="3200413"/>
                </a:lnTo>
                <a:moveTo>
                  <a:pt x="4273569" y="3200413"/>
                </a:moveTo>
                <a:lnTo>
                  <a:pt x="4273569" y="3797400"/>
                </a:lnTo>
                <a:lnTo>
                  <a:pt x="4870434" y="3797400"/>
                </a:lnTo>
                <a:lnTo>
                  <a:pt x="4870434" y="3803709"/>
                </a:lnTo>
                <a:lnTo>
                  <a:pt x="4876777" y="3803709"/>
                </a:lnTo>
                <a:lnTo>
                  <a:pt x="4876777" y="3797400"/>
                </a:lnTo>
                <a:lnTo>
                  <a:pt x="4870434" y="3797400"/>
                </a:lnTo>
                <a:lnTo>
                  <a:pt x="4870434" y="3200413"/>
                </a:lnTo>
                <a:lnTo>
                  <a:pt x="4273569" y="3200413"/>
                </a:lnTo>
                <a:moveTo>
                  <a:pt x="3664017" y="3200413"/>
                </a:moveTo>
                <a:lnTo>
                  <a:pt x="3664017" y="3797400"/>
                </a:lnTo>
                <a:lnTo>
                  <a:pt x="4260882" y="3797400"/>
                </a:lnTo>
                <a:lnTo>
                  <a:pt x="4260882" y="3803709"/>
                </a:lnTo>
                <a:lnTo>
                  <a:pt x="4267225" y="3803709"/>
                </a:lnTo>
                <a:lnTo>
                  <a:pt x="4267225" y="3797400"/>
                </a:lnTo>
                <a:lnTo>
                  <a:pt x="4260882" y="3797400"/>
                </a:lnTo>
                <a:lnTo>
                  <a:pt x="4260882" y="3200413"/>
                </a:lnTo>
                <a:lnTo>
                  <a:pt x="3664017" y="3200413"/>
                </a:lnTo>
                <a:moveTo>
                  <a:pt x="2444793" y="3200413"/>
                </a:moveTo>
                <a:lnTo>
                  <a:pt x="2444793" y="3797400"/>
                </a:lnTo>
                <a:lnTo>
                  <a:pt x="3041658" y="3797400"/>
                </a:lnTo>
                <a:lnTo>
                  <a:pt x="3041658" y="3803709"/>
                </a:lnTo>
                <a:lnTo>
                  <a:pt x="3048001" y="3803709"/>
                </a:lnTo>
                <a:lnTo>
                  <a:pt x="3048001" y="3797400"/>
                </a:lnTo>
                <a:lnTo>
                  <a:pt x="3041658" y="3797400"/>
                </a:lnTo>
                <a:lnTo>
                  <a:pt x="3041658" y="3200413"/>
                </a:lnTo>
                <a:lnTo>
                  <a:pt x="2444793" y="3200413"/>
                </a:lnTo>
                <a:moveTo>
                  <a:pt x="1835119" y="3200413"/>
                </a:moveTo>
                <a:lnTo>
                  <a:pt x="1835119" y="3797400"/>
                </a:lnTo>
                <a:lnTo>
                  <a:pt x="2431984" y="3797400"/>
                </a:lnTo>
                <a:lnTo>
                  <a:pt x="2431984" y="3800417"/>
                </a:lnTo>
                <a:lnTo>
                  <a:pt x="2438327" y="3800417"/>
                </a:lnTo>
                <a:lnTo>
                  <a:pt x="2438327" y="3803640"/>
                </a:lnTo>
                <a:lnTo>
                  <a:pt x="2438327" y="3803640"/>
                </a:lnTo>
                <a:lnTo>
                  <a:pt x="2438327" y="3797331"/>
                </a:lnTo>
                <a:lnTo>
                  <a:pt x="2431984" y="3797331"/>
                </a:lnTo>
                <a:lnTo>
                  <a:pt x="2431984" y="3200344"/>
                </a:lnTo>
                <a:lnTo>
                  <a:pt x="1835119" y="3200344"/>
                </a:lnTo>
                <a:lnTo>
                  <a:pt x="1835119" y="3200413"/>
                </a:lnTo>
                <a:moveTo>
                  <a:pt x="1225568" y="3200413"/>
                </a:moveTo>
                <a:lnTo>
                  <a:pt x="1225568" y="3200413"/>
                </a:lnTo>
                <a:lnTo>
                  <a:pt x="1225568" y="3200413"/>
                </a:lnTo>
                <a:lnTo>
                  <a:pt x="1225568" y="3797400"/>
                </a:lnTo>
                <a:lnTo>
                  <a:pt x="1822433" y="3797400"/>
                </a:lnTo>
                <a:lnTo>
                  <a:pt x="1822433" y="3803709"/>
                </a:lnTo>
                <a:lnTo>
                  <a:pt x="1828776" y="3803709"/>
                </a:lnTo>
                <a:lnTo>
                  <a:pt x="1828776" y="3800486"/>
                </a:lnTo>
                <a:lnTo>
                  <a:pt x="1828776" y="3800486"/>
                </a:lnTo>
                <a:lnTo>
                  <a:pt x="1828776" y="3797468"/>
                </a:lnTo>
                <a:lnTo>
                  <a:pt x="1822433" y="3797468"/>
                </a:lnTo>
                <a:lnTo>
                  <a:pt x="1822433" y="3200481"/>
                </a:lnTo>
                <a:lnTo>
                  <a:pt x="1225568" y="3200413"/>
                </a:lnTo>
                <a:moveTo>
                  <a:pt x="11588795" y="3200413"/>
                </a:moveTo>
                <a:lnTo>
                  <a:pt x="11588795" y="3797400"/>
                </a:lnTo>
                <a:lnTo>
                  <a:pt x="12185660" y="3797400"/>
                </a:lnTo>
                <a:lnTo>
                  <a:pt x="12185660" y="3803709"/>
                </a:lnTo>
                <a:lnTo>
                  <a:pt x="12192003" y="3803709"/>
                </a:lnTo>
                <a:lnTo>
                  <a:pt x="12192003" y="3797400"/>
                </a:lnTo>
                <a:lnTo>
                  <a:pt x="12185660" y="3797400"/>
                </a:lnTo>
                <a:lnTo>
                  <a:pt x="12185660" y="3200413"/>
                </a:lnTo>
                <a:lnTo>
                  <a:pt x="11588795" y="3200413"/>
                </a:lnTo>
                <a:moveTo>
                  <a:pt x="10979121" y="3200413"/>
                </a:moveTo>
                <a:lnTo>
                  <a:pt x="10979121" y="3797400"/>
                </a:lnTo>
                <a:lnTo>
                  <a:pt x="11575986" y="3797400"/>
                </a:lnTo>
                <a:lnTo>
                  <a:pt x="11575986" y="3803709"/>
                </a:lnTo>
                <a:lnTo>
                  <a:pt x="11582330" y="3803709"/>
                </a:lnTo>
                <a:lnTo>
                  <a:pt x="11582330" y="3797400"/>
                </a:lnTo>
                <a:lnTo>
                  <a:pt x="11575986" y="3797400"/>
                </a:lnTo>
                <a:lnTo>
                  <a:pt x="11575986" y="3200413"/>
                </a:lnTo>
                <a:lnTo>
                  <a:pt x="10979121" y="3200413"/>
                </a:lnTo>
                <a:moveTo>
                  <a:pt x="10369570" y="3200413"/>
                </a:moveTo>
                <a:lnTo>
                  <a:pt x="10369570" y="3797400"/>
                </a:lnTo>
                <a:lnTo>
                  <a:pt x="10966435" y="3797400"/>
                </a:lnTo>
                <a:lnTo>
                  <a:pt x="10966435" y="3803709"/>
                </a:lnTo>
                <a:lnTo>
                  <a:pt x="10972778" y="3803709"/>
                </a:lnTo>
                <a:lnTo>
                  <a:pt x="10972778" y="3797400"/>
                </a:lnTo>
                <a:lnTo>
                  <a:pt x="10966435" y="3797400"/>
                </a:lnTo>
                <a:lnTo>
                  <a:pt x="10966435" y="3200413"/>
                </a:lnTo>
                <a:lnTo>
                  <a:pt x="10369570" y="3200413"/>
                </a:lnTo>
                <a:moveTo>
                  <a:pt x="9759897" y="3200413"/>
                </a:moveTo>
                <a:lnTo>
                  <a:pt x="9759897" y="3200413"/>
                </a:lnTo>
                <a:lnTo>
                  <a:pt x="9759897" y="3797400"/>
                </a:lnTo>
                <a:lnTo>
                  <a:pt x="10356762" y="3797400"/>
                </a:lnTo>
                <a:lnTo>
                  <a:pt x="10356762" y="3800417"/>
                </a:lnTo>
                <a:lnTo>
                  <a:pt x="10363105" y="3800417"/>
                </a:lnTo>
                <a:lnTo>
                  <a:pt x="10363105" y="3797400"/>
                </a:lnTo>
                <a:lnTo>
                  <a:pt x="10356762" y="3797400"/>
                </a:lnTo>
                <a:lnTo>
                  <a:pt x="10356762" y="3200413"/>
                </a:lnTo>
                <a:lnTo>
                  <a:pt x="9759897" y="3200413"/>
                </a:lnTo>
                <a:moveTo>
                  <a:pt x="11575986" y="3192526"/>
                </a:moveTo>
                <a:lnTo>
                  <a:pt x="11575986" y="3193966"/>
                </a:lnTo>
                <a:lnTo>
                  <a:pt x="11582330" y="3193966"/>
                </a:lnTo>
                <a:lnTo>
                  <a:pt x="11582330" y="3192526"/>
                </a:lnTo>
                <a:lnTo>
                  <a:pt x="11575986" y="3192526"/>
                </a:lnTo>
                <a:moveTo>
                  <a:pt x="4273569" y="2590807"/>
                </a:moveTo>
                <a:lnTo>
                  <a:pt x="4273569" y="3187657"/>
                </a:lnTo>
                <a:lnTo>
                  <a:pt x="4870434" y="3187657"/>
                </a:lnTo>
                <a:lnTo>
                  <a:pt x="4870434" y="3194035"/>
                </a:lnTo>
                <a:lnTo>
                  <a:pt x="4876777" y="3194035"/>
                </a:lnTo>
                <a:lnTo>
                  <a:pt x="4876777" y="3192595"/>
                </a:lnTo>
                <a:lnTo>
                  <a:pt x="4876777" y="3187657"/>
                </a:lnTo>
                <a:lnTo>
                  <a:pt x="4870434" y="3187657"/>
                </a:lnTo>
                <a:lnTo>
                  <a:pt x="4870434" y="2590807"/>
                </a:lnTo>
                <a:lnTo>
                  <a:pt x="4273569" y="2590807"/>
                </a:lnTo>
                <a:moveTo>
                  <a:pt x="3664017" y="2590807"/>
                </a:moveTo>
                <a:lnTo>
                  <a:pt x="3664017" y="3187657"/>
                </a:lnTo>
                <a:lnTo>
                  <a:pt x="4260882" y="3187657"/>
                </a:lnTo>
                <a:lnTo>
                  <a:pt x="4260882" y="3194035"/>
                </a:lnTo>
                <a:lnTo>
                  <a:pt x="4267225" y="3194035"/>
                </a:lnTo>
                <a:lnTo>
                  <a:pt x="4267225" y="3187657"/>
                </a:lnTo>
                <a:lnTo>
                  <a:pt x="4260882" y="3187657"/>
                </a:lnTo>
                <a:lnTo>
                  <a:pt x="4260882" y="2590807"/>
                </a:lnTo>
                <a:lnTo>
                  <a:pt x="3664017" y="2590807"/>
                </a:lnTo>
                <a:moveTo>
                  <a:pt x="3054344" y="2590807"/>
                </a:moveTo>
                <a:lnTo>
                  <a:pt x="3054344" y="3187657"/>
                </a:lnTo>
                <a:lnTo>
                  <a:pt x="3651209" y="3187657"/>
                </a:lnTo>
                <a:lnTo>
                  <a:pt x="3651209" y="3190880"/>
                </a:lnTo>
                <a:lnTo>
                  <a:pt x="3657552" y="3190880"/>
                </a:lnTo>
                <a:lnTo>
                  <a:pt x="3657552" y="3194035"/>
                </a:lnTo>
                <a:lnTo>
                  <a:pt x="3657552" y="3194035"/>
                </a:lnTo>
                <a:lnTo>
                  <a:pt x="3657552" y="3187657"/>
                </a:lnTo>
                <a:lnTo>
                  <a:pt x="3651209" y="3187657"/>
                </a:lnTo>
                <a:lnTo>
                  <a:pt x="3651209" y="2590807"/>
                </a:lnTo>
                <a:lnTo>
                  <a:pt x="3054344" y="2590807"/>
                </a:lnTo>
                <a:moveTo>
                  <a:pt x="2444793" y="2590807"/>
                </a:moveTo>
                <a:lnTo>
                  <a:pt x="2444793" y="3187657"/>
                </a:lnTo>
                <a:lnTo>
                  <a:pt x="3041658" y="3187657"/>
                </a:lnTo>
                <a:lnTo>
                  <a:pt x="3041658" y="3194035"/>
                </a:lnTo>
                <a:lnTo>
                  <a:pt x="3048001" y="3194035"/>
                </a:lnTo>
                <a:lnTo>
                  <a:pt x="3048001" y="3190880"/>
                </a:lnTo>
                <a:lnTo>
                  <a:pt x="3048001" y="3190880"/>
                </a:lnTo>
                <a:lnTo>
                  <a:pt x="3048001" y="3187657"/>
                </a:lnTo>
                <a:lnTo>
                  <a:pt x="3041658" y="3187657"/>
                </a:lnTo>
                <a:lnTo>
                  <a:pt x="3041658" y="2590807"/>
                </a:lnTo>
                <a:lnTo>
                  <a:pt x="2444793" y="2590807"/>
                </a:lnTo>
                <a:moveTo>
                  <a:pt x="1835119" y="2590807"/>
                </a:moveTo>
                <a:lnTo>
                  <a:pt x="1835119" y="3187657"/>
                </a:lnTo>
                <a:lnTo>
                  <a:pt x="2431984" y="3187657"/>
                </a:lnTo>
                <a:lnTo>
                  <a:pt x="2431984" y="3194035"/>
                </a:lnTo>
                <a:lnTo>
                  <a:pt x="2438327" y="3194035"/>
                </a:lnTo>
                <a:lnTo>
                  <a:pt x="2438327" y="3187657"/>
                </a:lnTo>
                <a:lnTo>
                  <a:pt x="2431984" y="3187657"/>
                </a:lnTo>
                <a:lnTo>
                  <a:pt x="2431984" y="2590807"/>
                </a:lnTo>
                <a:lnTo>
                  <a:pt x="1835119" y="2590807"/>
                </a:lnTo>
                <a:moveTo>
                  <a:pt x="1225568" y="2590807"/>
                </a:moveTo>
                <a:lnTo>
                  <a:pt x="1225568" y="3187657"/>
                </a:lnTo>
                <a:lnTo>
                  <a:pt x="1822433" y="3187657"/>
                </a:lnTo>
                <a:lnTo>
                  <a:pt x="1822433" y="3194035"/>
                </a:lnTo>
                <a:lnTo>
                  <a:pt x="1828776" y="3194035"/>
                </a:lnTo>
                <a:lnTo>
                  <a:pt x="1828776" y="3187657"/>
                </a:lnTo>
                <a:lnTo>
                  <a:pt x="1822433" y="3187657"/>
                </a:lnTo>
                <a:lnTo>
                  <a:pt x="1822433" y="2590807"/>
                </a:lnTo>
                <a:lnTo>
                  <a:pt x="1225568" y="2590807"/>
                </a:lnTo>
                <a:moveTo>
                  <a:pt x="616017" y="2590807"/>
                </a:moveTo>
                <a:lnTo>
                  <a:pt x="616017" y="2590807"/>
                </a:lnTo>
                <a:lnTo>
                  <a:pt x="616017" y="2590807"/>
                </a:lnTo>
                <a:lnTo>
                  <a:pt x="616017" y="3187657"/>
                </a:lnTo>
                <a:lnTo>
                  <a:pt x="1212882" y="3187657"/>
                </a:lnTo>
                <a:lnTo>
                  <a:pt x="1212882" y="3194035"/>
                </a:lnTo>
                <a:lnTo>
                  <a:pt x="1219225" y="3194035"/>
                </a:lnTo>
                <a:lnTo>
                  <a:pt x="1219225" y="3187657"/>
                </a:lnTo>
                <a:lnTo>
                  <a:pt x="1212882" y="3187657"/>
                </a:lnTo>
                <a:lnTo>
                  <a:pt x="1212882" y="2590807"/>
                </a:lnTo>
                <a:lnTo>
                  <a:pt x="616017" y="2590807"/>
                </a:lnTo>
                <a:moveTo>
                  <a:pt x="10369570" y="2590807"/>
                </a:moveTo>
                <a:lnTo>
                  <a:pt x="10369570" y="3187657"/>
                </a:lnTo>
                <a:lnTo>
                  <a:pt x="10966435" y="3187657"/>
                </a:lnTo>
                <a:lnTo>
                  <a:pt x="10966435" y="3194035"/>
                </a:lnTo>
                <a:lnTo>
                  <a:pt x="10972778" y="3194035"/>
                </a:lnTo>
                <a:lnTo>
                  <a:pt x="10972778" y="3192595"/>
                </a:lnTo>
                <a:lnTo>
                  <a:pt x="10972778" y="3187657"/>
                </a:lnTo>
                <a:lnTo>
                  <a:pt x="10966435" y="3187657"/>
                </a:lnTo>
                <a:lnTo>
                  <a:pt x="10966435" y="2590807"/>
                </a:lnTo>
                <a:lnTo>
                  <a:pt x="10369570" y="2590807"/>
                </a:lnTo>
                <a:moveTo>
                  <a:pt x="9759897" y="2590807"/>
                </a:moveTo>
                <a:lnTo>
                  <a:pt x="9759897" y="3187657"/>
                </a:lnTo>
                <a:lnTo>
                  <a:pt x="10356762" y="3187657"/>
                </a:lnTo>
                <a:lnTo>
                  <a:pt x="10356762" y="3194035"/>
                </a:lnTo>
                <a:lnTo>
                  <a:pt x="10363105" y="3194035"/>
                </a:lnTo>
                <a:lnTo>
                  <a:pt x="10363105" y="3187657"/>
                </a:lnTo>
                <a:lnTo>
                  <a:pt x="10356762" y="3187657"/>
                </a:lnTo>
                <a:lnTo>
                  <a:pt x="10356762" y="2590807"/>
                </a:lnTo>
                <a:lnTo>
                  <a:pt x="9759897" y="2590807"/>
                </a:lnTo>
                <a:moveTo>
                  <a:pt x="9150345" y="2590807"/>
                </a:moveTo>
                <a:lnTo>
                  <a:pt x="9150345" y="3187657"/>
                </a:lnTo>
                <a:lnTo>
                  <a:pt x="9747210" y="3187657"/>
                </a:lnTo>
                <a:lnTo>
                  <a:pt x="9747210" y="3194035"/>
                </a:lnTo>
                <a:lnTo>
                  <a:pt x="9753554" y="3194035"/>
                </a:lnTo>
                <a:lnTo>
                  <a:pt x="9753554" y="3187657"/>
                </a:lnTo>
                <a:lnTo>
                  <a:pt x="9747210" y="3187657"/>
                </a:lnTo>
                <a:lnTo>
                  <a:pt x="9747210" y="2590807"/>
                </a:lnTo>
                <a:lnTo>
                  <a:pt x="9150345" y="2590807"/>
                </a:lnTo>
                <a:moveTo>
                  <a:pt x="8540794" y="2590807"/>
                </a:moveTo>
                <a:lnTo>
                  <a:pt x="8540794" y="3187657"/>
                </a:lnTo>
                <a:lnTo>
                  <a:pt x="9137659" y="3187657"/>
                </a:lnTo>
                <a:lnTo>
                  <a:pt x="9137659" y="3194035"/>
                </a:lnTo>
                <a:lnTo>
                  <a:pt x="9144002" y="3194035"/>
                </a:lnTo>
                <a:lnTo>
                  <a:pt x="9144002" y="3187657"/>
                </a:lnTo>
                <a:lnTo>
                  <a:pt x="9137659" y="3187657"/>
                </a:lnTo>
                <a:lnTo>
                  <a:pt x="9137659" y="2590807"/>
                </a:lnTo>
                <a:lnTo>
                  <a:pt x="8540794" y="2590807"/>
                </a:lnTo>
                <a:moveTo>
                  <a:pt x="7931121" y="2590807"/>
                </a:moveTo>
                <a:lnTo>
                  <a:pt x="7931121" y="3187657"/>
                </a:lnTo>
                <a:lnTo>
                  <a:pt x="8527986" y="3187657"/>
                </a:lnTo>
                <a:lnTo>
                  <a:pt x="8527986" y="3194035"/>
                </a:lnTo>
                <a:lnTo>
                  <a:pt x="8534329" y="3194035"/>
                </a:lnTo>
                <a:lnTo>
                  <a:pt x="8534329" y="3187657"/>
                </a:lnTo>
                <a:lnTo>
                  <a:pt x="8527986" y="3187657"/>
                </a:lnTo>
                <a:lnTo>
                  <a:pt x="8527986" y="2590807"/>
                </a:lnTo>
                <a:lnTo>
                  <a:pt x="7931121" y="2590807"/>
                </a:lnTo>
                <a:moveTo>
                  <a:pt x="7321569" y="2590807"/>
                </a:moveTo>
                <a:lnTo>
                  <a:pt x="7321569" y="3187657"/>
                </a:lnTo>
                <a:lnTo>
                  <a:pt x="7918434" y="3187657"/>
                </a:lnTo>
                <a:lnTo>
                  <a:pt x="7918434" y="3194035"/>
                </a:lnTo>
                <a:lnTo>
                  <a:pt x="7924778" y="3194035"/>
                </a:lnTo>
                <a:lnTo>
                  <a:pt x="7924778" y="3187657"/>
                </a:lnTo>
                <a:lnTo>
                  <a:pt x="7918434" y="3187657"/>
                </a:lnTo>
                <a:lnTo>
                  <a:pt x="7918434" y="2590807"/>
                </a:lnTo>
                <a:lnTo>
                  <a:pt x="7321569" y="2590807"/>
                </a:lnTo>
                <a:moveTo>
                  <a:pt x="6711896" y="2590807"/>
                </a:moveTo>
                <a:lnTo>
                  <a:pt x="6711896" y="3187657"/>
                </a:lnTo>
                <a:lnTo>
                  <a:pt x="7308761" y="3187657"/>
                </a:lnTo>
                <a:lnTo>
                  <a:pt x="7308761" y="3190880"/>
                </a:lnTo>
                <a:lnTo>
                  <a:pt x="7315104" y="3190880"/>
                </a:lnTo>
                <a:lnTo>
                  <a:pt x="7315104" y="3187657"/>
                </a:lnTo>
                <a:lnTo>
                  <a:pt x="7308761" y="3187657"/>
                </a:lnTo>
                <a:lnTo>
                  <a:pt x="7308761" y="2590807"/>
                </a:lnTo>
                <a:lnTo>
                  <a:pt x="6711896" y="2590807"/>
                </a:lnTo>
                <a:moveTo>
                  <a:pt x="6102345" y="2590807"/>
                </a:moveTo>
                <a:lnTo>
                  <a:pt x="6102345" y="3187657"/>
                </a:lnTo>
                <a:lnTo>
                  <a:pt x="6699210" y="3187657"/>
                </a:lnTo>
                <a:lnTo>
                  <a:pt x="6699210" y="3194035"/>
                </a:lnTo>
                <a:lnTo>
                  <a:pt x="6705553" y="3194035"/>
                </a:lnTo>
                <a:lnTo>
                  <a:pt x="6705553" y="3190880"/>
                </a:lnTo>
                <a:lnTo>
                  <a:pt x="6705553" y="3187657"/>
                </a:lnTo>
                <a:lnTo>
                  <a:pt x="6699210" y="3187657"/>
                </a:lnTo>
                <a:lnTo>
                  <a:pt x="6699210" y="2590807"/>
                </a:lnTo>
                <a:lnTo>
                  <a:pt x="6102345" y="2590807"/>
                </a:lnTo>
                <a:moveTo>
                  <a:pt x="5492793" y="2590807"/>
                </a:moveTo>
                <a:lnTo>
                  <a:pt x="5492793" y="3187657"/>
                </a:lnTo>
                <a:lnTo>
                  <a:pt x="6089658" y="3187657"/>
                </a:lnTo>
                <a:lnTo>
                  <a:pt x="6089658" y="3194035"/>
                </a:lnTo>
                <a:lnTo>
                  <a:pt x="6096001" y="3194035"/>
                </a:lnTo>
                <a:lnTo>
                  <a:pt x="6096001" y="3187657"/>
                </a:lnTo>
                <a:lnTo>
                  <a:pt x="6089658" y="3187657"/>
                </a:lnTo>
                <a:lnTo>
                  <a:pt x="6089658" y="2590807"/>
                </a:lnTo>
                <a:lnTo>
                  <a:pt x="5492793" y="2590807"/>
                </a:lnTo>
                <a:moveTo>
                  <a:pt x="11588795" y="2590807"/>
                </a:moveTo>
                <a:lnTo>
                  <a:pt x="11588795" y="3187657"/>
                </a:lnTo>
                <a:lnTo>
                  <a:pt x="12185660" y="3187657"/>
                </a:lnTo>
                <a:lnTo>
                  <a:pt x="12185660" y="3194035"/>
                </a:lnTo>
                <a:lnTo>
                  <a:pt x="12192003" y="3194035"/>
                </a:lnTo>
                <a:lnTo>
                  <a:pt x="12192003" y="3187657"/>
                </a:lnTo>
                <a:lnTo>
                  <a:pt x="12185660" y="3187657"/>
                </a:lnTo>
                <a:lnTo>
                  <a:pt x="12185660" y="2590807"/>
                </a:lnTo>
                <a:lnTo>
                  <a:pt x="11588795" y="2590807"/>
                </a:lnTo>
                <a:moveTo>
                  <a:pt x="616017" y="1981201"/>
                </a:moveTo>
                <a:lnTo>
                  <a:pt x="616017" y="2578257"/>
                </a:lnTo>
                <a:lnTo>
                  <a:pt x="1212882" y="2578257"/>
                </a:lnTo>
                <a:lnTo>
                  <a:pt x="1212882" y="2581274"/>
                </a:lnTo>
                <a:lnTo>
                  <a:pt x="1219225" y="2581274"/>
                </a:lnTo>
                <a:lnTo>
                  <a:pt x="1219225" y="2578257"/>
                </a:lnTo>
                <a:lnTo>
                  <a:pt x="1212882" y="2578257"/>
                </a:lnTo>
                <a:lnTo>
                  <a:pt x="1212882" y="1981201"/>
                </a:lnTo>
                <a:lnTo>
                  <a:pt x="616017" y="1981201"/>
                </a:lnTo>
                <a:moveTo>
                  <a:pt x="1835119" y="1981201"/>
                </a:moveTo>
                <a:lnTo>
                  <a:pt x="1835119" y="2578257"/>
                </a:lnTo>
                <a:lnTo>
                  <a:pt x="2431984" y="2578257"/>
                </a:lnTo>
                <a:lnTo>
                  <a:pt x="2431984" y="2581274"/>
                </a:lnTo>
                <a:lnTo>
                  <a:pt x="2438327" y="2581274"/>
                </a:lnTo>
                <a:lnTo>
                  <a:pt x="2438327" y="2578257"/>
                </a:lnTo>
                <a:lnTo>
                  <a:pt x="2431984" y="2578257"/>
                </a:lnTo>
                <a:lnTo>
                  <a:pt x="2431984" y="1981201"/>
                </a:lnTo>
                <a:lnTo>
                  <a:pt x="1835119" y="1981201"/>
                </a:lnTo>
                <a:moveTo>
                  <a:pt x="3664017" y="1981201"/>
                </a:moveTo>
                <a:lnTo>
                  <a:pt x="3664017" y="2575102"/>
                </a:lnTo>
                <a:lnTo>
                  <a:pt x="4260882" y="2575102"/>
                </a:lnTo>
                <a:lnTo>
                  <a:pt x="4260882" y="2581274"/>
                </a:lnTo>
                <a:lnTo>
                  <a:pt x="4267225" y="2581274"/>
                </a:lnTo>
                <a:lnTo>
                  <a:pt x="4267225" y="2575102"/>
                </a:lnTo>
                <a:lnTo>
                  <a:pt x="4260882" y="2575102"/>
                </a:lnTo>
                <a:lnTo>
                  <a:pt x="4260882" y="1981201"/>
                </a:lnTo>
                <a:lnTo>
                  <a:pt x="3664017" y="1981201"/>
                </a:lnTo>
                <a:moveTo>
                  <a:pt x="3054344" y="1981201"/>
                </a:moveTo>
                <a:lnTo>
                  <a:pt x="3054344" y="2578257"/>
                </a:lnTo>
                <a:lnTo>
                  <a:pt x="3651209" y="2578257"/>
                </a:lnTo>
                <a:lnTo>
                  <a:pt x="3651209" y="2581274"/>
                </a:lnTo>
                <a:lnTo>
                  <a:pt x="3657552" y="2581274"/>
                </a:lnTo>
                <a:lnTo>
                  <a:pt x="3657552" y="2578257"/>
                </a:lnTo>
                <a:lnTo>
                  <a:pt x="3651209" y="2578257"/>
                </a:lnTo>
                <a:lnTo>
                  <a:pt x="3651209" y="1981201"/>
                </a:lnTo>
                <a:lnTo>
                  <a:pt x="3054344" y="1981201"/>
                </a:lnTo>
                <a:moveTo>
                  <a:pt x="2444793" y="1981201"/>
                </a:moveTo>
                <a:lnTo>
                  <a:pt x="2444793" y="1981201"/>
                </a:lnTo>
                <a:lnTo>
                  <a:pt x="2444793" y="1981201"/>
                </a:lnTo>
                <a:lnTo>
                  <a:pt x="2444793" y="2578257"/>
                </a:lnTo>
                <a:lnTo>
                  <a:pt x="3041658" y="2578257"/>
                </a:lnTo>
                <a:lnTo>
                  <a:pt x="3041658" y="2581274"/>
                </a:lnTo>
                <a:lnTo>
                  <a:pt x="3048001" y="2581274"/>
                </a:lnTo>
                <a:lnTo>
                  <a:pt x="3048001" y="2578257"/>
                </a:lnTo>
                <a:lnTo>
                  <a:pt x="3041658" y="2578257"/>
                </a:lnTo>
                <a:lnTo>
                  <a:pt x="3041658" y="1981201"/>
                </a:lnTo>
                <a:lnTo>
                  <a:pt x="2444793" y="1981201"/>
                </a:lnTo>
                <a:moveTo>
                  <a:pt x="4273569" y="1981201"/>
                </a:moveTo>
                <a:lnTo>
                  <a:pt x="4273569" y="1981201"/>
                </a:lnTo>
                <a:lnTo>
                  <a:pt x="4273569" y="1981201"/>
                </a:lnTo>
                <a:lnTo>
                  <a:pt x="4273569" y="2575102"/>
                </a:lnTo>
                <a:lnTo>
                  <a:pt x="4870434" y="2575102"/>
                </a:lnTo>
                <a:lnTo>
                  <a:pt x="4870434" y="2581274"/>
                </a:lnTo>
                <a:lnTo>
                  <a:pt x="4876777" y="2581274"/>
                </a:lnTo>
                <a:lnTo>
                  <a:pt x="4876777" y="2575102"/>
                </a:lnTo>
                <a:lnTo>
                  <a:pt x="4870434" y="2575102"/>
                </a:lnTo>
                <a:lnTo>
                  <a:pt x="4870434" y="1981201"/>
                </a:lnTo>
                <a:lnTo>
                  <a:pt x="4273569" y="1981201"/>
                </a:lnTo>
                <a:moveTo>
                  <a:pt x="5492793" y="1981201"/>
                </a:moveTo>
                <a:lnTo>
                  <a:pt x="5492793" y="2575102"/>
                </a:lnTo>
                <a:lnTo>
                  <a:pt x="6089658" y="2575102"/>
                </a:lnTo>
                <a:lnTo>
                  <a:pt x="6089658" y="2581274"/>
                </a:lnTo>
                <a:lnTo>
                  <a:pt x="6096001" y="2581274"/>
                </a:lnTo>
                <a:lnTo>
                  <a:pt x="6096001" y="2575102"/>
                </a:lnTo>
                <a:lnTo>
                  <a:pt x="6089658" y="2575102"/>
                </a:lnTo>
                <a:lnTo>
                  <a:pt x="6089658" y="1981201"/>
                </a:lnTo>
                <a:lnTo>
                  <a:pt x="5492793" y="1981201"/>
                </a:lnTo>
                <a:moveTo>
                  <a:pt x="4883120" y="1981201"/>
                </a:moveTo>
                <a:lnTo>
                  <a:pt x="4883120" y="1981201"/>
                </a:lnTo>
                <a:lnTo>
                  <a:pt x="4883120" y="2575102"/>
                </a:lnTo>
                <a:lnTo>
                  <a:pt x="5479985" y="2575102"/>
                </a:lnTo>
                <a:lnTo>
                  <a:pt x="5479985" y="2581274"/>
                </a:lnTo>
                <a:lnTo>
                  <a:pt x="5486328" y="2581274"/>
                </a:lnTo>
                <a:lnTo>
                  <a:pt x="5486328" y="2581274"/>
                </a:lnTo>
                <a:lnTo>
                  <a:pt x="5486328" y="2575102"/>
                </a:lnTo>
                <a:lnTo>
                  <a:pt x="5479985" y="2575102"/>
                </a:lnTo>
                <a:lnTo>
                  <a:pt x="5479985" y="1981201"/>
                </a:lnTo>
                <a:lnTo>
                  <a:pt x="4883120" y="1981201"/>
                </a:lnTo>
                <a:moveTo>
                  <a:pt x="6711896" y="1981201"/>
                </a:moveTo>
                <a:lnTo>
                  <a:pt x="6711896" y="2575102"/>
                </a:lnTo>
                <a:lnTo>
                  <a:pt x="7308761" y="2575102"/>
                </a:lnTo>
                <a:lnTo>
                  <a:pt x="7308761" y="2581274"/>
                </a:lnTo>
                <a:lnTo>
                  <a:pt x="7315104" y="2581274"/>
                </a:lnTo>
                <a:lnTo>
                  <a:pt x="7315104" y="2575102"/>
                </a:lnTo>
                <a:lnTo>
                  <a:pt x="7308761" y="2575102"/>
                </a:lnTo>
                <a:lnTo>
                  <a:pt x="7308761" y="1981201"/>
                </a:lnTo>
                <a:lnTo>
                  <a:pt x="6711896" y="1981201"/>
                </a:lnTo>
                <a:moveTo>
                  <a:pt x="6102345" y="1981201"/>
                </a:moveTo>
                <a:lnTo>
                  <a:pt x="6102345" y="1981201"/>
                </a:lnTo>
                <a:lnTo>
                  <a:pt x="6102345" y="2575102"/>
                </a:lnTo>
                <a:lnTo>
                  <a:pt x="6699210" y="2575102"/>
                </a:lnTo>
                <a:lnTo>
                  <a:pt x="6699210" y="2581274"/>
                </a:lnTo>
                <a:lnTo>
                  <a:pt x="6705553" y="2581274"/>
                </a:lnTo>
                <a:lnTo>
                  <a:pt x="6705553" y="2575102"/>
                </a:lnTo>
                <a:lnTo>
                  <a:pt x="6699210" y="2575102"/>
                </a:lnTo>
                <a:lnTo>
                  <a:pt x="6699210" y="1981201"/>
                </a:lnTo>
                <a:lnTo>
                  <a:pt x="6102345" y="1981201"/>
                </a:lnTo>
                <a:moveTo>
                  <a:pt x="7931121" y="1981201"/>
                </a:moveTo>
                <a:lnTo>
                  <a:pt x="7931121" y="2575102"/>
                </a:lnTo>
                <a:lnTo>
                  <a:pt x="8527986" y="2575102"/>
                </a:lnTo>
                <a:lnTo>
                  <a:pt x="8527986" y="2581274"/>
                </a:lnTo>
                <a:lnTo>
                  <a:pt x="8534329" y="2581274"/>
                </a:lnTo>
                <a:lnTo>
                  <a:pt x="8534329" y="2575102"/>
                </a:lnTo>
                <a:lnTo>
                  <a:pt x="8527986" y="2575102"/>
                </a:lnTo>
                <a:lnTo>
                  <a:pt x="8527986" y="1981201"/>
                </a:lnTo>
                <a:lnTo>
                  <a:pt x="7931121" y="1981201"/>
                </a:lnTo>
                <a:moveTo>
                  <a:pt x="7321569" y="1981201"/>
                </a:moveTo>
                <a:lnTo>
                  <a:pt x="7321569" y="1981201"/>
                </a:lnTo>
                <a:lnTo>
                  <a:pt x="7321569" y="2575102"/>
                </a:lnTo>
                <a:lnTo>
                  <a:pt x="7918434" y="2575102"/>
                </a:lnTo>
                <a:lnTo>
                  <a:pt x="7918434" y="2581274"/>
                </a:lnTo>
                <a:lnTo>
                  <a:pt x="7924778" y="2581274"/>
                </a:lnTo>
                <a:lnTo>
                  <a:pt x="7924778" y="2575102"/>
                </a:lnTo>
                <a:lnTo>
                  <a:pt x="7918434" y="2575102"/>
                </a:lnTo>
                <a:lnTo>
                  <a:pt x="7918434" y="1981201"/>
                </a:lnTo>
                <a:lnTo>
                  <a:pt x="7321569" y="1981201"/>
                </a:lnTo>
                <a:moveTo>
                  <a:pt x="9759897" y="1981201"/>
                </a:moveTo>
                <a:lnTo>
                  <a:pt x="9759897" y="2575102"/>
                </a:lnTo>
                <a:lnTo>
                  <a:pt x="10356762" y="2575102"/>
                </a:lnTo>
                <a:lnTo>
                  <a:pt x="10356762" y="2581274"/>
                </a:lnTo>
                <a:lnTo>
                  <a:pt x="10363105" y="2581274"/>
                </a:lnTo>
                <a:lnTo>
                  <a:pt x="10363105" y="2575102"/>
                </a:lnTo>
                <a:lnTo>
                  <a:pt x="10356762" y="2575102"/>
                </a:lnTo>
                <a:lnTo>
                  <a:pt x="10356762" y="1981201"/>
                </a:lnTo>
                <a:lnTo>
                  <a:pt x="9759897" y="1981201"/>
                </a:lnTo>
                <a:moveTo>
                  <a:pt x="9150345" y="1981201"/>
                </a:moveTo>
                <a:lnTo>
                  <a:pt x="9150345" y="2575102"/>
                </a:lnTo>
                <a:lnTo>
                  <a:pt x="9747210" y="2575102"/>
                </a:lnTo>
                <a:lnTo>
                  <a:pt x="9747210" y="2581274"/>
                </a:lnTo>
                <a:lnTo>
                  <a:pt x="9753554" y="2581274"/>
                </a:lnTo>
                <a:lnTo>
                  <a:pt x="9753554" y="2575102"/>
                </a:lnTo>
                <a:lnTo>
                  <a:pt x="9747210" y="2575102"/>
                </a:lnTo>
                <a:lnTo>
                  <a:pt x="9747210" y="1981201"/>
                </a:lnTo>
                <a:lnTo>
                  <a:pt x="9150345" y="1981201"/>
                </a:lnTo>
                <a:moveTo>
                  <a:pt x="10979121" y="1981201"/>
                </a:moveTo>
                <a:lnTo>
                  <a:pt x="10979121" y="2575102"/>
                </a:lnTo>
                <a:lnTo>
                  <a:pt x="11575986" y="2575102"/>
                </a:lnTo>
                <a:lnTo>
                  <a:pt x="11575986" y="2581274"/>
                </a:lnTo>
                <a:lnTo>
                  <a:pt x="11582330" y="2581274"/>
                </a:lnTo>
                <a:lnTo>
                  <a:pt x="11582330" y="2575102"/>
                </a:lnTo>
                <a:lnTo>
                  <a:pt x="11575986" y="2575102"/>
                </a:lnTo>
                <a:lnTo>
                  <a:pt x="11575986" y="1981201"/>
                </a:lnTo>
                <a:lnTo>
                  <a:pt x="10979121" y="1981201"/>
                </a:lnTo>
                <a:moveTo>
                  <a:pt x="10369570" y="1981201"/>
                </a:moveTo>
                <a:lnTo>
                  <a:pt x="10369570" y="1981201"/>
                </a:lnTo>
                <a:lnTo>
                  <a:pt x="10369570" y="2575102"/>
                </a:lnTo>
                <a:lnTo>
                  <a:pt x="10966435" y="2575102"/>
                </a:lnTo>
                <a:lnTo>
                  <a:pt x="10966435" y="2581274"/>
                </a:lnTo>
                <a:lnTo>
                  <a:pt x="10972778" y="2581274"/>
                </a:lnTo>
                <a:lnTo>
                  <a:pt x="10972778" y="2575102"/>
                </a:lnTo>
                <a:lnTo>
                  <a:pt x="10966435" y="2575102"/>
                </a:lnTo>
                <a:lnTo>
                  <a:pt x="10966435" y="1981201"/>
                </a:lnTo>
                <a:lnTo>
                  <a:pt x="10369570" y="1981201"/>
                </a:lnTo>
                <a:moveTo>
                  <a:pt x="11588795" y="1981201"/>
                </a:moveTo>
                <a:lnTo>
                  <a:pt x="11588795" y="1981201"/>
                </a:lnTo>
                <a:lnTo>
                  <a:pt x="11588795" y="2575102"/>
                </a:lnTo>
                <a:lnTo>
                  <a:pt x="12185660" y="2575102"/>
                </a:lnTo>
                <a:lnTo>
                  <a:pt x="12185660" y="2581274"/>
                </a:lnTo>
                <a:lnTo>
                  <a:pt x="12192003" y="2581274"/>
                </a:lnTo>
                <a:lnTo>
                  <a:pt x="12192003" y="2575102"/>
                </a:lnTo>
                <a:lnTo>
                  <a:pt x="12185660" y="2575102"/>
                </a:lnTo>
                <a:lnTo>
                  <a:pt x="12185660" y="1981201"/>
                </a:lnTo>
                <a:lnTo>
                  <a:pt x="11588795" y="1981201"/>
                </a:lnTo>
                <a:moveTo>
                  <a:pt x="616017" y="1371596"/>
                </a:moveTo>
                <a:lnTo>
                  <a:pt x="616017" y="1968445"/>
                </a:lnTo>
                <a:lnTo>
                  <a:pt x="1212882" y="1968445"/>
                </a:lnTo>
                <a:lnTo>
                  <a:pt x="1212882" y="1974823"/>
                </a:lnTo>
                <a:lnTo>
                  <a:pt x="1219225" y="1974823"/>
                </a:lnTo>
                <a:lnTo>
                  <a:pt x="1219225" y="1971669"/>
                </a:lnTo>
                <a:lnTo>
                  <a:pt x="1219225" y="1971669"/>
                </a:lnTo>
                <a:lnTo>
                  <a:pt x="1219225" y="1968445"/>
                </a:lnTo>
                <a:lnTo>
                  <a:pt x="1212882" y="1968445"/>
                </a:lnTo>
                <a:lnTo>
                  <a:pt x="1212882" y="1371596"/>
                </a:lnTo>
                <a:lnTo>
                  <a:pt x="616017" y="1371596"/>
                </a:lnTo>
                <a:moveTo>
                  <a:pt x="3054344" y="1371596"/>
                </a:moveTo>
                <a:lnTo>
                  <a:pt x="3054344" y="1968445"/>
                </a:lnTo>
                <a:lnTo>
                  <a:pt x="3651209" y="1968445"/>
                </a:lnTo>
                <a:lnTo>
                  <a:pt x="3651209" y="1974823"/>
                </a:lnTo>
                <a:lnTo>
                  <a:pt x="3657552" y="1974823"/>
                </a:lnTo>
                <a:lnTo>
                  <a:pt x="3657552" y="1968445"/>
                </a:lnTo>
                <a:lnTo>
                  <a:pt x="3651209" y="1968445"/>
                </a:lnTo>
                <a:lnTo>
                  <a:pt x="3651209" y="1371596"/>
                </a:lnTo>
                <a:lnTo>
                  <a:pt x="3054344" y="1371596"/>
                </a:lnTo>
                <a:moveTo>
                  <a:pt x="2444793" y="1371596"/>
                </a:moveTo>
                <a:lnTo>
                  <a:pt x="2444793" y="1968445"/>
                </a:lnTo>
                <a:lnTo>
                  <a:pt x="3041658" y="1968445"/>
                </a:lnTo>
                <a:lnTo>
                  <a:pt x="3041658" y="1974823"/>
                </a:lnTo>
                <a:lnTo>
                  <a:pt x="3048001" y="1974823"/>
                </a:lnTo>
                <a:lnTo>
                  <a:pt x="3048001" y="1968445"/>
                </a:lnTo>
                <a:lnTo>
                  <a:pt x="3041658" y="1968445"/>
                </a:lnTo>
                <a:lnTo>
                  <a:pt x="3041658" y="1371596"/>
                </a:lnTo>
                <a:lnTo>
                  <a:pt x="2444793" y="1371596"/>
                </a:lnTo>
                <a:moveTo>
                  <a:pt x="1835119" y="1371596"/>
                </a:moveTo>
                <a:lnTo>
                  <a:pt x="1835119" y="1968445"/>
                </a:lnTo>
                <a:lnTo>
                  <a:pt x="2431984" y="1968445"/>
                </a:lnTo>
                <a:lnTo>
                  <a:pt x="2431984" y="1974823"/>
                </a:lnTo>
                <a:lnTo>
                  <a:pt x="2438327" y="1974823"/>
                </a:lnTo>
                <a:lnTo>
                  <a:pt x="2438327" y="1968445"/>
                </a:lnTo>
                <a:lnTo>
                  <a:pt x="2431984" y="1968445"/>
                </a:lnTo>
                <a:lnTo>
                  <a:pt x="2431984" y="1371596"/>
                </a:lnTo>
                <a:lnTo>
                  <a:pt x="1835119" y="1371596"/>
                </a:lnTo>
                <a:moveTo>
                  <a:pt x="1225568" y="1371596"/>
                </a:moveTo>
                <a:lnTo>
                  <a:pt x="1225568" y="1371596"/>
                </a:lnTo>
                <a:lnTo>
                  <a:pt x="1225568" y="1371596"/>
                </a:lnTo>
                <a:lnTo>
                  <a:pt x="1225568" y="1968445"/>
                </a:lnTo>
                <a:lnTo>
                  <a:pt x="1822433" y="1968445"/>
                </a:lnTo>
                <a:lnTo>
                  <a:pt x="1822433" y="1828817"/>
                </a:lnTo>
                <a:lnTo>
                  <a:pt x="1822433" y="1828817"/>
                </a:lnTo>
                <a:lnTo>
                  <a:pt x="1822433" y="1371596"/>
                </a:lnTo>
                <a:lnTo>
                  <a:pt x="1225568" y="1371596"/>
                </a:lnTo>
                <a:moveTo>
                  <a:pt x="6102345" y="1371596"/>
                </a:moveTo>
                <a:lnTo>
                  <a:pt x="6102345" y="1828817"/>
                </a:lnTo>
                <a:lnTo>
                  <a:pt x="6102345" y="1968445"/>
                </a:lnTo>
                <a:lnTo>
                  <a:pt x="6699210" y="1968445"/>
                </a:lnTo>
                <a:lnTo>
                  <a:pt x="6699210" y="1828817"/>
                </a:lnTo>
                <a:lnTo>
                  <a:pt x="6699210" y="1371596"/>
                </a:lnTo>
                <a:lnTo>
                  <a:pt x="6102345" y="1371596"/>
                </a:lnTo>
                <a:moveTo>
                  <a:pt x="5492793" y="1371596"/>
                </a:moveTo>
                <a:lnTo>
                  <a:pt x="5492793" y="1968445"/>
                </a:lnTo>
                <a:lnTo>
                  <a:pt x="6089658" y="1968445"/>
                </a:lnTo>
                <a:lnTo>
                  <a:pt x="6089658" y="1828817"/>
                </a:lnTo>
                <a:lnTo>
                  <a:pt x="6089658" y="1371596"/>
                </a:lnTo>
                <a:lnTo>
                  <a:pt x="5492793" y="1371596"/>
                </a:lnTo>
                <a:moveTo>
                  <a:pt x="4883120" y="1371596"/>
                </a:moveTo>
                <a:lnTo>
                  <a:pt x="4883120" y="1968445"/>
                </a:lnTo>
                <a:lnTo>
                  <a:pt x="5479985" y="1968445"/>
                </a:lnTo>
                <a:lnTo>
                  <a:pt x="5479985" y="1828817"/>
                </a:lnTo>
                <a:lnTo>
                  <a:pt x="5479985" y="1828817"/>
                </a:lnTo>
                <a:lnTo>
                  <a:pt x="5479985" y="1371596"/>
                </a:lnTo>
                <a:lnTo>
                  <a:pt x="4883120" y="1371596"/>
                </a:lnTo>
                <a:moveTo>
                  <a:pt x="3664017" y="1371596"/>
                </a:moveTo>
                <a:lnTo>
                  <a:pt x="3664017" y="1371596"/>
                </a:lnTo>
                <a:lnTo>
                  <a:pt x="3664017" y="1371596"/>
                </a:lnTo>
                <a:lnTo>
                  <a:pt x="3664017" y="1968445"/>
                </a:lnTo>
                <a:lnTo>
                  <a:pt x="4260882" y="1968445"/>
                </a:lnTo>
                <a:lnTo>
                  <a:pt x="4260882" y="1828817"/>
                </a:lnTo>
                <a:lnTo>
                  <a:pt x="4260882" y="1828817"/>
                </a:lnTo>
                <a:lnTo>
                  <a:pt x="4260882" y="1371596"/>
                </a:lnTo>
                <a:lnTo>
                  <a:pt x="3664017" y="1371596"/>
                </a:lnTo>
                <a:moveTo>
                  <a:pt x="8540794" y="1371596"/>
                </a:moveTo>
                <a:lnTo>
                  <a:pt x="8540794" y="1828817"/>
                </a:lnTo>
                <a:lnTo>
                  <a:pt x="8540794" y="1968445"/>
                </a:lnTo>
                <a:lnTo>
                  <a:pt x="9137659" y="1968445"/>
                </a:lnTo>
                <a:lnTo>
                  <a:pt x="9137659" y="1828817"/>
                </a:lnTo>
                <a:lnTo>
                  <a:pt x="9137659" y="1371596"/>
                </a:lnTo>
                <a:lnTo>
                  <a:pt x="8540794" y="1371596"/>
                </a:lnTo>
                <a:moveTo>
                  <a:pt x="7931121" y="1371596"/>
                </a:moveTo>
                <a:lnTo>
                  <a:pt x="7931121" y="1828817"/>
                </a:lnTo>
                <a:lnTo>
                  <a:pt x="7931121" y="1968445"/>
                </a:lnTo>
                <a:lnTo>
                  <a:pt x="8527986" y="1968445"/>
                </a:lnTo>
                <a:lnTo>
                  <a:pt x="8527986" y="1828817"/>
                </a:lnTo>
                <a:lnTo>
                  <a:pt x="8527986" y="1371596"/>
                </a:lnTo>
                <a:lnTo>
                  <a:pt x="7931121" y="1371596"/>
                </a:lnTo>
                <a:moveTo>
                  <a:pt x="7321569" y="1371596"/>
                </a:moveTo>
                <a:lnTo>
                  <a:pt x="7321569" y="1828817"/>
                </a:lnTo>
                <a:lnTo>
                  <a:pt x="7321569" y="1968445"/>
                </a:lnTo>
                <a:lnTo>
                  <a:pt x="7918434" y="1968445"/>
                </a:lnTo>
                <a:lnTo>
                  <a:pt x="7918434" y="1828817"/>
                </a:lnTo>
                <a:lnTo>
                  <a:pt x="7918434" y="1371596"/>
                </a:lnTo>
                <a:lnTo>
                  <a:pt x="7321569" y="1371596"/>
                </a:lnTo>
                <a:moveTo>
                  <a:pt x="11588795" y="1371596"/>
                </a:moveTo>
                <a:lnTo>
                  <a:pt x="11588795" y="1828817"/>
                </a:lnTo>
                <a:lnTo>
                  <a:pt x="11588795" y="1968445"/>
                </a:lnTo>
                <a:lnTo>
                  <a:pt x="12185660" y="1968445"/>
                </a:lnTo>
                <a:lnTo>
                  <a:pt x="12185660" y="1828817"/>
                </a:lnTo>
                <a:lnTo>
                  <a:pt x="12185660" y="1371596"/>
                </a:lnTo>
                <a:lnTo>
                  <a:pt x="11588795" y="1371596"/>
                </a:lnTo>
                <a:moveTo>
                  <a:pt x="10979121" y="1371596"/>
                </a:moveTo>
                <a:lnTo>
                  <a:pt x="10979121" y="1828817"/>
                </a:lnTo>
                <a:lnTo>
                  <a:pt x="10979121" y="1968445"/>
                </a:lnTo>
                <a:lnTo>
                  <a:pt x="11575986" y="1968445"/>
                </a:lnTo>
                <a:lnTo>
                  <a:pt x="11575986" y="1828817"/>
                </a:lnTo>
                <a:lnTo>
                  <a:pt x="11575986" y="1371596"/>
                </a:lnTo>
                <a:lnTo>
                  <a:pt x="10979121" y="1371596"/>
                </a:lnTo>
                <a:moveTo>
                  <a:pt x="10369570" y="1371596"/>
                </a:moveTo>
                <a:lnTo>
                  <a:pt x="10369570" y="1828817"/>
                </a:lnTo>
                <a:lnTo>
                  <a:pt x="10369570" y="1968445"/>
                </a:lnTo>
                <a:lnTo>
                  <a:pt x="10966435" y="1968445"/>
                </a:lnTo>
                <a:lnTo>
                  <a:pt x="10966435" y="1828817"/>
                </a:lnTo>
                <a:lnTo>
                  <a:pt x="10966435" y="1371596"/>
                </a:lnTo>
                <a:lnTo>
                  <a:pt x="10369570" y="1371596"/>
                </a:lnTo>
                <a:moveTo>
                  <a:pt x="9759897" y="1371596"/>
                </a:moveTo>
                <a:lnTo>
                  <a:pt x="9759897" y="1828817"/>
                </a:lnTo>
                <a:lnTo>
                  <a:pt x="9759897" y="1968445"/>
                </a:lnTo>
                <a:lnTo>
                  <a:pt x="10356762" y="1968445"/>
                </a:lnTo>
                <a:lnTo>
                  <a:pt x="10356762" y="1828817"/>
                </a:lnTo>
                <a:lnTo>
                  <a:pt x="10356762" y="1371596"/>
                </a:lnTo>
                <a:lnTo>
                  <a:pt x="9759897" y="1371596"/>
                </a:lnTo>
                <a:moveTo>
                  <a:pt x="9150345" y="1371596"/>
                </a:moveTo>
                <a:lnTo>
                  <a:pt x="9150345" y="1371596"/>
                </a:lnTo>
                <a:lnTo>
                  <a:pt x="9150345" y="1828817"/>
                </a:lnTo>
                <a:lnTo>
                  <a:pt x="9150345" y="1968445"/>
                </a:lnTo>
                <a:lnTo>
                  <a:pt x="9747210" y="1968445"/>
                </a:lnTo>
                <a:lnTo>
                  <a:pt x="9747210" y="1828817"/>
                </a:lnTo>
                <a:lnTo>
                  <a:pt x="9747210" y="1371596"/>
                </a:lnTo>
                <a:lnTo>
                  <a:pt x="9150345" y="1371596"/>
                </a:lnTo>
                <a:moveTo>
                  <a:pt x="616017" y="761990"/>
                </a:moveTo>
                <a:lnTo>
                  <a:pt x="616017" y="761990"/>
                </a:lnTo>
                <a:lnTo>
                  <a:pt x="616017" y="761990"/>
                </a:lnTo>
                <a:lnTo>
                  <a:pt x="616017" y="1355891"/>
                </a:lnTo>
                <a:lnTo>
                  <a:pt x="1212882" y="1355891"/>
                </a:lnTo>
                <a:lnTo>
                  <a:pt x="1212882" y="1362063"/>
                </a:lnTo>
                <a:lnTo>
                  <a:pt x="1219225" y="1362063"/>
                </a:lnTo>
                <a:lnTo>
                  <a:pt x="1219225" y="1355891"/>
                </a:lnTo>
                <a:lnTo>
                  <a:pt x="1212882" y="1355891"/>
                </a:lnTo>
                <a:lnTo>
                  <a:pt x="1212882" y="761990"/>
                </a:lnTo>
                <a:lnTo>
                  <a:pt x="616017" y="761990"/>
                </a:lnTo>
                <a:moveTo>
                  <a:pt x="1225568" y="761990"/>
                </a:moveTo>
                <a:lnTo>
                  <a:pt x="1225568" y="761990"/>
                </a:lnTo>
                <a:lnTo>
                  <a:pt x="1225568" y="761990"/>
                </a:lnTo>
                <a:lnTo>
                  <a:pt x="1225568" y="1355891"/>
                </a:lnTo>
                <a:lnTo>
                  <a:pt x="1822433" y="1355891"/>
                </a:lnTo>
                <a:lnTo>
                  <a:pt x="1822433" y="1362063"/>
                </a:lnTo>
                <a:lnTo>
                  <a:pt x="1828776" y="1362063"/>
                </a:lnTo>
                <a:lnTo>
                  <a:pt x="1828776" y="1355891"/>
                </a:lnTo>
                <a:lnTo>
                  <a:pt x="1822433" y="1355891"/>
                </a:lnTo>
                <a:lnTo>
                  <a:pt x="1822433" y="761990"/>
                </a:lnTo>
                <a:lnTo>
                  <a:pt x="1225568" y="761990"/>
                </a:lnTo>
                <a:moveTo>
                  <a:pt x="1835241" y="761990"/>
                </a:moveTo>
                <a:lnTo>
                  <a:pt x="1835241" y="761990"/>
                </a:lnTo>
                <a:lnTo>
                  <a:pt x="1835241" y="761990"/>
                </a:lnTo>
                <a:lnTo>
                  <a:pt x="1835241" y="1355891"/>
                </a:lnTo>
                <a:lnTo>
                  <a:pt x="2432106" y="1355891"/>
                </a:lnTo>
                <a:lnTo>
                  <a:pt x="2432106" y="1362063"/>
                </a:lnTo>
                <a:lnTo>
                  <a:pt x="2438449" y="1362063"/>
                </a:lnTo>
                <a:lnTo>
                  <a:pt x="2438449" y="1355891"/>
                </a:lnTo>
                <a:lnTo>
                  <a:pt x="2432106" y="1355891"/>
                </a:lnTo>
                <a:lnTo>
                  <a:pt x="2432106" y="761990"/>
                </a:lnTo>
                <a:lnTo>
                  <a:pt x="1835241" y="761990"/>
                </a:lnTo>
                <a:moveTo>
                  <a:pt x="2444793" y="761990"/>
                </a:moveTo>
                <a:lnTo>
                  <a:pt x="2444793" y="761990"/>
                </a:lnTo>
                <a:lnTo>
                  <a:pt x="2444793" y="761990"/>
                </a:lnTo>
                <a:lnTo>
                  <a:pt x="2444793" y="1355891"/>
                </a:lnTo>
                <a:lnTo>
                  <a:pt x="3041658" y="1355891"/>
                </a:lnTo>
                <a:lnTo>
                  <a:pt x="3041658" y="1362063"/>
                </a:lnTo>
                <a:lnTo>
                  <a:pt x="3048001" y="1362063"/>
                </a:lnTo>
                <a:lnTo>
                  <a:pt x="3048001" y="1355891"/>
                </a:lnTo>
                <a:lnTo>
                  <a:pt x="3041658" y="1355891"/>
                </a:lnTo>
                <a:lnTo>
                  <a:pt x="3041658" y="761990"/>
                </a:lnTo>
                <a:lnTo>
                  <a:pt x="2444793" y="761990"/>
                </a:lnTo>
                <a:moveTo>
                  <a:pt x="3664017" y="761990"/>
                </a:moveTo>
                <a:lnTo>
                  <a:pt x="3664017" y="761990"/>
                </a:lnTo>
                <a:lnTo>
                  <a:pt x="3664017" y="761990"/>
                </a:lnTo>
                <a:lnTo>
                  <a:pt x="3664017" y="1355891"/>
                </a:lnTo>
                <a:lnTo>
                  <a:pt x="4260882" y="1355891"/>
                </a:lnTo>
                <a:lnTo>
                  <a:pt x="4260882" y="1362063"/>
                </a:lnTo>
                <a:lnTo>
                  <a:pt x="4267225" y="1362063"/>
                </a:lnTo>
                <a:lnTo>
                  <a:pt x="4267225" y="1362063"/>
                </a:lnTo>
                <a:lnTo>
                  <a:pt x="4267225" y="1355891"/>
                </a:lnTo>
                <a:lnTo>
                  <a:pt x="4260882" y="1355891"/>
                </a:lnTo>
                <a:lnTo>
                  <a:pt x="4260882" y="761990"/>
                </a:lnTo>
                <a:lnTo>
                  <a:pt x="3664017" y="761990"/>
                </a:lnTo>
                <a:moveTo>
                  <a:pt x="4273569" y="761990"/>
                </a:moveTo>
                <a:lnTo>
                  <a:pt x="4273569" y="761990"/>
                </a:lnTo>
                <a:lnTo>
                  <a:pt x="4273569" y="761990"/>
                </a:lnTo>
                <a:lnTo>
                  <a:pt x="4273569" y="1355891"/>
                </a:lnTo>
                <a:lnTo>
                  <a:pt x="4870434" y="1355891"/>
                </a:lnTo>
                <a:lnTo>
                  <a:pt x="4870434" y="1362063"/>
                </a:lnTo>
                <a:lnTo>
                  <a:pt x="4876777" y="1362063"/>
                </a:lnTo>
                <a:lnTo>
                  <a:pt x="4876777" y="1355891"/>
                </a:lnTo>
                <a:lnTo>
                  <a:pt x="4870434" y="1355891"/>
                </a:lnTo>
                <a:lnTo>
                  <a:pt x="4870434" y="761990"/>
                </a:lnTo>
                <a:lnTo>
                  <a:pt x="4273569" y="761990"/>
                </a:lnTo>
                <a:moveTo>
                  <a:pt x="4883120" y="761990"/>
                </a:moveTo>
                <a:lnTo>
                  <a:pt x="4883120" y="761990"/>
                </a:lnTo>
                <a:lnTo>
                  <a:pt x="4883120" y="1355891"/>
                </a:lnTo>
                <a:lnTo>
                  <a:pt x="5479985" y="1355891"/>
                </a:lnTo>
                <a:lnTo>
                  <a:pt x="5479985" y="1362063"/>
                </a:lnTo>
                <a:lnTo>
                  <a:pt x="5486328" y="1362063"/>
                </a:lnTo>
                <a:lnTo>
                  <a:pt x="5486328" y="1355891"/>
                </a:lnTo>
                <a:lnTo>
                  <a:pt x="5479985" y="1355891"/>
                </a:lnTo>
                <a:lnTo>
                  <a:pt x="5479985" y="761990"/>
                </a:lnTo>
                <a:lnTo>
                  <a:pt x="4883120" y="761990"/>
                </a:lnTo>
                <a:moveTo>
                  <a:pt x="5492793" y="761990"/>
                </a:moveTo>
                <a:lnTo>
                  <a:pt x="5492793" y="761990"/>
                </a:lnTo>
                <a:lnTo>
                  <a:pt x="5492793" y="761990"/>
                </a:lnTo>
                <a:lnTo>
                  <a:pt x="5492793" y="1355891"/>
                </a:lnTo>
                <a:lnTo>
                  <a:pt x="6089658" y="1355891"/>
                </a:lnTo>
                <a:lnTo>
                  <a:pt x="6089658" y="1362063"/>
                </a:lnTo>
                <a:lnTo>
                  <a:pt x="6096001" y="1362063"/>
                </a:lnTo>
                <a:lnTo>
                  <a:pt x="6096001" y="1355891"/>
                </a:lnTo>
                <a:lnTo>
                  <a:pt x="6089658" y="1355891"/>
                </a:lnTo>
                <a:lnTo>
                  <a:pt x="6089658" y="761990"/>
                </a:lnTo>
                <a:lnTo>
                  <a:pt x="5492793" y="761990"/>
                </a:lnTo>
                <a:moveTo>
                  <a:pt x="6102345" y="761990"/>
                </a:moveTo>
                <a:lnTo>
                  <a:pt x="6102345" y="761990"/>
                </a:lnTo>
                <a:lnTo>
                  <a:pt x="6102345" y="1355891"/>
                </a:lnTo>
                <a:lnTo>
                  <a:pt x="6699210" y="1355891"/>
                </a:lnTo>
                <a:lnTo>
                  <a:pt x="6699210" y="1362063"/>
                </a:lnTo>
                <a:lnTo>
                  <a:pt x="6705553" y="1362063"/>
                </a:lnTo>
                <a:lnTo>
                  <a:pt x="6705553" y="1355891"/>
                </a:lnTo>
                <a:lnTo>
                  <a:pt x="6699210" y="1355891"/>
                </a:lnTo>
                <a:lnTo>
                  <a:pt x="6699210" y="761990"/>
                </a:lnTo>
                <a:lnTo>
                  <a:pt x="6102345" y="761990"/>
                </a:lnTo>
                <a:moveTo>
                  <a:pt x="6711896" y="761990"/>
                </a:moveTo>
                <a:lnTo>
                  <a:pt x="6711896" y="761990"/>
                </a:lnTo>
                <a:lnTo>
                  <a:pt x="6711896" y="1355891"/>
                </a:lnTo>
                <a:lnTo>
                  <a:pt x="7308761" y="1355891"/>
                </a:lnTo>
                <a:lnTo>
                  <a:pt x="7308761" y="1362063"/>
                </a:lnTo>
                <a:lnTo>
                  <a:pt x="7315104" y="1362063"/>
                </a:lnTo>
                <a:lnTo>
                  <a:pt x="7315104" y="1355891"/>
                </a:lnTo>
                <a:lnTo>
                  <a:pt x="7308761" y="1355891"/>
                </a:lnTo>
                <a:lnTo>
                  <a:pt x="7308761" y="761990"/>
                </a:lnTo>
                <a:lnTo>
                  <a:pt x="6711896" y="761990"/>
                </a:lnTo>
                <a:moveTo>
                  <a:pt x="7321569" y="761990"/>
                </a:moveTo>
                <a:lnTo>
                  <a:pt x="7321569" y="761990"/>
                </a:lnTo>
                <a:lnTo>
                  <a:pt x="7321569" y="1355891"/>
                </a:lnTo>
                <a:lnTo>
                  <a:pt x="7918434" y="1355891"/>
                </a:lnTo>
                <a:lnTo>
                  <a:pt x="7918434" y="1362063"/>
                </a:lnTo>
                <a:lnTo>
                  <a:pt x="7924778" y="1362063"/>
                </a:lnTo>
                <a:lnTo>
                  <a:pt x="7924778" y="1355891"/>
                </a:lnTo>
                <a:lnTo>
                  <a:pt x="7918434" y="1355891"/>
                </a:lnTo>
                <a:lnTo>
                  <a:pt x="7918434" y="761990"/>
                </a:lnTo>
                <a:lnTo>
                  <a:pt x="7321569" y="761990"/>
                </a:lnTo>
                <a:moveTo>
                  <a:pt x="7931121" y="761990"/>
                </a:moveTo>
                <a:lnTo>
                  <a:pt x="7931121" y="761990"/>
                </a:lnTo>
                <a:lnTo>
                  <a:pt x="7931121" y="1355891"/>
                </a:lnTo>
                <a:lnTo>
                  <a:pt x="8527986" y="1355891"/>
                </a:lnTo>
                <a:lnTo>
                  <a:pt x="8527986" y="1362063"/>
                </a:lnTo>
                <a:lnTo>
                  <a:pt x="8534329" y="1362063"/>
                </a:lnTo>
                <a:lnTo>
                  <a:pt x="8534329" y="1355891"/>
                </a:lnTo>
                <a:lnTo>
                  <a:pt x="8527986" y="1355891"/>
                </a:lnTo>
                <a:lnTo>
                  <a:pt x="8527986" y="761990"/>
                </a:lnTo>
                <a:lnTo>
                  <a:pt x="7931121" y="761990"/>
                </a:lnTo>
                <a:moveTo>
                  <a:pt x="9150345" y="761990"/>
                </a:moveTo>
                <a:lnTo>
                  <a:pt x="9150345" y="761990"/>
                </a:lnTo>
                <a:lnTo>
                  <a:pt x="9150345" y="1355891"/>
                </a:lnTo>
                <a:lnTo>
                  <a:pt x="9747210" y="1355891"/>
                </a:lnTo>
                <a:lnTo>
                  <a:pt x="9747210" y="1362063"/>
                </a:lnTo>
                <a:lnTo>
                  <a:pt x="9753554" y="1362063"/>
                </a:lnTo>
                <a:lnTo>
                  <a:pt x="9753554" y="1355891"/>
                </a:lnTo>
                <a:lnTo>
                  <a:pt x="9747210" y="1355891"/>
                </a:lnTo>
                <a:lnTo>
                  <a:pt x="9747210" y="761990"/>
                </a:lnTo>
                <a:lnTo>
                  <a:pt x="9150345" y="761990"/>
                </a:lnTo>
                <a:moveTo>
                  <a:pt x="9759897" y="761990"/>
                </a:moveTo>
                <a:lnTo>
                  <a:pt x="9759897" y="761990"/>
                </a:lnTo>
                <a:lnTo>
                  <a:pt x="9759897" y="1355891"/>
                </a:lnTo>
                <a:lnTo>
                  <a:pt x="10356762" y="1355891"/>
                </a:lnTo>
                <a:lnTo>
                  <a:pt x="10356762" y="1362063"/>
                </a:lnTo>
                <a:lnTo>
                  <a:pt x="10363105" y="1362063"/>
                </a:lnTo>
                <a:lnTo>
                  <a:pt x="10363105" y="1355891"/>
                </a:lnTo>
                <a:lnTo>
                  <a:pt x="10356762" y="1355891"/>
                </a:lnTo>
                <a:lnTo>
                  <a:pt x="10356762" y="761990"/>
                </a:lnTo>
                <a:lnTo>
                  <a:pt x="9759897" y="761990"/>
                </a:lnTo>
                <a:moveTo>
                  <a:pt x="10369570" y="761990"/>
                </a:moveTo>
                <a:lnTo>
                  <a:pt x="10369570" y="761990"/>
                </a:lnTo>
                <a:lnTo>
                  <a:pt x="10369570" y="1355891"/>
                </a:lnTo>
                <a:lnTo>
                  <a:pt x="10966435" y="1355891"/>
                </a:lnTo>
                <a:lnTo>
                  <a:pt x="10966435" y="1362063"/>
                </a:lnTo>
                <a:lnTo>
                  <a:pt x="10972778" y="1362063"/>
                </a:lnTo>
                <a:lnTo>
                  <a:pt x="10972778" y="1355891"/>
                </a:lnTo>
                <a:lnTo>
                  <a:pt x="10966435" y="1355891"/>
                </a:lnTo>
                <a:lnTo>
                  <a:pt x="10966435" y="761990"/>
                </a:lnTo>
                <a:lnTo>
                  <a:pt x="10369570" y="761990"/>
                </a:lnTo>
                <a:moveTo>
                  <a:pt x="10979121" y="761990"/>
                </a:moveTo>
                <a:lnTo>
                  <a:pt x="10979121" y="761990"/>
                </a:lnTo>
                <a:lnTo>
                  <a:pt x="10979121" y="1355891"/>
                </a:lnTo>
                <a:lnTo>
                  <a:pt x="11575986" y="1355891"/>
                </a:lnTo>
                <a:lnTo>
                  <a:pt x="11575986" y="1362063"/>
                </a:lnTo>
                <a:lnTo>
                  <a:pt x="11582330" y="1362063"/>
                </a:lnTo>
                <a:lnTo>
                  <a:pt x="11582330" y="1355891"/>
                </a:lnTo>
                <a:lnTo>
                  <a:pt x="11575986" y="1355891"/>
                </a:lnTo>
                <a:lnTo>
                  <a:pt x="11575986" y="761990"/>
                </a:lnTo>
                <a:lnTo>
                  <a:pt x="10979121" y="761990"/>
                </a:lnTo>
                <a:moveTo>
                  <a:pt x="11588795" y="761990"/>
                </a:moveTo>
                <a:lnTo>
                  <a:pt x="11588795" y="761990"/>
                </a:lnTo>
                <a:lnTo>
                  <a:pt x="11588795" y="1355891"/>
                </a:lnTo>
                <a:lnTo>
                  <a:pt x="12185660" y="1355891"/>
                </a:lnTo>
                <a:lnTo>
                  <a:pt x="12185660" y="1362063"/>
                </a:lnTo>
                <a:lnTo>
                  <a:pt x="12192003" y="1362063"/>
                </a:lnTo>
                <a:lnTo>
                  <a:pt x="12192003" y="1355891"/>
                </a:lnTo>
                <a:lnTo>
                  <a:pt x="12185660" y="1355891"/>
                </a:lnTo>
                <a:lnTo>
                  <a:pt x="12185660" y="761990"/>
                </a:lnTo>
                <a:lnTo>
                  <a:pt x="11588795" y="761990"/>
                </a:lnTo>
                <a:moveTo>
                  <a:pt x="12185660" y="0"/>
                </a:moveTo>
                <a:lnTo>
                  <a:pt x="12198346" y="0"/>
                </a:lnTo>
                <a:lnTo>
                  <a:pt x="12198346" y="609606"/>
                </a:lnTo>
                <a:lnTo>
                  <a:pt x="12198346" y="754172"/>
                </a:lnTo>
                <a:lnTo>
                  <a:pt x="12198346" y="762058"/>
                </a:lnTo>
                <a:lnTo>
                  <a:pt x="12198346" y="1362132"/>
                </a:lnTo>
                <a:lnTo>
                  <a:pt x="12198346" y="1363777"/>
                </a:lnTo>
                <a:lnTo>
                  <a:pt x="12198346" y="1371664"/>
                </a:lnTo>
                <a:lnTo>
                  <a:pt x="12198346" y="1828886"/>
                </a:lnTo>
                <a:lnTo>
                  <a:pt x="12198346" y="1974892"/>
                </a:lnTo>
                <a:lnTo>
                  <a:pt x="12198346" y="1981270"/>
                </a:lnTo>
                <a:lnTo>
                  <a:pt x="12198346" y="2581343"/>
                </a:lnTo>
                <a:lnTo>
                  <a:pt x="12198346" y="2582989"/>
                </a:lnTo>
                <a:lnTo>
                  <a:pt x="12198346" y="2590876"/>
                </a:lnTo>
                <a:lnTo>
                  <a:pt x="12198346" y="3194103"/>
                </a:lnTo>
                <a:lnTo>
                  <a:pt x="12198346" y="3200481"/>
                </a:lnTo>
                <a:lnTo>
                  <a:pt x="12198346" y="3200481"/>
                </a:lnTo>
                <a:lnTo>
                  <a:pt x="12198346" y="3803778"/>
                </a:lnTo>
                <a:lnTo>
                  <a:pt x="12198346" y="3810087"/>
                </a:lnTo>
                <a:lnTo>
                  <a:pt x="12198346" y="4413383"/>
                </a:lnTo>
                <a:lnTo>
                  <a:pt x="12198346" y="4419693"/>
                </a:lnTo>
                <a:lnTo>
                  <a:pt x="12198346" y="5016611"/>
                </a:lnTo>
                <a:lnTo>
                  <a:pt x="12198346" y="5023058"/>
                </a:lnTo>
                <a:lnTo>
                  <a:pt x="12198346" y="5029367"/>
                </a:lnTo>
                <a:lnTo>
                  <a:pt x="12198346" y="5632526"/>
                </a:lnTo>
                <a:lnTo>
                  <a:pt x="12198346" y="5638973"/>
                </a:lnTo>
                <a:lnTo>
                  <a:pt x="12192003" y="5638973"/>
                </a:lnTo>
                <a:lnTo>
                  <a:pt x="11588795" y="5638973"/>
                </a:lnTo>
                <a:lnTo>
                  <a:pt x="11582451" y="5638973"/>
                </a:lnTo>
                <a:lnTo>
                  <a:pt x="10979243" y="5638973"/>
                </a:lnTo>
                <a:lnTo>
                  <a:pt x="10972900" y="5638973"/>
                </a:lnTo>
                <a:lnTo>
                  <a:pt x="10972900" y="5643705"/>
                </a:lnTo>
                <a:lnTo>
                  <a:pt x="10979243" y="5643705"/>
                </a:lnTo>
                <a:lnTo>
                  <a:pt x="10979243" y="6236097"/>
                </a:lnTo>
                <a:lnTo>
                  <a:pt x="11576108" y="6236097"/>
                </a:lnTo>
                <a:lnTo>
                  <a:pt x="11576108" y="6242338"/>
                </a:lnTo>
                <a:lnTo>
                  <a:pt x="11582451" y="6242338"/>
                </a:lnTo>
                <a:lnTo>
                  <a:pt x="11582451" y="6236097"/>
                </a:lnTo>
                <a:lnTo>
                  <a:pt x="11576108" y="6236097"/>
                </a:lnTo>
                <a:lnTo>
                  <a:pt x="11576108" y="5643705"/>
                </a:lnTo>
                <a:lnTo>
                  <a:pt x="11588794" y="5643705"/>
                </a:lnTo>
                <a:lnTo>
                  <a:pt x="11588794" y="6236097"/>
                </a:lnTo>
                <a:lnTo>
                  <a:pt x="12185659" y="6236097"/>
                </a:lnTo>
                <a:lnTo>
                  <a:pt x="12185659" y="6242338"/>
                </a:lnTo>
                <a:lnTo>
                  <a:pt x="12192003" y="6242338"/>
                </a:lnTo>
                <a:lnTo>
                  <a:pt x="12192003" y="6236097"/>
                </a:lnTo>
                <a:lnTo>
                  <a:pt x="12185659" y="6236097"/>
                </a:lnTo>
                <a:lnTo>
                  <a:pt x="12185659" y="5643705"/>
                </a:lnTo>
                <a:lnTo>
                  <a:pt x="12198346" y="5643705"/>
                </a:lnTo>
                <a:lnTo>
                  <a:pt x="12198346" y="6242338"/>
                </a:lnTo>
                <a:lnTo>
                  <a:pt x="12198346" y="6248578"/>
                </a:lnTo>
                <a:lnTo>
                  <a:pt x="12192003" y="6248578"/>
                </a:lnTo>
                <a:lnTo>
                  <a:pt x="11588794" y="6248578"/>
                </a:lnTo>
                <a:lnTo>
                  <a:pt x="11582451" y="6248578"/>
                </a:lnTo>
                <a:lnTo>
                  <a:pt x="10979243" y="6248578"/>
                </a:lnTo>
                <a:lnTo>
                  <a:pt x="10972900" y="6248578"/>
                </a:lnTo>
                <a:lnTo>
                  <a:pt x="10369691" y="6248578"/>
                </a:lnTo>
                <a:lnTo>
                  <a:pt x="10363348" y="6248578"/>
                </a:lnTo>
                <a:lnTo>
                  <a:pt x="9760140" y="6248578"/>
                </a:lnTo>
                <a:lnTo>
                  <a:pt x="9753797" y="6248578"/>
                </a:lnTo>
                <a:lnTo>
                  <a:pt x="9150589" y="6248578"/>
                </a:lnTo>
                <a:lnTo>
                  <a:pt x="9144245" y="6248578"/>
                </a:lnTo>
                <a:lnTo>
                  <a:pt x="8541037" y="6248578"/>
                </a:lnTo>
                <a:lnTo>
                  <a:pt x="8534694" y="6248578"/>
                </a:lnTo>
                <a:lnTo>
                  <a:pt x="7931486" y="6248578"/>
                </a:lnTo>
                <a:lnTo>
                  <a:pt x="7925143" y="6248578"/>
                </a:lnTo>
                <a:lnTo>
                  <a:pt x="7321934" y="6248578"/>
                </a:lnTo>
                <a:lnTo>
                  <a:pt x="7315591" y="6248578"/>
                </a:lnTo>
                <a:lnTo>
                  <a:pt x="6712383" y="6248578"/>
                </a:lnTo>
                <a:lnTo>
                  <a:pt x="6706040" y="6248578"/>
                </a:lnTo>
                <a:lnTo>
                  <a:pt x="6706040" y="6248578"/>
                </a:lnTo>
                <a:lnTo>
                  <a:pt x="6712383" y="6248578"/>
                </a:lnTo>
                <a:lnTo>
                  <a:pt x="6712383" y="6845634"/>
                </a:lnTo>
                <a:lnTo>
                  <a:pt x="7309248" y="6845634"/>
                </a:lnTo>
                <a:lnTo>
                  <a:pt x="7309248" y="6851943"/>
                </a:lnTo>
                <a:lnTo>
                  <a:pt x="7315591" y="6851943"/>
                </a:lnTo>
                <a:lnTo>
                  <a:pt x="7315591" y="6845634"/>
                </a:lnTo>
                <a:lnTo>
                  <a:pt x="7309248" y="6845634"/>
                </a:lnTo>
                <a:lnTo>
                  <a:pt x="7309248" y="6248578"/>
                </a:lnTo>
                <a:lnTo>
                  <a:pt x="7321934" y="6248578"/>
                </a:lnTo>
                <a:lnTo>
                  <a:pt x="7321934" y="6845634"/>
                </a:lnTo>
                <a:lnTo>
                  <a:pt x="7918799" y="6845634"/>
                </a:lnTo>
                <a:lnTo>
                  <a:pt x="7918799" y="6851943"/>
                </a:lnTo>
                <a:lnTo>
                  <a:pt x="7925143" y="6851943"/>
                </a:lnTo>
                <a:lnTo>
                  <a:pt x="7925143" y="6845634"/>
                </a:lnTo>
                <a:lnTo>
                  <a:pt x="7918799" y="6845634"/>
                </a:lnTo>
                <a:lnTo>
                  <a:pt x="7918799" y="6248578"/>
                </a:lnTo>
                <a:lnTo>
                  <a:pt x="7931486" y="6248578"/>
                </a:lnTo>
                <a:lnTo>
                  <a:pt x="7931486" y="6845634"/>
                </a:lnTo>
                <a:lnTo>
                  <a:pt x="8528351" y="6845634"/>
                </a:lnTo>
                <a:lnTo>
                  <a:pt x="8528351" y="6851943"/>
                </a:lnTo>
                <a:lnTo>
                  <a:pt x="8534694" y="6851943"/>
                </a:lnTo>
                <a:lnTo>
                  <a:pt x="8534694" y="6845634"/>
                </a:lnTo>
                <a:lnTo>
                  <a:pt x="8528351" y="6845634"/>
                </a:lnTo>
                <a:lnTo>
                  <a:pt x="8528351" y="6248578"/>
                </a:lnTo>
                <a:lnTo>
                  <a:pt x="8541037" y="6248578"/>
                </a:lnTo>
                <a:lnTo>
                  <a:pt x="8541037" y="6845634"/>
                </a:lnTo>
                <a:lnTo>
                  <a:pt x="9137902" y="6845634"/>
                </a:lnTo>
                <a:lnTo>
                  <a:pt x="9137902" y="6851943"/>
                </a:lnTo>
                <a:lnTo>
                  <a:pt x="9144245" y="6851943"/>
                </a:lnTo>
                <a:lnTo>
                  <a:pt x="9144245" y="6845634"/>
                </a:lnTo>
                <a:lnTo>
                  <a:pt x="9137902" y="6845634"/>
                </a:lnTo>
                <a:lnTo>
                  <a:pt x="9137902" y="6248578"/>
                </a:lnTo>
                <a:lnTo>
                  <a:pt x="9150588" y="6248578"/>
                </a:lnTo>
                <a:lnTo>
                  <a:pt x="9150588" y="6845634"/>
                </a:lnTo>
                <a:lnTo>
                  <a:pt x="9747453" y="6845634"/>
                </a:lnTo>
                <a:lnTo>
                  <a:pt x="9747453" y="6851943"/>
                </a:lnTo>
                <a:lnTo>
                  <a:pt x="9753797" y="6851943"/>
                </a:lnTo>
                <a:lnTo>
                  <a:pt x="9753797" y="6845634"/>
                </a:lnTo>
                <a:lnTo>
                  <a:pt x="9747453" y="6845634"/>
                </a:lnTo>
                <a:lnTo>
                  <a:pt x="9747453" y="6248578"/>
                </a:lnTo>
                <a:lnTo>
                  <a:pt x="9760140" y="6248578"/>
                </a:lnTo>
                <a:lnTo>
                  <a:pt x="9760140" y="6845634"/>
                </a:lnTo>
                <a:lnTo>
                  <a:pt x="10357005" y="6845634"/>
                </a:lnTo>
                <a:lnTo>
                  <a:pt x="10357005" y="6851943"/>
                </a:lnTo>
                <a:lnTo>
                  <a:pt x="10363348" y="6851943"/>
                </a:lnTo>
                <a:lnTo>
                  <a:pt x="10363348" y="6845634"/>
                </a:lnTo>
                <a:lnTo>
                  <a:pt x="10357005" y="6845634"/>
                </a:lnTo>
                <a:lnTo>
                  <a:pt x="10357005" y="6248578"/>
                </a:lnTo>
                <a:lnTo>
                  <a:pt x="10369691" y="6248578"/>
                </a:lnTo>
                <a:lnTo>
                  <a:pt x="10369691" y="6845634"/>
                </a:lnTo>
                <a:lnTo>
                  <a:pt x="10966556" y="6845634"/>
                </a:lnTo>
                <a:lnTo>
                  <a:pt x="10966556" y="6851943"/>
                </a:lnTo>
                <a:lnTo>
                  <a:pt x="10972899" y="6851943"/>
                </a:lnTo>
                <a:lnTo>
                  <a:pt x="10972899" y="6845634"/>
                </a:lnTo>
                <a:lnTo>
                  <a:pt x="10966556" y="6845634"/>
                </a:lnTo>
                <a:lnTo>
                  <a:pt x="10966556" y="6248578"/>
                </a:lnTo>
                <a:lnTo>
                  <a:pt x="10979242" y="6248578"/>
                </a:lnTo>
                <a:lnTo>
                  <a:pt x="10979242" y="6845634"/>
                </a:lnTo>
                <a:lnTo>
                  <a:pt x="11576107" y="6845634"/>
                </a:lnTo>
                <a:lnTo>
                  <a:pt x="11576107" y="6851943"/>
                </a:lnTo>
                <a:lnTo>
                  <a:pt x="11582450" y="6851943"/>
                </a:lnTo>
                <a:lnTo>
                  <a:pt x="11582450" y="6845634"/>
                </a:lnTo>
                <a:lnTo>
                  <a:pt x="11576107" y="6845634"/>
                </a:lnTo>
                <a:lnTo>
                  <a:pt x="11576107" y="6248578"/>
                </a:lnTo>
                <a:lnTo>
                  <a:pt x="11588794" y="6248578"/>
                </a:lnTo>
                <a:lnTo>
                  <a:pt x="11588794" y="6845634"/>
                </a:lnTo>
                <a:lnTo>
                  <a:pt x="12185659" y="6845634"/>
                </a:lnTo>
                <a:lnTo>
                  <a:pt x="12185659" y="6851943"/>
                </a:lnTo>
                <a:lnTo>
                  <a:pt x="12192002" y="6851943"/>
                </a:lnTo>
                <a:lnTo>
                  <a:pt x="12192002" y="6845634"/>
                </a:lnTo>
                <a:lnTo>
                  <a:pt x="12185659" y="6845634"/>
                </a:lnTo>
                <a:lnTo>
                  <a:pt x="12185659" y="6248578"/>
                </a:lnTo>
                <a:lnTo>
                  <a:pt x="12198345" y="6248578"/>
                </a:lnTo>
                <a:lnTo>
                  <a:pt x="12198345" y="6851875"/>
                </a:lnTo>
                <a:lnTo>
                  <a:pt x="12198345" y="6858184"/>
                </a:lnTo>
                <a:lnTo>
                  <a:pt x="12192002" y="6858184"/>
                </a:lnTo>
                <a:lnTo>
                  <a:pt x="11588793" y="6858184"/>
                </a:lnTo>
                <a:lnTo>
                  <a:pt x="11582450" y="6858184"/>
                </a:lnTo>
                <a:lnTo>
                  <a:pt x="10979242" y="6858184"/>
                </a:lnTo>
                <a:lnTo>
                  <a:pt x="10972899" y="6858184"/>
                </a:lnTo>
                <a:lnTo>
                  <a:pt x="10369691" y="6858184"/>
                </a:lnTo>
                <a:lnTo>
                  <a:pt x="10363347" y="6858184"/>
                </a:lnTo>
                <a:lnTo>
                  <a:pt x="9760139" y="6858184"/>
                </a:lnTo>
                <a:lnTo>
                  <a:pt x="9753796" y="6858184"/>
                </a:lnTo>
                <a:lnTo>
                  <a:pt x="9150588" y="6858184"/>
                </a:lnTo>
                <a:lnTo>
                  <a:pt x="9144245" y="6858184"/>
                </a:lnTo>
                <a:lnTo>
                  <a:pt x="8541036" y="6858184"/>
                </a:lnTo>
                <a:lnTo>
                  <a:pt x="8534693" y="6858184"/>
                </a:lnTo>
                <a:lnTo>
                  <a:pt x="7931485" y="6858184"/>
                </a:lnTo>
                <a:lnTo>
                  <a:pt x="7925142" y="6858184"/>
                </a:lnTo>
                <a:lnTo>
                  <a:pt x="7321934" y="6858184"/>
                </a:lnTo>
                <a:lnTo>
                  <a:pt x="7315590" y="6858184"/>
                </a:lnTo>
                <a:lnTo>
                  <a:pt x="6712382" y="6858184"/>
                </a:lnTo>
                <a:lnTo>
                  <a:pt x="6706039" y="6858184"/>
                </a:lnTo>
                <a:lnTo>
                  <a:pt x="6102831" y="6858184"/>
                </a:lnTo>
                <a:lnTo>
                  <a:pt x="6096487" y="6858184"/>
                </a:lnTo>
                <a:lnTo>
                  <a:pt x="5493279" y="6858184"/>
                </a:lnTo>
                <a:lnTo>
                  <a:pt x="5486936" y="6858184"/>
                </a:lnTo>
                <a:lnTo>
                  <a:pt x="4883728" y="6858184"/>
                </a:lnTo>
                <a:lnTo>
                  <a:pt x="4877385" y="6858184"/>
                </a:lnTo>
                <a:lnTo>
                  <a:pt x="4274176" y="6858184"/>
                </a:lnTo>
                <a:lnTo>
                  <a:pt x="4267833" y="6858184"/>
                </a:lnTo>
                <a:lnTo>
                  <a:pt x="3664625" y="6858184"/>
                </a:lnTo>
                <a:lnTo>
                  <a:pt x="3658282" y="6858184"/>
                </a:lnTo>
                <a:lnTo>
                  <a:pt x="3055074" y="6858184"/>
                </a:lnTo>
                <a:lnTo>
                  <a:pt x="3048730" y="6858184"/>
                </a:lnTo>
                <a:lnTo>
                  <a:pt x="2445522" y="6858184"/>
                </a:lnTo>
                <a:lnTo>
                  <a:pt x="2439179" y="6858184"/>
                </a:lnTo>
                <a:lnTo>
                  <a:pt x="2439179" y="6858184"/>
                </a:lnTo>
                <a:lnTo>
                  <a:pt x="1835971" y="6858184"/>
                </a:lnTo>
                <a:lnTo>
                  <a:pt x="1829628" y="6858184"/>
                </a:lnTo>
                <a:lnTo>
                  <a:pt x="1829628" y="6858184"/>
                </a:lnTo>
                <a:lnTo>
                  <a:pt x="1226419" y="6858184"/>
                </a:lnTo>
                <a:lnTo>
                  <a:pt x="1220076" y="6858184"/>
                </a:lnTo>
                <a:lnTo>
                  <a:pt x="1220076" y="6858184"/>
                </a:lnTo>
                <a:lnTo>
                  <a:pt x="616868" y="6858184"/>
                </a:lnTo>
                <a:lnTo>
                  <a:pt x="610525" y="6858184"/>
                </a:lnTo>
                <a:lnTo>
                  <a:pt x="973" y="6858184"/>
                </a:lnTo>
                <a:lnTo>
                  <a:pt x="973" y="6845634"/>
                </a:lnTo>
                <a:lnTo>
                  <a:pt x="604182" y="6845634"/>
                </a:lnTo>
                <a:lnTo>
                  <a:pt x="604182" y="6851943"/>
                </a:lnTo>
                <a:lnTo>
                  <a:pt x="610525" y="6851943"/>
                </a:lnTo>
                <a:lnTo>
                  <a:pt x="610525" y="6845634"/>
                </a:lnTo>
                <a:lnTo>
                  <a:pt x="604182" y="6845634"/>
                </a:lnTo>
                <a:lnTo>
                  <a:pt x="604182" y="6248578"/>
                </a:lnTo>
                <a:lnTo>
                  <a:pt x="616868" y="6248578"/>
                </a:lnTo>
                <a:lnTo>
                  <a:pt x="616868" y="6845634"/>
                </a:lnTo>
                <a:lnTo>
                  <a:pt x="1213733" y="6845634"/>
                </a:lnTo>
                <a:lnTo>
                  <a:pt x="1213733" y="6851943"/>
                </a:lnTo>
                <a:lnTo>
                  <a:pt x="1220076" y="6851943"/>
                </a:lnTo>
                <a:lnTo>
                  <a:pt x="1220076" y="6845634"/>
                </a:lnTo>
                <a:lnTo>
                  <a:pt x="1213733" y="6845634"/>
                </a:lnTo>
                <a:lnTo>
                  <a:pt x="1213733" y="6248578"/>
                </a:lnTo>
                <a:lnTo>
                  <a:pt x="1226419" y="6248578"/>
                </a:lnTo>
                <a:lnTo>
                  <a:pt x="1226419" y="6845634"/>
                </a:lnTo>
                <a:lnTo>
                  <a:pt x="1823284" y="6845634"/>
                </a:lnTo>
                <a:lnTo>
                  <a:pt x="1823284" y="6851943"/>
                </a:lnTo>
                <a:lnTo>
                  <a:pt x="1829627" y="6851943"/>
                </a:lnTo>
                <a:lnTo>
                  <a:pt x="1829627" y="6845634"/>
                </a:lnTo>
                <a:lnTo>
                  <a:pt x="1823284" y="6845634"/>
                </a:lnTo>
                <a:lnTo>
                  <a:pt x="1823284" y="6248578"/>
                </a:lnTo>
                <a:lnTo>
                  <a:pt x="1835971" y="6248578"/>
                </a:lnTo>
                <a:lnTo>
                  <a:pt x="1835971" y="6845634"/>
                </a:lnTo>
                <a:lnTo>
                  <a:pt x="2432836" y="6845634"/>
                </a:lnTo>
                <a:lnTo>
                  <a:pt x="2432836" y="6851943"/>
                </a:lnTo>
                <a:lnTo>
                  <a:pt x="2439179" y="6851943"/>
                </a:lnTo>
                <a:lnTo>
                  <a:pt x="2439179" y="6845634"/>
                </a:lnTo>
                <a:lnTo>
                  <a:pt x="2432836" y="6845634"/>
                </a:lnTo>
                <a:lnTo>
                  <a:pt x="2432836" y="6248578"/>
                </a:lnTo>
                <a:lnTo>
                  <a:pt x="2445522" y="6248578"/>
                </a:lnTo>
                <a:lnTo>
                  <a:pt x="2445522" y="6845634"/>
                </a:lnTo>
                <a:lnTo>
                  <a:pt x="3042387" y="6845634"/>
                </a:lnTo>
                <a:lnTo>
                  <a:pt x="3042387" y="6851943"/>
                </a:lnTo>
                <a:lnTo>
                  <a:pt x="3048730" y="6851943"/>
                </a:lnTo>
                <a:lnTo>
                  <a:pt x="3048730" y="6845634"/>
                </a:lnTo>
                <a:lnTo>
                  <a:pt x="3042387" y="6845634"/>
                </a:lnTo>
                <a:lnTo>
                  <a:pt x="3042387" y="6248578"/>
                </a:lnTo>
                <a:lnTo>
                  <a:pt x="3055073" y="6248578"/>
                </a:lnTo>
                <a:lnTo>
                  <a:pt x="3055073" y="6845634"/>
                </a:lnTo>
                <a:lnTo>
                  <a:pt x="3651938" y="6845634"/>
                </a:lnTo>
                <a:lnTo>
                  <a:pt x="3651938" y="6851943"/>
                </a:lnTo>
                <a:lnTo>
                  <a:pt x="3658281" y="6851943"/>
                </a:lnTo>
                <a:lnTo>
                  <a:pt x="3658281" y="6845634"/>
                </a:lnTo>
                <a:lnTo>
                  <a:pt x="3651938" y="6845634"/>
                </a:lnTo>
                <a:lnTo>
                  <a:pt x="3651938" y="6248578"/>
                </a:lnTo>
                <a:lnTo>
                  <a:pt x="3658281" y="6248578"/>
                </a:lnTo>
                <a:lnTo>
                  <a:pt x="3658281" y="6248578"/>
                </a:lnTo>
                <a:lnTo>
                  <a:pt x="3055073" y="6248578"/>
                </a:lnTo>
                <a:lnTo>
                  <a:pt x="3048730" y="6248578"/>
                </a:lnTo>
                <a:lnTo>
                  <a:pt x="3048730" y="6248578"/>
                </a:lnTo>
                <a:lnTo>
                  <a:pt x="2445522" y="6248578"/>
                </a:lnTo>
                <a:lnTo>
                  <a:pt x="2439179" y="6248578"/>
                </a:lnTo>
                <a:lnTo>
                  <a:pt x="1835970" y="6248578"/>
                </a:lnTo>
                <a:lnTo>
                  <a:pt x="1829627" y="6248578"/>
                </a:lnTo>
                <a:lnTo>
                  <a:pt x="1829627" y="6248578"/>
                </a:lnTo>
                <a:lnTo>
                  <a:pt x="1226419" y="6248578"/>
                </a:lnTo>
                <a:lnTo>
                  <a:pt x="1220076" y="6248578"/>
                </a:lnTo>
                <a:lnTo>
                  <a:pt x="1220076" y="6248578"/>
                </a:lnTo>
                <a:lnTo>
                  <a:pt x="616867" y="6248578"/>
                </a:lnTo>
                <a:lnTo>
                  <a:pt x="610524" y="6248578"/>
                </a:lnTo>
                <a:lnTo>
                  <a:pt x="610524" y="6248578"/>
                </a:lnTo>
                <a:lnTo>
                  <a:pt x="973" y="6248578"/>
                </a:lnTo>
                <a:lnTo>
                  <a:pt x="973" y="6236097"/>
                </a:lnTo>
                <a:lnTo>
                  <a:pt x="604181" y="6236097"/>
                </a:lnTo>
                <a:lnTo>
                  <a:pt x="604181" y="6242338"/>
                </a:lnTo>
                <a:lnTo>
                  <a:pt x="610524" y="6242338"/>
                </a:lnTo>
                <a:lnTo>
                  <a:pt x="610524" y="6236097"/>
                </a:lnTo>
                <a:lnTo>
                  <a:pt x="604181" y="6236097"/>
                </a:lnTo>
                <a:lnTo>
                  <a:pt x="604181" y="5643705"/>
                </a:lnTo>
                <a:lnTo>
                  <a:pt x="610524" y="5643705"/>
                </a:lnTo>
                <a:lnTo>
                  <a:pt x="610524" y="5638973"/>
                </a:lnTo>
                <a:lnTo>
                  <a:pt x="973" y="5638973"/>
                </a:lnTo>
                <a:lnTo>
                  <a:pt x="973" y="5626148"/>
                </a:lnTo>
                <a:lnTo>
                  <a:pt x="604181" y="5626148"/>
                </a:lnTo>
                <a:lnTo>
                  <a:pt x="604181" y="5632595"/>
                </a:lnTo>
                <a:lnTo>
                  <a:pt x="610524" y="5632595"/>
                </a:lnTo>
                <a:lnTo>
                  <a:pt x="610524" y="5629509"/>
                </a:lnTo>
                <a:lnTo>
                  <a:pt x="610524" y="5629509"/>
                </a:lnTo>
                <a:lnTo>
                  <a:pt x="610524" y="5626217"/>
                </a:lnTo>
                <a:lnTo>
                  <a:pt x="604181" y="5626217"/>
                </a:lnTo>
                <a:lnTo>
                  <a:pt x="604181" y="5029436"/>
                </a:lnTo>
                <a:lnTo>
                  <a:pt x="973" y="5029436"/>
                </a:lnTo>
                <a:lnTo>
                  <a:pt x="973" y="5016886"/>
                </a:lnTo>
                <a:lnTo>
                  <a:pt x="604181" y="5016886"/>
                </a:lnTo>
                <a:lnTo>
                  <a:pt x="604181" y="5016748"/>
                </a:lnTo>
                <a:lnTo>
                  <a:pt x="604181" y="5016748"/>
                </a:lnTo>
                <a:lnTo>
                  <a:pt x="604181" y="4419830"/>
                </a:lnTo>
                <a:lnTo>
                  <a:pt x="973" y="4419830"/>
                </a:lnTo>
                <a:lnTo>
                  <a:pt x="973" y="4407280"/>
                </a:lnTo>
                <a:lnTo>
                  <a:pt x="604181" y="4407280"/>
                </a:lnTo>
                <a:lnTo>
                  <a:pt x="604181" y="4413589"/>
                </a:lnTo>
                <a:lnTo>
                  <a:pt x="610524" y="4413589"/>
                </a:lnTo>
                <a:lnTo>
                  <a:pt x="610524" y="4407280"/>
                </a:lnTo>
                <a:lnTo>
                  <a:pt x="604181" y="4407280"/>
                </a:lnTo>
                <a:lnTo>
                  <a:pt x="604181" y="3810224"/>
                </a:lnTo>
                <a:lnTo>
                  <a:pt x="973" y="3810224"/>
                </a:lnTo>
                <a:lnTo>
                  <a:pt x="973" y="3797674"/>
                </a:lnTo>
                <a:lnTo>
                  <a:pt x="604181" y="3797674"/>
                </a:lnTo>
                <a:lnTo>
                  <a:pt x="604181" y="3803983"/>
                </a:lnTo>
                <a:lnTo>
                  <a:pt x="610524" y="3803983"/>
                </a:lnTo>
                <a:lnTo>
                  <a:pt x="610524" y="3797674"/>
                </a:lnTo>
                <a:lnTo>
                  <a:pt x="604181" y="3797674"/>
                </a:lnTo>
                <a:lnTo>
                  <a:pt x="604181" y="3200687"/>
                </a:lnTo>
                <a:lnTo>
                  <a:pt x="973" y="3200687"/>
                </a:lnTo>
                <a:lnTo>
                  <a:pt x="973" y="3187931"/>
                </a:lnTo>
                <a:lnTo>
                  <a:pt x="604181" y="3187931"/>
                </a:lnTo>
                <a:lnTo>
                  <a:pt x="604181" y="3194309"/>
                </a:lnTo>
                <a:lnTo>
                  <a:pt x="610524" y="3194309"/>
                </a:lnTo>
                <a:lnTo>
                  <a:pt x="610524" y="3187931"/>
                </a:lnTo>
                <a:lnTo>
                  <a:pt x="604181" y="3187931"/>
                </a:lnTo>
                <a:lnTo>
                  <a:pt x="604181" y="2591081"/>
                </a:lnTo>
                <a:lnTo>
                  <a:pt x="973" y="2591081"/>
                </a:lnTo>
                <a:lnTo>
                  <a:pt x="973" y="2578531"/>
                </a:lnTo>
                <a:lnTo>
                  <a:pt x="604181" y="2578531"/>
                </a:lnTo>
                <a:lnTo>
                  <a:pt x="604181" y="2581549"/>
                </a:lnTo>
                <a:lnTo>
                  <a:pt x="610524" y="2581549"/>
                </a:lnTo>
                <a:lnTo>
                  <a:pt x="610524" y="2578531"/>
                </a:lnTo>
                <a:lnTo>
                  <a:pt x="604181" y="2578531"/>
                </a:lnTo>
                <a:lnTo>
                  <a:pt x="604181" y="1981476"/>
                </a:lnTo>
                <a:lnTo>
                  <a:pt x="973" y="1981476"/>
                </a:lnTo>
                <a:lnTo>
                  <a:pt x="973" y="1968720"/>
                </a:lnTo>
                <a:lnTo>
                  <a:pt x="604181" y="1968720"/>
                </a:lnTo>
                <a:lnTo>
                  <a:pt x="604181" y="1975098"/>
                </a:lnTo>
                <a:lnTo>
                  <a:pt x="610524" y="1975098"/>
                </a:lnTo>
                <a:lnTo>
                  <a:pt x="610524" y="1968720"/>
                </a:lnTo>
                <a:lnTo>
                  <a:pt x="604181" y="1968720"/>
                </a:lnTo>
                <a:lnTo>
                  <a:pt x="604181" y="1371870"/>
                </a:lnTo>
                <a:lnTo>
                  <a:pt x="973" y="1371870"/>
                </a:lnTo>
                <a:lnTo>
                  <a:pt x="973" y="1356165"/>
                </a:lnTo>
                <a:lnTo>
                  <a:pt x="604181" y="1356165"/>
                </a:lnTo>
                <a:lnTo>
                  <a:pt x="604181" y="1362337"/>
                </a:lnTo>
                <a:lnTo>
                  <a:pt x="610524" y="1362337"/>
                </a:lnTo>
                <a:lnTo>
                  <a:pt x="610524" y="1356165"/>
                </a:lnTo>
                <a:lnTo>
                  <a:pt x="604181" y="1356165"/>
                </a:lnTo>
                <a:lnTo>
                  <a:pt x="604181" y="762264"/>
                </a:lnTo>
                <a:lnTo>
                  <a:pt x="973" y="762264"/>
                </a:lnTo>
                <a:lnTo>
                  <a:pt x="973" y="746560"/>
                </a:lnTo>
                <a:lnTo>
                  <a:pt x="604181" y="746560"/>
                </a:lnTo>
                <a:lnTo>
                  <a:pt x="604181" y="609880"/>
                </a:lnTo>
                <a:lnTo>
                  <a:pt x="604181" y="609880"/>
                </a:lnTo>
                <a:lnTo>
                  <a:pt x="604181" y="275"/>
                </a:lnTo>
                <a:lnTo>
                  <a:pt x="616868" y="275"/>
                </a:lnTo>
                <a:lnTo>
                  <a:pt x="616868" y="746560"/>
                </a:lnTo>
                <a:lnTo>
                  <a:pt x="1213733" y="746560"/>
                </a:lnTo>
                <a:lnTo>
                  <a:pt x="1213733" y="609880"/>
                </a:lnTo>
                <a:lnTo>
                  <a:pt x="1213733" y="609880"/>
                </a:lnTo>
                <a:lnTo>
                  <a:pt x="1213733" y="275"/>
                </a:lnTo>
                <a:lnTo>
                  <a:pt x="1226419" y="275"/>
                </a:lnTo>
                <a:lnTo>
                  <a:pt x="1226419" y="746560"/>
                </a:lnTo>
                <a:lnTo>
                  <a:pt x="1823284" y="746560"/>
                </a:lnTo>
                <a:lnTo>
                  <a:pt x="1823284" y="609880"/>
                </a:lnTo>
                <a:lnTo>
                  <a:pt x="1823284" y="609880"/>
                </a:lnTo>
                <a:lnTo>
                  <a:pt x="1823284" y="275"/>
                </a:lnTo>
                <a:lnTo>
                  <a:pt x="1835970" y="275"/>
                </a:lnTo>
                <a:lnTo>
                  <a:pt x="1835970" y="746560"/>
                </a:lnTo>
                <a:lnTo>
                  <a:pt x="2432835" y="746560"/>
                </a:lnTo>
                <a:lnTo>
                  <a:pt x="2432835" y="609880"/>
                </a:lnTo>
                <a:lnTo>
                  <a:pt x="2432835" y="609880"/>
                </a:lnTo>
                <a:lnTo>
                  <a:pt x="2432835" y="275"/>
                </a:lnTo>
                <a:lnTo>
                  <a:pt x="2445522" y="275"/>
                </a:lnTo>
                <a:lnTo>
                  <a:pt x="2445522" y="746560"/>
                </a:lnTo>
                <a:lnTo>
                  <a:pt x="3042387" y="746560"/>
                </a:lnTo>
                <a:lnTo>
                  <a:pt x="3042387" y="609881"/>
                </a:lnTo>
                <a:lnTo>
                  <a:pt x="3042387" y="609881"/>
                </a:lnTo>
                <a:lnTo>
                  <a:pt x="3042387" y="275"/>
                </a:lnTo>
                <a:lnTo>
                  <a:pt x="3055073" y="275"/>
                </a:lnTo>
                <a:lnTo>
                  <a:pt x="3055073" y="746560"/>
                </a:lnTo>
                <a:lnTo>
                  <a:pt x="3651938" y="746560"/>
                </a:lnTo>
                <a:lnTo>
                  <a:pt x="3651938" y="609881"/>
                </a:lnTo>
                <a:lnTo>
                  <a:pt x="3651938" y="609881"/>
                </a:lnTo>
                <a:lnTo>
                  <a:pt x="3651938" y="275"/>
                </a:lnTo>
                <a:lnTo>
                  <a:pt x="3664624" y="275"/>
                </a:lnTo>
                <a:lnTo>
                  <a:pt x="3664624" y="746560"/>
                </a:lnTo>
                <a:lnTo>
                  <a:pt x="4261489" y="746560"/>
                </a:lnTo>
                <a:lnTo>
                  <a:pt x="4261489" y="609881"/>
                </a:lnTo>
                <a:lnTo>
                  <a:pt x="4261489" y="609881"/>
                </a:lnTo>
                <a:lnTo>
                  <a:pt x="4261489" y="275"/>
                </a:lnTo>
                <a:lnTo>
                  <a:pt x="4274176" y="275"/>
                </a:lnTo>
                <a:lnTo>
                  <a:pt x="4274176" y="746560"/>
                </a:lnTo>
                <a:lnTo>
                  <a:pt x="4871041" y="746560"/>
                </a:lnTo>
                <a:lnTo>
                  <a:pt x="4871041" y="609881"/>
                </a:lnTo>
                <a:lnTo>
                  <a:pt x="4871041" y="275"/>
                </a:lnTo>
                <a:lnTo>
                  <a:pt x="4883727" y="275"/>
                </a:lnTo>
                <a:lnTo>
                  <a:pt x="4883727" y="746560"/>
                </a:lnTo>
                <a:lnTo>
                  <a:pt x="5480592" y="746560"/>
                </a:lnTo>
                <a:lnTo>
                  <a:pt x="5480592" y="609881"/>
                </a:lnTo>
                <a:lnTo>
                  <a:pt x="5480592" y="609881"/>
                </a:lnTo>
                <a:lnTo>
                  <a:pt x="5480592" y="275"/>
                </a:lnTo>
                <a:lnTo>
                  <a:pt x="5493278" y="275"/>
                </a:lnTo>
                <a:lnTo>
                  <a:pt x="5493278" y="746560"/>
                </a:lnTo>
                <a:lnTo>
                  <a:pt x="6090143" y="746560"/>
                </a:lnTo>
                <a:lnTo>
                  <a:pt x="6090143" y="609881"/>
                </a:lnTo>
                <a:lnTo>
                  <a:pt x="6090143" y="275"/>
                </a:lnTo>
                <a:lnTo>
                  <a:pt x="6102830" y="275"/>
                </a:lnTo>
                <a:lnTo>
                  <a:pt x="6102830" y="609881"/>
                </a:lnTo>
                <a:lnTo>
                  <a:pt x="6102830" y="746560"/>
                </a:lnTo>
                <a:lnTo>
                  <a:pt x="6699695" y="746560"/>
                </a:lnTo>
                <a:lnTo>
                  <a:pt x="6699695" y="609881"/>
                </a:lnTo>
                <a:lnTo>
                  <a:pt x="6699695" y="275"/>
                </a:lnTo>
                <a:lnTo>
                  <a:pt x="6712381" y="275"/>
                </a:lnTo>
                <a:lnTo>
                  <a:pt x="6712381" y="609881"/>
                </a:lnTo>
                <a:lnTo>
                  <a:pt x="6712381" y="746560"/>
                </a:lnTo>
                <a:lnTo>
                  <a:pt x="7309246" y="746560"/>
                </a:lnTo>
                <a:lnTo>
                  <a:pt x="7309246" y="609881"/>
                </a:lnTo>
                <a:lnTo>
                  <a:pt x="7309246" y="275"/>
                </a:lnTo>
                <a:lnTo>
                  <a:pt x="7321932" y="275"/>
                </a:lnTo>
                <a:lnTo>
                  <a:pt x="7321932" y="609881"/>
                </a:lnTo>
                <a:lnTo>
                  <a:pt x="7321932" y="746560"/>
                </a:lnTo>
                <a:lnTo>
                  <a:pt x="7918797" y="746560"/>
                </a:lnTo>
                <a:lnTo>
                  <a:pt x="7918797" y="609881"/>
                </a:lnTo>
                <a:lnTo>
                  <a:pt x="7918797" y="275"/>
                </a:lnTo>
                <a:lnTo>
                  <a:pt x="7931484" y="275"/>
                </a:lnTo>
                <a:lnTo>
                  <a:pt x="7931484" y="609881"/>
                </a:lnTo>
                <a:lnTo>
                  <a:pt x="7931484" y="746560"/>
                </a:lnTo>
                <a:lnTo>
                  <a:pt x="8528349" y="746560"/>
                </a:lnTo>
                <a:lnTo>
                  <a:pt x="8528349" y="609881"/>
                </a:lnTo>
                <a:lnTo>
                  <a:pt x="8528349" y="275"/>
                </a:lnTo>
                <a:lnTo>
                  <a:pt x="8541035" y="275"/>
                </a:lnTo>
                <a:lnTo>
                  <a:pt x="8541035" y="609881"/>
                </a:lnTo>
                <a:lnTo>
                  <a:pt x="8541035" y="746560"/>
                </a:lnTo>
                <a:lnTo>
                  <a:pt x="9137900" y="746560"/>
                </a:lnTo>
                <a:lnTo>
                  <a:pt x="9137900" y="609881"/>
                </a:lnTo>
                <a:lnTo>
                  <a:pt x="9137900" y="275"/>
                </a:lnTo>
                <a:lnTo>
                  <a:pt x="9150586" y="275"/>
                </a:lnTo>
                <a:lnTo>
                  <a:pt x="9150586" y="609881"/>
                </a:lnTo>
                <a:lnTo>
                  <a:pt x="9150586" y="746560"/>
                </a:lnTo>
                <a:lnTo>
                  <a:pt x="9747451" y="746560"/>
                </a:lnTo>
                <a:lnTo>
                  <a:pt x="9747451" y="609881"/>
                </a:lnTo>
                <a:lnTo>
                  <a:pt x="9747451" y="275"/>
                </a:lnTo>
                <a:lnTo>
                  <a:pt x="9760137" y="275"/>
                </a:lnTo>
                <a:lnTo>
                  <a:pt x="9760137" y="609881"/>
                </a:lnTo>
                <a:lnTo>
                  <a:pt x="9760137" y="746560"/>
                </a:lnTo>
                <a:lnTo>
                  <a:pt x="10357003" y="746560"/>
                </a:lnTo>
                <a:lnTo>
                  <a:pt x="10357003" y="609881"/>
                </a:lnTo>
                <a:lnTo>
                  <a:pt x="10357003" y="275"/>
                </a:lnTo>
                <a:lnTo>
                  <a:pt x="10369689" y="275"/>
                </a:lnTo>
                <a:lnTo>
                  <a:pt x="10369689" y="609881"/>
                </a:lnTo>
                <a:lnTo>
                  <a:pt x="10369689" y="746560"/>
                </a:lnTo>
                <a:lnTo>
                  <a:pt x="10966554" y="746560"/>
                </a:lnTo>
                <a:lnTo>
                  <a:pt x="10966554" y="609881"/>
                </a:lnTo>
                <a:lnTo>
                  <a:pt x="10966554" y="275"/>
                </a:lnTo>
                <a:lnTo>
                  <a:pt x="10979240" y="275"/>
                </a:lnTo>
                <a:lnTo>
                  <a:pt x="10979240" y="609881"/>
                </a:lnTo>
                <a:lnTo>
                  <a:pt x="10979240" y="746560"/>
                </a:lnTo>
                <a:lnTo>
                  <a:pt x="11576105" y="746560"/>
                </a:lnTo>
                <a:lnTo>
                  <a:pt x="11576105" y="609881"/>
                </a:lnTo>
                <a:lnTo>
                  <a:pt x="11576105" y="275"/>
                </a:lnTo>
                <a:lnTo>
                  <a:pt x="11588791" y="275"/>
                </a:lnTo>
                <a:lnTo>
                  <a:pt x="11588791" y="609881"/>
                </a:lnTo>
                <a:lnTo>
                  <a:pt x="11588791" y="746560"/>
                </a:lnTo>
                <a:lnTo>
                  <a:pt x="12185657" y="746560"/>
                </a:lnTo>
                <a:lnTo>
                  <a:pt x="12185657" y="609881"/>
                </a:lnTo>
                <a:lnTo>
                  <a:pt x="12185660" y="0"/>
                </a:lnTo>
              </a:path>
            </a:pathLst>
          </a:custGeom>
          <a:gradFill>
            <a:gsLst>
              <a:gs pos="0">
                <a:srgbClr val="000000">
                  <a:alpha val="75000"/>
                </a:srgbClr>
              </a:gs>
              <a:gs pos="55000">
                <a:srgbClr val="104862">
                  <a:alpha val="38000"/>
                </a:srgbClr>
              </a:gs>
              <a:gs pos="100000">
                <a:srgbClr val="02090c">
                  <a:alpha val="38000"/>
                </a:srgbClr>
              </a:gs>
            </a:gsLst>
            <a:lin ang="1890000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12191996" cy="6857978"/>
          </a:xfrm>
          <a:prstGeom prst="rect">
            <a:avLst/>
          </a:prstGeom>
          <a:solidFill>
            <a:srgbClr val="000000">
              <a:alpha val="4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0"/>
            <a:ext cx="3200400" cy="6858000"/>
          </a:xfrm>
          <a:custGeom>
            <a:avLst/>
            <a:gdLst/>
            <a:ahLst/>
            <a:cxnLst/>
            <a:rect l="l" t="t" r="r" b="b"/>
            <a:pathLst>
              <a:path w="3200400" h="6858000">
                <a:moveTo>
                  <a:pt x="0" y="6858000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6858000"/>
                </a:lnTo>
                <a:lnTo>
                  <a:pt x="0" y="6858000"/>
                </a:lnTo>
              </a:path>
            </a:pathLst>
          </a:custGeom>
          <a:blipFill>
            <a:blip r:embed="rId1"/>
            <a:srcRect/>
            <a:stretch>
              <a:fillRect l="-110777" r="-110777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200401" y="0"/>
            <a:ext cx="8991599" cy="138412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200400" y="447"/>
            <a:ext cx="8991599" cy="1384120"/>
          </a:xfrm>
          <a:prstGeom prst="rect">
            <a:avLst/>
          </a:prstGeom>
          <a:solidFill>
            <a:srgbClr val="0B3041">
              <a:alpha val="4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705863" y="289560"/>
            <a:ext cx="7957813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Designing Interactive Elements with Accessibility in Mind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3708395" y="6495651"/>
            <a:ext cx="6207291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A6A6A6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Embracing Dark Mode in Portfolio Design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3936999" y="1552825"/>
            <a:ext cx="7726676" cy="1097280"/>
          </a:xfrm>
          <a:custGeom>
            <a:avLst/>
            <a:gdLst/>
            <a:ahLst/>
            <a:cxnLst/>
            <a:rect l="l" t="t" r="r" b="b"/>
            <a:pathLst>
              <a:path w="7726676" h="1097280">
                <a:moveTo>
                  <a:pt x="74253" y="1097280"/>
                </a:moveTo>
                <a:cubicBezTo>
                  <a:pt x="33225" y="1097280"/>
                  <a:pt x="0" y="1064021"/>
                  <a:pt x="0" y="1022994"/>
                </a:cubicBezTo>
                <a:lnTo>
                  <a:pt x="0" y="74286"/>
                </a:lnTo>
                <a:cubicBezTo>
                  <a:pt x="0" y="33259"/>
                  <a:pt x="33225" y="0"/>
                  <a:pt x="74253" y="0"/>
                </a:cubicBezTo>
                <a:lnTo>
                  <a:pt x="7652345" y="0"/>
                </a:lnTo>
                <a:cubicBezTo>
                  <a:pt x="7693374" y="0"/>
                  <a:pt x="7726599" y="33259"/>
                  <a:pt x="7726599" y="74286"/>
                </a:cubicBezTo>
                <a:lnTo>
                  <a:pt x="7726599" y="1022994"/>
                </a:lnTo>
                <a:cubicBezTo>
                  <a:pt x="7726599" y="1064021"/>
                  <a:pt x="7693374" y="1097280"/>
                  <a:pt x="7652345" y="1097280"/>
                </a:cubicBezTo>
                <a:lnTo>
                  <a:pt x="74253" y="109728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3936999" y="2758116"/>
            <a:ext cx="7726676" cy="1097280"/>
          </a:xfrm>
          <a:custGeom>
            <a:avLst/>
            <a:gdLst/>
            <a:ahLst/>
            <a:cxnLst/>
            <a:rect l="l" t="t" r="r" b="b"/>
            <a:pathLst>
              <a:path w="7726676" h="1097280">
                <a:moveTo>
                  <a:pt x="74253" y="1097280"/>
                </a:moveTo>
                <a:cubicBezTo>
                  <a:pt x="33225" y="1097280"/>
                  <a:pt x="0" y="1064021"/>
                  <a:pt x="0" y="1022994"/>
                </a:cubicBezTo>
                <a:lnTo>
                  <a:pt x="0" y="74286"/>
                </a:lnTo>
                <a:cubicBezTo>
                  <a:pt x="0" y="33259"/>
                  <a:pt x="33225" y="0"/>
                  <a:pt x="74253" y="0"/>
                </a:cubicBezTo>
                <a:lnTo>
                  <a:pt x="7652345" y="0"/>
                </a:lnTo>
                <a:cubicBezTo>
                  <a:pt x="7693374" y="0"/>
                  <a:pt x="7726599" y="33259"/>
                  <a:pt x="7726599" y="74286"/>
                </a:cubicBezTo>
                <a:lnTo>
                  <a:pt x="7726599" y="1022994"/>
                </a:lnTo>
                <a:cubicBezTo>
                  <a:pt x="7726599" y="1064021"/>
                  <a:pt x="7693374" y="1097280"/>
                  <a:pt x="7652345" y="1097280"/>
                </a:cubicBezTo>
                <a:lnTo>
                  <a:pt x="74253" y="109728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3936999" y="3965348"/>
            <a:ext cx="7726676" cy="1097280"/>
          </a:xfrm>
          <a:custGeom>
            <a:avLst/>
            <a:gdLst/>
            <a:ahLst/>
            <a:cxnLst/>
            <a:rect l="l" t="t" r="r" b="b"/>
            <a:pathLst>
              <a:path w="7726676" h="1097280">
                <a:moveTo>
                  <a:pt x="74253" y="1097280"/>
                </a:moveTo>
                <a:cubicBezTo>
                  <a:pt x="33225" y="1097280"/>
                  <a:pt x="0" y="1064021"/>
                  <a:pt x="0" y="1022994"/>
                </a:cubicBezTo>
                <a:lnTo>
                  <a:pt x="0" y="74286"/>
                </a:lnTo>
                <a:cubicBezTo>
                  <a:pt x="0" y="33259"/>
                  <a:pt x="33225" y="0"/>
                  <a:pt x="74253" y="0"/>
                </a:cubicBezTo>
                <a:lnTo>
                  <a:pt x="7652345" y="0"/>
                </a:lnTo>
                <a:cubicBezTo>
                  <a:pt x="7693374" y="0"/>
                  <a:pt x="7726599" y="33259"/>
                  <a:pt x="7726599" y="74286"/>
                </a:cubicBezTo>
                <a:lnTo>
                  <a:pt x="7726599" y="1022994"/>
                </a:lnTo>
                <a:cubicBezTo>
                  <a:pt x="7726599" y="1064021"/>
                  <a:pt x="7693374" y="1097280"/>
                  <a:pt x="7652345" y="1097280"/>
                </a:cubicBezTo>
                <a:lnTo>
                  <a:pt x="74253" y="109728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3936999" y="5179177"/>
            <a:ext cx="7726676" cy="1097280"/>
          </a:xfrm>
          <a:custGeom>
            <a:avLst/>
            <a:gdLst/>
            <a:ahLst/>
            <a:cxnLst/>
            <a:rect l="l" t="t" r="r" b="b"/>
            <a:pathLst>
              <a:path w="7726676" h="1097280">
                <a:moveTo>
                  <a:pt x="74253" y="1097280"/>
                </a:moveTo>
                <a:cubicBezTo>
                  <a:pt x="33225" y="1097280"/>
                  <a:pt x="0" y="1064021"/>
                  <a:pt x="0" y="1022994"/>
                </a:cubicBezTo>
                <a:lnTo>
                  <a:pt x="0" y="74286"/>
                </a:lnTo>
                <a:cubicBezTo>
                  <a:pt x="0" y="33259"/>
                  <a:pt x="33225" y="0"/>
                  <a:pt x="74253" y="0"/>
                </a:cubicBezTo>
                <a:lnTo>
                  <a:pt x="7652345" y="0"/>
                </a:lnTo>
                <a:cubicBezTo>
                  <a:pt x="7693374" y="0"/>
                  <a:pt x="7726599" y="33259"/>
                  <a:pt x="7726599" y="74286"/>
                </a:cubicBezTo>
                <a:lnTo>
                  <a:pt x="7726599" y="1022994"/>
                </a:lnTo>
                <a:cubicBezTo>
                  <a:pt x="7726599" y="1064021"/>
                  <a:pt x="7693374" y="1097280"/>
                  <a:pt x="7652345" y="1097280"/>
                </a:cubicBezTo>
                <a:lnTo>
                  <a:pt x="74253" y="109728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3705863" y="4030042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3705863" y="403004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03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09555" y="28585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3709555" y="285855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02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05863" y="167323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3705863" y="1673233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01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05863" y="514239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3705863" y="514239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04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4369027" y="5555186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Thoughtful design of interactive elements enhances user experience.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approach promotes inclusivity and accessibility in digital interfaces.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369027" y="5138655"/>
            <a:ext cx="6858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Enhancing User Experience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4369027" y="4447066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Designing interactive components to meet accessibility standards ensures usability for all users.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includes considerations for individuals with visual impairments.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369027" y="4030536"/>
            <a:ext cx="6858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Adherence to Accessibility Standards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4369027" y="3274032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Interactive elements should be sized appropriately for easy interaction.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design consideration enhances usability for users with varying physical abilities.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4369027" y="2857502"/>
            <a:ext cx="6858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Appropriate Sizing for Interaction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4369027" y="1678823"/>
            <a:ext cx="6858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Importance of Color Contrast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4369027" y="2095353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839"/>
              </a:spcBef>
              <a:buNone/>
            </a:pPr>
            <a:r>
              <a:rPr lang="en-US" sz="1007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Interactive components such as buttons and links must be clearly distinguishable through color contrast and visual cues.</a:t>
            </a:r>
            <a:endParaRPr lang="en-US" sz="1007" dirty="0"/>
          </a:p>
          <a:p>
            <a:pPr algn="l" marL="0" indent="0">
              <a:lnSpc>
                <a:spcPct val="90000"/>
              </a:lnSpc>
              <a:spcBef>
                <a:spcPts val="839"/>
              </a:spcBef>
              <a:buNone/>
            </a:pPr>
            <a:r>
              <a:rPr lang="en-US" sz="1007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ensures that users can easily identify and interact with these elements.</a:t>
            </a:r>
            <a:endParaRPr lang="en-US" sz="1007" dirty="0"/>
          </a:p>
        </p:txBody>
      </p:sp>
      <p:sp>
        <p:nvSpPr>
          <p:cNvPr id="30" name="Text 28"/>
          <p:cNvSpPr/>
          <p:nvPr/>
        </p:nvSpPr>
        <p:spPr>
          <a:xfrm>
            <a:off x="505464" y="61298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" y="22"/>
            <a:ext cx="12198346" cy="6857978"/>
          </a:xfrm>
          <a:custGeom>
            <a:avLst/>
            <a:gdLst/>
            <a:ahLst/>
            <a:cxnLst/>
            <a:rect l="l" t="t" r="r" b="b"/>
            <a:pathLst>
              <a:path w="12198346" h="6857978">
                <a:moveTo>
                  <a:pt x="4260882" y="6850091"/>
                </a:moveTo>
                <a:lnTo>
                  <a:pt x="4260882" y="6851669"/>
                </a:lnTo>
                <a:lnTo>
                  <a:pt x="4267225" y="6851669"/>
                </a:lnTo>
                <a:lnTo>
                  <a:pt x="4267225" y="6850091"/>
                </a:lnTo>
                <a:lnTo>
                  <a:pt x="4260882" y="6850091"/>
                </a:lnTo>
                <a:moveTo>
                  <a:pt x="4267225" y="6248372"/>
                </a:moveTo>
                <a:lnTo>
                  <a:pt x="4267225" y="6248372"/>
                </a:lnTo>
                <a:lnTo>
                  <a:pt x="4273569" y="6248372"/>
                </a:lnTo>
                <a:lnTo>
                  <a:pt x="4273569" y="6845428"/>
                </a:lnTo>
                <a:lnTo>
                  <a:pt x="4870434" y="6845428"/>
                </a:lnTo>
                <a:lnTo>
                  <a:pt x="4870434" y="6851737"/>
                </a:lnTo>
                <a:lnTo>
                  <a:pt x="4876777" y="6851737"/>
                </a:lnTo>
                <a:lnTo>
                  <a:pt x="4876777" y="6845428"/>
                </a:lnTo>
                <a:lnTo>
                  <a:pt x="4870434" y="6845428"/>
                </a:lnTo>
                <a:lnTo>
                  <a:pt x="4870434" y="6248372"/>
                </a:lnTo>
                <a:lnTo>
                  <a:pt x="4883120" y="6248372"/>
                </a:lnTo>
                <a:lnTo>
                  <a:pt x="4883120" y="6845428"/>
                </a:lnTo>
                <a:lnTo>
                  <a:pt x="5479985" y="6845428"/>
                </a:lnTo>
                <a:lnTo>
                  <a:pt x="5479985" y="6851737"/>
                </a:lnTo>
                <a:lnTo>
                  <a:pt x="5486328" y="6851737"/>
                </a:lnTo>
                <a:lnTo>
                  <a:pt x="5486328" y="6845428"/>
                </a:lnTo>
                <a:lnTo>
                  <a:pt x="5479985" y="6845428"/>
                </a:lnTo>
                <a:lnTo>
                  <a:pt x="5479985" y="6248372"/>
                </a:lnTo>
                <a:lnTo>
                  <a:pt x="5492671" y="6248372"/>
                </a:lnTo>
                <a:lnTo>
                  <a:pt x="5492671" y="6845428"/>
                </a:lnTo>
                <a:lnTo>
                  <a:pt x="6089536" y="6845428"/>
                </a:lnTo>
                <a:lnTo>
                  <a:pt x="6089536" y="6851737"/>
                </a:lnTo>
                <a:lnTo>
                  <a:pt x="6095880" y="6851737"/>
                </a:lnTo>
                <a:lnTo>
                  <a:pt x="6095880" y="6850160"/>
                </a:lnTo>
                <a:lnTo>
                  <a:pt x="6095880" y="6845428"/>
                </a:lnTo>
                <a:lnTo>
                  <a:pt x="6089536" y="6845428"/>
                </a:lnTo>
                <a:lnTo>
                  <a:pt x="6089536" y="6248372"/>
                </a:lnTo>
                <a:lnTo>
                  <a:pt x="6095880" y="6248372"/>
                </a:lnTo>
                <a:lnTo>
                  <a:pt x="6095880" y="6248372"/>
                </a:lnTo>
                <a:lnTo>
                  <a:pt x="5492671" y="6248372"/>
                </a:lnTo>
                <a:lnTo>
                  <a:pt x="5486328" y="6248372"/>
                </a:lnTo>
                <a:lnTo>
                  <a:pt x="4883120" y="6248372"/>
                </a:lnTo>
                <a:lnTo>
                  <a:pt x="4876777" y="6248372"/>
                </a:lnTo>
                <a:lnTo>
                  <a:pt x="4273568" y="6248372"/>
                </a:lnTo>
                <a:lnTo>
                  <a:pt x="4267225" y="6248372"/>
                </a:lnTo>
                <a:moveTo>
                  <a:pt x="1212881" y="6240554"/>
                </a:moveTo>
                <a:lnTo>
                  <a:pt x="1212881" y="6242200"/>
                </a:lnTo>
                <a:lnTo>
                  <a:pt x="1219225" y="6242200"/>
                </a:lnTo>
                <a:lnTo>
                  <a:pt x="1219225" y="6240554"/>
                </a:lnTo>
                <a:lnTo>
                  <a:pt x="1212881" y="6240554"/>
                </a:lnTo>
                <a:moveTo>
                  <a:pt x="1219225" y="5638767"/>
                </a:moveTo>
                <a:lnTo>
                  <a:pt x="1219225" y="5643499"/>
                </a:lnTo>
                <a:lnTo>
                  <a:pt x="1225568" y="5643499"/>
                </a:lnTo>
                <a:lnTo>
                  <a:pt x="1225568" y="6235891"/>
                </a:lnTo>
                <a:lnTo>
                  <a:pt x="1822433" y="6235891"/>
                </a:lnTo>
                <a:lnTo>
                  <a:pt x="1822433" y="6242132"/>
                </a:lnTo>
                <a:lnTo>
                  <a:pt x="1828776" y="6242132"/>
                </a:lnTo>
                <a:lnTo>
                  <a:pt x="1828776" y="6235891"/>
                </a:lnTo>
                <a:lnTo>
                  <a:pt x="1822433" y="6235891"/>
                </a:lnTo>
                <a:lnTo>
                  <a:pt x="1822433" y="5643499"/>
                </a:lnTo>
                <a:lnTo>
                  <a:pt x="1835119" y="5643499"/>
                </a:lnTo>
                <a:lnTo>
                  <a:pt x="1835119" y="6235891"/>
                </a:lnTo>
                <a:lnTo>
                  <a:pt x="2431984" y="6235891"/>
                </a:lnTo>
                <a:lnTo>
                  <a:pt x="2431984" y="6242132"/>
                </a:lnTo>
                <a:lnTo>
                  <a:pt x="2438327" y="6242132"/>
                </a:lnTo>
                <a:lnTo>
                  <a:pt x="2438327" y="6235891"/>
                </a:lnTo>
                <a:lnTo>
                  <a:pt x="2431984" y="6235891"/>
                </a:lnTo>
                <a:lnTo>
                  <a:pt x="2431984" y="5643499"/>
                </a:lnTo>
                <a:lnTo>
                  <a:pt x="2444670" y="5643499"/>
                </a:lnTo>
                <a:lnTo>
                  <a:pt x="2444670" y="6235891"/>
                </a:lnTo>
                <a:lnTo>
                  <a:pt x="3041536" y="6235891"/>
                </a:lnTo>
                <a:lnTo>
                  <a:pt x="3041536" y="6242132"/>
                </a:lnTo>
                <a:lnTo>
                  <a:pt x="3047879" y="6242132"/>
                </a:lnTo>
                <a:lnTo>
                  <a:pt x="3047879" y="6235891"/>
                </a:lnTo>
                <a:lnTo>
                  <a:pt x="3041536" y="6235891"/>
                </a:lnTo>
                <a:lnTo>
                  <a:pt x="3041536" y="5643499"/>
                </a:lnTo>
                <a:lnTo>
                  <a:pt x="3054222" y="5643499"/>
                </a:lnTo>
                <a:lnTo>
                  <a:pt x="3054222" y="6235891"/>
                </a:lnTo>
                <a:lnTo>
                  <a:pt x="3651087" y="6235891"/>
                </a:lnTo>
                <a:lnTo>
                  <a:pt x="3651087" y="6242132"/>
                </a:lnTo>
                <a:lnTo>
                  <a:pt x="3657430" y="6242132"/>
                </a:lnTo>
                <a:lnTo>
                  <a:pt x="3657430" y="6238840"/>
                </a:lnTo>
                <a:lnTo>
                  <a:pt x="3657430" y="6238840"/>
                </a:lnTo>
                <a:lnTo>
                  <a:pt x="3657430" y="6235891"/>
                </a:lnTo>
                <a:lnTo>
                  <a:pt x="3651087" y="6235891"/>
                </a:lnTo>
                <a:lnTo>
                  <a:pt x="3651087" y="5643499"/>
                </a:lnTo>
                <a:lnTo>
                  <a:pt x="3663773" y="5643499"/>
                </a:lnTo>
                <a:lnTo>
                  <a:pt x="3663773" y="6235891"/>
                </a:lnTo>
                <a:lnTo>
                  <a:pt x="4260638" y="6235891"/>
                </a:lnTo>
                <a:lnTo>
                  <a:pt x="4260638" y="6238840"/>
                </a:lnTo>
                <a:lnTo>
                  <a:pt x="4266981" y="6238840"/>
                </a:lnTo>
                <a:lnTo>
                  <a:pt x="4266981" y="6242132"/>
                </a:lnTo>
                <a:lnTo>
                  <a:pt x="4266981" y="6242132"/>
                </a:lnTo>
                <a:lnTo>
                  <a:pt x="4266981" y="6235891"/>
                </a:lnTo>
                <a:lnTo>
                  <a:pt x="4260638" y="6235891"/>
                </a:lnTo>
                <a:lnTo>
                  <a:pt x="4260638" y="5643499"/>
                </a:lnTo>
                <a:lnTo>
                  <a:pt x="4273324" y="5643499"/>
                </a:lnTo>
                <a:lnTo>
                  <a:pt x="4273324" y="6235891"/>
                </a:lnTo>
                <a:lnTo>
                  <a:pt x="4870190" y="6235891"/>
                </a:lnTo>
                <a:lnTo>
                  <a:pt x="4870190" y="6242132"/>
                </a:lnTo>
                <a:lnTo>
                  <a:pt x="4876533" y="6242132"/>
                </a:lnTo>
                <a:lnTo>
                  <a:pt x="4876533" y="6235891"/>
                </a:lnTo>
                <a:lnTo>
                  <a:pt x="4870190" y="6235891"/>
                </a:lnTo>
                <a:lnTo>
                  <a:pt x="4870190" y="5643499"/>
                </a:lnTo>
                <a:lnTo>
                  <a:pt x="4882876" y="5643499"/>
                </a:lnTo>
                <a:lnTo>
                  <a:pt x="4882876" y="6235891"/>
                </a:lnTo>
                <a:lnTo>
                  <a:pt x="5479741" y="6235891"/>
                </a:lnTo>
                <a:lnTo>
                  <a:pt x="5479741" y="6242132"/>
                </a:lnTo>
                <a:lnTo>
                  <a:pt x="5486084" y="6242132"/>
                </a:lnTo>
                <a:lnTo>
                  <a:pt x="5486084" y="6235891"/>
                </a:lnTo>
                <a:lnTo>
                  <a:pt x="5479741" y="6235891"/>
                </a:lnTo>
                <a:lnTo>
                  <a:pt x="5479741" y="5643499"/>
                </a:lnTo>
                <a:lnTo>
                  <a:pt x="5492427" y="5643499"/>
                </a:lnTo>
                <a:lnTo>
                  <a:pt x="5492427" y="6235891"/>
                </a:lnTo>
                <a:lnTo>
                  <a:pt x="6089292" y="6235891"/>
                </a:lnTo>
                <a:lnTo>
                  <a:pt x="6089292" y="6242132"/>
                </a:lnTo>
                <a:lnTo>
                  <a:pt x="6095635" y="6242132"/>
                </a:lnTo>
                <a:lnTo>
                  <a:pt x="6095635" y="6238840"/>
                </a:lnTo>
                <a:lnTo>
                  <a:pt x="6095635" y="6235891"/>
                </a:lnTo>
                <a:lnTo>
                  <a:pt x="6089292" y="6235891"/>
                </a:lnTo>
                <a:lnTo>
                  <a:pt x="6089292" y="5643499"/>
                </a:lnTo>
                <a:lnTo>
                  <a:pt x="6101978" y="5643499"/>
                </a:lnTo>
                <a:lnTo>
                  <a:pt x="6101978" y="6235891"/>
                </a:lnTo>
                <a:lnTo>
                  <a:pt x="6698844" y="6235891"/>
                </a:lnTo>
                <a:lnTo>
                  <a:pt x="6698844" y="6238840"/>
                </a:lnTo>
                <a:lnTo>
                  <a:pt x="6705187" y="6238840"/>
                </a:lnTo>
                <a:lnTo>
                  <a:pt x="6705187" y="6235891"/>
                </a:lnTo>
                <a:lnTo>
                  <a:pt x="6698844" y="6235891"/>
                </a:lnTo>
                <a:lnTo>
                  <a:pt x="6698844" y="5643499"/>
                </a:lnTo>
                <a:lnTo>
                  <a:pt x="6711530" y="5643499"/>
                </a:lnTo>
                <a:lnTo>
                  <a:pt x="6711530" y="6235891"/>
                </a:lnTo>
                <a:lnTo>
                  <a:pt x="7308395" y="6235891"/>
                </a:lnTo>
                <a:lnTo>
                  <a:pt x="7308395" y="6242132"/>
                </a:lnTo>
                <a:lnTo>
                  <a:pt x="7314738" y="6242132"/>
                </a:lnTo>
                <a:lnTo>
                  <a:pt x="7314738" y="6235891"/>
                </a:lnTo>
                <a:lnTo>
                  <a:pt x="7308395" y="6235891"/>
                </a:lnTo>
                <a:lnTo>
                  <a:pt x="7308395" y="5643499"/>
                </a:lnTo>
                <a:lnTo>
                  <a:pt x="7321081" y="5643499"/>
                </a:lnTo>
                <a:lnTo>
                  <a:pt x="7321081" y="6235891"/>
                </a:lnTo>
                <a:lnTo>
                  <a:pt x="7917946" y="6235891"/>
                </a:lnTo>
                <a:lnTo>
                  <a:pt x="7917946" y="6242132"/>
                </a:lnTo>
                <a:lnTo>
                  <a:pt x="7924289" y="6242132"/>
                </a:lnTo>
                <a:lnTo>
                  <a:pt x="7924289" y="6235891"/>
                </a:lnTo>
                <a:lnTo>
                  <a:pt x="7917946" y="6235891"/>
                </a:lnTo>
                <a:lnTo>
                  <a:pt x="7917946" y="5643499"/>
                </a:lnTo>
                <a:lnTo>
                  <a:pt x="7930632" y="5643499"/>
                </a:lnTo>
                <a:lnTo>
                  <a:pt x="7930632" y="6235891"/>
                </a:lnTo>
                <a:lnTo>
                  <a:pt x="8527498" y="6235891"/>
                </a:lnTo>
                <a:lnTo>
                  <a:pt x="8527498" y="6242132"/>
                </a:lnTo>
                <a:lnTo>
                  <a:pt x="8533841" y="6242132"/>
                </a:lnTo>
                <a:lnTo>
                  <a:pt x="8533841" y="6235891"/>
                </a:lnTo>
                <a:lnTo>
                  <a:pt x="8527498" y="6235891"/>
                </a:lnTo>
                <a:lnTo>
                  <a:pt x="8527498" y="5643499"/>
                </a:lnTo>
                <a:lnTo>
                  <a:pt x="8540184" y="5643499"/>
                </a:lnTo>
                <a:lnTo>
                  <a:pt x="8540184" y="6235891"/>
                </a:lnTo>
                <a:lnTo>
                  <a:pt x="9137049" y="6235891"/>
                </a:lnTo>
                <a:lnTo>
                  <a:pt x="9137049" y="6242132"/>
                </a:lnTo>
                <a:lnTo>
                  <a:pt x="9143392" y="6242132"/>
                </a:lnTo>
                <a:lnTo>
                  <a:pt x="9143392" y="6235891"/>
                </a:lnTo>
                <a:lnTo>
                  <a:pt x="9137049" y="6235891"/>
                </a:lnTo>
                <a:lnTo>
                  <a:pt x="9137049" y="5643499"/>
                </a:lnTo>
                <a:lnTo>
                  <a:pt x="9149735" y="5643499"/>
                </a:lnTo>
                <a:lnTo>
                  <a:pt x="9149735" y="6235891"/>
                </a:lnTo>
                <a:lnTo>
                  <a:pt x="9746600" y="6235891"/>
                </a:lnTo>
                <a:lnTo>
                  <a:pt x="9746600" y="6242132"/>
                </a:lnTo>
                <a:lnTo>
                  <a:pt x="9752943" y="6242132"/>
                </a:lnTo>
                <a:lnTo>
                  <a:pt x="9752943" y="6235891"/>
                </a:lnTo>
                <a:lnTo>
                  <a:pt x="9746600" y="6235891"/>
                </a:lnTo>
                <a:lnTo>
                  <a:pt x="9746600" y="5643499"/>
                </a:lnTo>
                <a:lnTo>
                  <a:pt x="9759286" y="5643499"/>
                </a:lnTo>
                <a:lnTo>
                  <a:pt x="9759286" y="6235891"/>
                </a:lnTo>
                <a:lnTo>
                  <a:pt x="10356152" y="6235891"/>
                </a:lnTo>
                <a:lnTo>
                  <a:pt x="10356152" y="6242132"/>
                </a:lnTo>
                <a:lnTo>
                  <a:pt x="10362495" y="6242132"/>
                </a:lnTo>
                <a:lnTo>
                  <a:pt x="10362495" y="6240486"/>
                </a:lnTo>
                <a:lnTo>
                  <a:pt x="10362495" y="6235891"/>
                </a:lnTo>
                <a:lnTo>
                  <a:pt x="10356152" y="6235891"/>
                </a:lnTo>
                <a:lnTo>
                  <a:pt x="10356152" y="5643499"/>
                </a:lnTo>
                <a:lnTo>
                  <a:pt x="10362495" y="5643499"/>
                </a:lnTo>
                <a:lnTo>
                  <a:pt x="10362495" y="5638767"/>
                </a:lnTo>
                <a:lnTo>
                  <a:pt x="9759286" y="5638767"/>
                </a:lnTo>
                <a:lnTo>
                  <a:pt x="9752943" y="5638767"/>
                </a:lnTo>
                <a:lnTo>
                  <a:pt x="9149735" y="5638767"/>
                </a:lnTo>
                <a:lnTo>
                  <a:pt x="9143392" y="5638767"/>
                </a:lnTo>
                <a:lnTo>
                  <a:pt x="8540184" y="5638767"/>
                </a:lnTo>
                <a:lnTo>
                  <a:pt x="8533840" y="5638767"/>
                </a:lnTo>
                <a:lnTo>
                  <a:pt x="7930632" y="5638767"/>
                </a:lnTo>
                <a:lnTo>
                  <a:pt x="7924289" y="5638767"/>
                </a:lnTo>
                <a:lnTo>
                  <a:pt x="7321081" y="5638767"/>
                </a:lnTo>
                <a:lnTo>
                  <a:pt x="7314738" y="5638767"/>
                </a:lnTo>
                <a:lnTo>
                  <a:pt x="6711529" y="5638767"/>
                </a:lnTo>
                <a:lnTo>
                  <a:pt x="6705186" y="5638767"/>
                </a:lnTo>
                <a:lnTo>
                  <a:pt x="6101978" y="5638767"/>
                </a:lnTo>
                <a:lnTo>
                  <a:pt x="6095635" y="5638767"/>
                </a:lnTo>
                <a:lnTo>
                  <a:pt x="5492426" y="5638767"/>
                </a:lnTo>
                <a:lnTo>
                  <a:pt x="5486083" y="5638767"/>
                </a:lnTo>
                <a:lnTo>
                  <a:pt x="4882875" y="5638767"/>
                </a:lnTo>
                <a:lnTo>
                  <a:pt x="4876532" y="5638767"/>
                </a:lnTo>
                <a:lnTo>
                  <a:pt x="4273324" y="5638767"/>
                </a:lnTo>
                <a:lnTo>
                  <a:pt x="4266980" y="5638767"/>
                </a:lnTo>
                <a:lnTo>
                  <a:pt x="3663772" y="5638767"/>
                </a:lnTo>
                <a:lnTo>
                  <a:pt x="3657429" y="5638767"/>
                </a:lnTo>
                <a:lnTo>
                  <a:pt x="3054221" y="5638767"/>
                </a:lnTo>
                <a:lnTo>
                  <a:pt x="3047878" y="5638767"/>
                </a:lnTo>
                <a:lnTo>
                  <a:pt x="3047878" y="5638767"/>
                </a:lnTo>
                <a:lnTo>
                  <a:pt x="2444669" y="5638767"/>
                </a:lnTo>
                <a:lnTo>
                  <a:pt x="2438326" y="5638767"/>
                </a:lnTo>
                <a:lnTo>
                  <a:pt x="2438326" y="5638767"/>
                </a:lnTo>
                <a:lnTo>
                  <a:pt x="1835118" y="5638767"/>
                </a:lnTo>
                <a:lnTo>
                  <a:pt x="1828775" y="5638767"/>
                </a:lnTo>
                <a:lnTo>
                  <a:pt x="1828775" y="5638767"/>
                </a:lnTo>
                <a:lnTo>
                  <a:pt x="1225567" y="5638767"/>
                </a:lnTo>
                <a:lnTo>
                  <a:pt x="1219223" y="5638767"/>
                </a:lnTo>
                <a:lnTo>
                  <a:pt x="1219225" y="5638767"/>
                </a:lnTo>
                <a:moveTo>
                  <a:pt x="3651209" y="5630949"/>
                </a:moveTo>
                <a:lnTo>
                  <a:pt x="3651209" y="5632389"/>
                </a:lnTo>
                <a:lnTo>
                  <a:pt x="3657552" y="5632389"/>
                </a:lnTo>
                <a:lnTo>
                  <a:pt x="3657552" y="5630949"/>
                </a:lnTo>
                <a:lnTo>
                  <a:pt x="3651209" y="5630949"/>
                </a:lnTo>
                <a:moveTo>
                  <a:pt x="11588795" y="5029161"/>
                </a:moveTo>
                <a:lnTo>
                  <a:pt x="11588795" y="5625942"/>
                </a:lnTo>
                <a:lnTo>
                  <a:pt x="12185660" y="5625942"/>
                </a:lnTo>
                <a:lnTo>
                  <a:pt x="12185660" y="5632389"/>
                </a:lnTo>
                <a:lnTo>
                  <a:pt x="12192003" y="5632389"/>
                </a:lnTo>
                <a:lnTo>
                  <a:pt x="12192003" y="5625942"/>
                </a:lnTo>
                <a:lnTo>
                  <a:pt x="12185660" y="5625942"/>
                </a:lnTo>
                <a:lnTo>
                  <a:pt x="12185660" y="5029161"/>
                </a:lnTo>
                <a:lnTo>
                  <a:pt x="11588795" y="5029161"/>
                </a:lnTo>
                <a:moveTo>
                  <a:pt x="10979121" y="5029161"/>
                </a:moveTo>
                <a:lnTo>
                  <a:pt x="10979121" y="5625942"/>
                </a:lnTo>
                <a:lnTo>
                  <a:pt x="11575986" y="5625942"/>
                </a:lnTo>
                <a:lnTo>
                  <a:pt x="11575986" y="5632389"/>
                </a:lnTo>
                <a:lnTo>
                  <a:pt x="11582330" y="5632389"/>
                </a:lnTo>
                <a:lnTo>
                  <a:pt x="11582330" y="5625942"/>
                </a:lnTo>
                <a:lnTo>
                  <a:pt x="11575986" y="5625942"/>
                </a:lnTo>
                <a:lnTo>
                  <a:pt x="11575986" y="5029161"/>
                </a:lnTo>
                <a:lnTo>
                  <a:pt x="10979121" y="5029161"/>
                </a:lnTo>
                <a:moveTo>
                  <a:pt x="10369570" y="5029161"/>
                </a:moveTo>
                <a:lnTo>
                  <a:pt x="10369570" y="5625942"/>
                </a:lnTo>
                <a:lnTo>
                  <a:pt x="10966435" y="5625942"/>
                </a:lnTo>
                <a:lnTo>
                  <a:pt x="10966435" y="5629234"/>
                </a:lnTo>
                <a:lnTo>
                  <a:pt x="10972778" y="5629234"/>
                </a:lnTo>
                <a:lnTo>
                  <a:pt x="10972778" y="5625942"/>
                </a:lnTo>
                <a:lnTo>
                  <a:pt x="10966435" y="5625942"/>
                </a:lnTo>
                <a:lnTo>
                  <a:pt x="10966435" y="5029161"/>
                </a:lnTo>
                <a:lnTo>
                  <a:pt x="10369570" y="5029161"/>
                </a:lnTo>
                <a:moveTo>
                  <a:pt x="9759897" y="5029161"/>
                </a:moveTo>
                <a:lnTo>
                  <a:pt x="9759897" y="5625942"/>
                </a:lnTo>
                <a:lnTo>
                  <a:pt x="10356762" y="5625942"/>
                </a:lnTo>
                <a:lnTo>
                  <a:pt x="10356762" y="5632389"/>
                </a:lnTo>
                <a:lnTo>
                  <a:pt x="10363105" y="5632389"/>
                </a:lnTo>
                <a:lnTo>
                  <a:pt x="10363105" y="5629303"/>
                </a:lnTo>
                <a:lnTo>
                  <a:pt x="10363105" y="5626011"/>
                </a:lnTo>
                <a:lnTo>
                  <a:pt x="10356762" y="5626011"/>
                </a:lnTo>
                <a:lnTo>
                  <a:pt x="10356762" y="5029230"/>
                </a:lnTo>
                <a:lnTo>
                  <a:pt x="9759897" y="5029161"/>
                </a:lnTo>
                <a:moveTo>
                  <a:pt x="9150345" y="5029161"/>
                </a:moveTo>
                <a:lnTo>
                  <a:pt x="9150345" y="5625942"/>
                </a:lnTo>
                <a:lnTo>
                  <a:pt x="9747210" y="5625942"/>
                </a:lnTo>
                <a:lnTo>
                  <a:pt x="9747210" y="5632389"/>
                </a:lnTo>
                <a:lnTo>
                  <a:pt x="9753554" y="5632389"/>
                </a:lnTo>
                <a:lnTo>
                  <a:pt x="9753554" y="5625942"/>
                </a:lnTo>
                <a:lnTo>
                  <a:pt x="9747210" y="5625942"/>
                </a:lnTo>
                <a:lnTo>
                  <a:pt x="9747210" y="5029161"/>
                </a:lnTo>
                <a:lnTo>
                  <a:pt x="9150345" y="5029161"/>
                </a:lnTo>
                <a:moveTo>
                  <a:pt x="8540794" y="5029161"/>
                </a:moveTo>
                <a:lnTo>
                  <a:pt x="8540794" y="5625942"/>
                </a:lnTo>
                <a:lnTo>
                  <a:pt x="9137659" y="5625942"/>
                </a:lnTo>
                <a:lnTo>
                  <a:pt x="9137659" y="5632389"/>
                </a:lnTo>
                <a:lnTo>
                  <a:pt x="9144002" y="5632389"/>
                </a:lnTo>
                <a:lnTo>
                  <a:pt x="9144002" y="5625942"/>
                </a:lnTo>
                <a:lnTo>
                  <a:pt x="9137659" y="5625942"/>
                </a:lnTo>
                <a:lnTo>
                  <a:pt x="9137659" y="5029161"/>
                </a:lnTo>
                <a:lnTo>
                  <a:pt x="8540794" y="5029161"/>
                </a:lnTo>
                <a:moveTo>
                  <a:pt x="7931121" y="5029161"/>
                </a:moveTo>
                <a:lnTo>
                  <a:pt x="7931121" y="5625942"/>
                </a:lnTo>
                <a:lnTo>
                  <a:pt x="8527986" y="5625942"/>
                </a:lnTo>
                <a:lnTo>
                  <a:pt x="8527986" y="5632389"/>
                </a:lnTo>
                <a:lnTo>
                  <a:pt x="8534329" y="5632389"/>
                </a:lnTo>
                <a:lnTo>
                  <a:pt x="8534329" y="5625942"/>
                </a:lnTo>
                <a:lnTo>
                  <a:pt x="8527986" y="5625942"/>
                </a:lnTo>
                <a:lnTo>
                  <a:pt x="8527986" y="5029161"/>
                </a:lnTo>
                <a:lnTo>
                  <a:pt x="7931121" y="5029161"/>
                </a:lnTo>
                <a:moveTo>
                  <a:pt x="7321569" y="5029161"/>
                </a:moveTo>
                <a:lnTo>
                  <a:pt x="7321569" y="5625942"/>
                </a:lnTo>
                <a:lnTo>
                  <a:pt x="7918434" y="5625942"/>
                </a:lnTo>
                <a:lnTo>
                  <a:pt x="7918434" y="5632389"/>
                </a:lnTo>
                <a:lnTo>
                  <a:pt x="7924778" y="5632389"/>
                </a:lnTo>
                <a:lnTo>
                  <a:pt x="7924778" y="5625942"/>
                </a:lnTo>
                <a:lnTo>
                  <a:pt x="7918434" y="5625942"/>
                </a:lnTo>
                <a:lnTo>
                  <a:pt x="7918434" y="5029161"/>
                </a:lnTo>
                <a:lnTo>
                  <a:pt x="7321569" y="5029161"/>
                </a:lnTo>
                <a:moveTo>
                  <a:pt x="6102345" y="5029161"/>
                </a:moveTo>
                <a:lnTo>
                  <a:pt x="6102345" y="5625942"/>
                </a:lnTo>
                <a:lnTo>
                  <a:pt x="6699210" y="5625942"/>
                </a:lnTo>
                <a:lnTo>
                  <a:pt x="6699210" y="5632389"/>
                </a:lnTo>
                <a:lnTo>
                  <a:pt x="6705553" y="5632389"/>
                </a:lnTo>
                <a:lnTo>
                  <a:pt x="6705553" y="5630949"/>
                </a:lnTo>
                <a:lnTo>
                  <a:pt x="6705553" y="5625942"/>
                </a:lnTo>
                <a:lnTo>
                  <a:pt x="6699210" y="5625942"/>
                </a:lnTo>
                <a:lnTo>
                  <a:pt x="6699210" y="5029161"/>
                </a:lnTo>
                <a:lnTo>
                  <a:pt x="6102345" y="5029161"/>
                </a:lnTo>
                <a:moveTo>
                  <a:pt x="5492793" y="5029161"/>
                </a:moveTo>
                <a:lnTo>
                  <a:pt x="5492793" y="5625942"/>
                </a:lnTo>
                <a:lnTo>
                  <a:pt x="6089658" y="5625942"/>
                </a:lnTo>
                <a:lnTo>
                  <a:pt x="6089658" y="5632389"/>
                </a:lnTo>
                <a:lnTo>
                  <a:pt x="6096001" y="5632389"/>
                </a:lnTo>
                <a:lnTo>
                  <a:pt x="6096001" y="5625942"/>
                </a:lnTo>
                <a:lnTo>
                  <a:pt x="6089658" y="5625942"/>
                </a:lnTo>
                <a:lnTo>
                  <a:pt x="6089658" y="5029161"/>
                </a:lnTo>
                <a:lnTo>
                  <a:pt x="5492793" y="5029161"/>
                </a:lnTo>
                <a:moveTo>
                  <a:pt x="4883120" y="5029161"/>
                </a:moveTo>
                <a:lnTo>
                  <a:pt x="4883120" y="5625942"/>
                </a:lnTo>
                <a:lnTo>
                  <a:pt x="5479985" y="5625942"/>
                </a:lnTo>
                <a:lnTo>
                  <a:pt x="5479985" y="5632389"/>
                </a:lnTo>
                <a:lnTo>
                  <a:pt x="5486328" y="5632389"/>
                </a:lnTo>
                <a:lnTo>
                  <a:pt x="5486328" y="5625942"/>
                </a:lnTo>
                <a:lnTo>
                  <a:pt x="5479985" y="5625942"/>
                </a:lnTo>
                <a:lnTo>
                  <a:pt x="5479985" y="5029161"/>
                </a:lnTo>
                <a:lnTo>
                  <a:pt x="4883120" y="5029161"/>
                </a:lnTo>
                <a:moveTo>
                  <a:pt x="4273569" y="5029161"/>
                </a:moveTo>
                <a:lnTo>
                  <a:pt x="4273569" y="5625942"/>
                </a:lnTo>
                <a:lnTo>
                  <a:pt x="4870434" y="5625942"/>
                </a:lnTo>
                <a:lnTo>
                  <a:pt x="4870434" y="5632389"/>
                </a:lnTo>
                <a:lnTo>
                  <a:pt x="4876777" y="5632389"/>
                </a:lnTo>
                <a:lnTo>
                  <a:pt x="4876777" y="5625942"/>
                </a:lnTo>
                <a:lnTo>
                  <a:pt x="4870434" y="5625942"/>
                </a:lnTo>
                <a:lnTo>
                  <a:pt x="4870434" y="5029161"/>
                </a:lnTo>
                <a:lnTo>
                  <a:pt x="4273569" y="5029161"/>
                </a:lnTo>
                <a:moveTo>
                  <a:pt x="3663895" y="5029161"/>
                </a:moveTo>
                <a:lnTo>
                  <a:pt x="3663895" y="5625942"/>
                </a:lnTo>
                <a:lnTo>
                  <a:pt x="4260760" y="5625942"/>
                </a:lnTo>
                <a:lnTo>
                  <a:pt x="4260760" y="5632389"/>
                </a:lnTo>
                <a:lnTo>
                  <a:pt x="4267103" y="5632389"/>
                </a:lnTo>
                <a:lnTo>
                  <a:pt x="4267103" y="5625942"/>
                </a:lnTo>
                <a:lnTo>
                  <a:pt x="4260760" y="5625942"/>
                </a:lnTo>
                <a:lnTo>
                  <a:pt x="4260760" y="5029161"/>
                </a:lnTo>
                <a:lnTo>
                  <a:pt x="3663895" y="5029161"/>
                </a:lnTo>
                <a:moveTo>
                  <a:pt x="2444793" y="5029161"/>
                </a:moveTo>
                <a:lnTo>
                  <a:pt x="2444793" y="5625942"/>
                </a:lnTo>
                <a:lnTo>
                  <a:pt x="3041658" y="5625942"/>
                </a:lnTo>
                <a:lnTo>
                  <a:pt x="3041658" y="5632389"/>
                </a:lnTo>
                <a:lnTo>
                  <a:pt x="3048001" y="5632389"/>
                </a:lnTo>
                <a:lnTo>
                  <a:pt x="3048001" y="5625942"/>
                </a:lnTo>
                <a:lnTo>
                  <a:pt x="3041658" y="5625942"/>
                </a:lnTo>
                <a:lnTo>
                  <a:pt x="3041658" y="5029161"/>
                </a:lnTo>
                <a:lnTo>
                  <a:pt x="2444793" y="5029161"/>
                </a:lnTo>
                <a:moveTo>
                  <a:pt x="1835119" y="5029161"/>
                </a:moveTo>
                <a:lnTo>
                  <a:pt x="1835119" y="5625942"/>
                </a:lnTo>
                <a:lnTo>
                  <a:pt x="2431984" y="5625942"/>
                </a:lnTo>
                <a:lnTo>
                  <a:pt x="2431984" y="5632389"/>
                </a:lnTo>
                <a:lnTo>
                  <a:pt x="2438327" y="5632389"/>
                </a:lnTo>
                <a:lnTo>
                  <a:pt x="2438327" y="5625942"/>
                </a:lnTo>
                <a:lnTo>
                  <a:pt x="2431984" y="5625942"/>
                </a:lnTo>
                <a:lnTo>
                  <a:pt x="2431984" y="5029161"/>
                </a:lnTo>
                <a:lnTo>
                  <a:pt x="1835119" y="5029161"/>
                </a:lnTo>
                <a:moveTo>
                  <a:pt x="1225568" y="5029161"/>
                </a:moveTo>
                <a:lnTo>
                  <a:pt x="1225568" y="5625942"/>
                </a:lnTo>
                <a:lnTo>
                  <a:pt x="1822433" y="5625942"/>
                </a:lnTo>
                <a:lnTo>
                  <a:pt x="1822433" y="5632389"/>
                </a:lnTo>
                <a:lnTo>
                  <a:pt x="1828776" y="5632389"/>
                </a:lnTo>
                <a:lnTo>
                  <a:pt x="1828776" y="5625942"/>
                </a:lnTo>
                <a:lnTo>
                  <a:pt x="1822433" y="5625942"/>
                </a:lnTo>
                <a:lnTo>
                  <a:pt x="1822433" y="5029161"/>
                </a:lnTo>
                <a:lnTo>
                  <a:pt x="1225568" y="5029161"/>
                </a:lnTo>
                <a:moveTo>
                  <a:pt x="616017" y="5029161"/>
                </a:moveTo>
                <a:lnTo>
                  <a:pt x="616017" y="5625942"/>
                </a:lnTo>
                <a:lnTo>
                  <a:pt x="1212882" y="5625942"/>
                </a:lnTo>
                <a:lnTo>
                  <a:pt x="1212882" y="5629234"/>
                </a:lnTo>
                <a:lnTo>
                  <a:pt x="1219225" y="5629234"/>
                </a:lnTo>
                <a:lnTo>
                  <a:pt x="1219225" y="5632320"/>
                </a:lnTo>
                <a:lnTo>
                  <a:pt x="1219225" y="5632320"/>
                </a:lnTo>
                <a:lnTo>
                  <a:pt x="1219225" y="5625874"/>
                </a:lnTo>
                <a:lnTo>
                  <a:pt x="1212882" y="5625874"/>
                </a:lnTo>
                <a:lnTo>
                  <a:pt x="1212882" y="5029092"/>
                </a:lnTo>
                <a:lnTo>
                  <a:pt x="616017" y="5029092"/>
                </a:lnTo>
                <a:lnTo>
                  <a:pt x="616017" y="5029161"/>
                </a:lnTo>
                <a:moveTo>
                  <a:pt x="11588795" y="4419555"/>
                </a:moveTo>
                <a:lnTo>
                  <a:pt x="11588795" y="5016474"/>
                </a:lnTo>
                <a:lnTo>
                  <a:pt x="11588795" y="5016611"/>
                </a:lnTo>
                <a:lnTo>
                  <a:pt x="12185660" y="5016611"/>
                </a:lnTo>
                <a:lnTo>
                  <a:pt x="12185660" y="5016474"/>
                </a:lnTo>
                <a:lnTo>
                  <a:pt x="12185660" y="4419555"/>
                </a:lnTo>
                <a:lnTo>
                  <a:pt x="11588795" y="4419555"/>
                </a:lnTo>
                <a:moveTo>
                  <a:pt x="10979121" y="4419555"/>
                </a:moveTo>
                <a:lnTo>
                  <a:pt x="10979121" y="5016474"/>
                </a:lnTo>
                <a:lnTo>
                  <a:pt x="10979121" y="5016611"/>
                </a:lnTo>
                <a:lnTo>
                  <a:pt x="11575986" y="5016611"/>
                </a:lnTo>
                <a:lnTo>
                  <a:pt x="11575986" y="5016474"/>
                </a:lnTo>
                <a:lnTo>
                  <a:pt x="11575986" y="4419555"/>
                </a:lnTo>
                <a:lnTo>
                  <a:pt x="10979121" y="4419555"/>
                </a:lnTo>
                <a:moveTo>
                  <a:pt x="10369570" y="4419555"/>
                </a:moveTo>
                <a:lnTo>
                  <a:pt x="10369570" y="5016474"/>
                </a:lnTo>
                <a:lnTo>
                  <a:pt x="10369570" y="5016611"/>
                </a:lnTo>
                <a:lnTo>
                  <a:pt x="10966435" y="5016611"/>
                </a:lnTo>
                <a:lnTo>
                  <a:pt x="10966435" y="5016474"/>
                </a:lnTo>
                <a:lnTo>
                  <a:pt x="10966435" y="4419555"/>
                </a:lnTo>
                <a:lnTo>
                  <a:pt x="10369570" y="4419555"/>
                </a:lnTo>
                <a:moveTo>
                  <a:pt x="9759897" y="4419555"/>
                </a:moveTo>
                <a:lnTo>
                  <a:pt x="9759897" y="5016474"/>
                </a:lnTo>
                <a:lnTo>
                  <a:pt x="9759897" y="5016611"/>
                </a:lnTo>
                <a:lnTo>
                  <a:pt x="10356762" y="5016611"/>
                </a:lnTo>
                <a:lnTo>
                  <a:pt x="10356762" y="5016474"/>
                </a:lnTo>
                <a:lnTo>
                  <a:pt x="10356762" y="4419555"/>
                </a:lnTo>
                <a:lnTo>
                  <a:pt x="9759897" y="4419555"/>
                </a:lnTo>
                <a:moveTo>
                  <a:pt x="9150345" y="4419555"/>
                </a:moveTo>
                <a:lnTo>
                  <a:pt x="9150345" y="5016474"/>
                </a:lnTo>
                <a:lnTo>
                  <a:pt x="9150345" y="5016611"/>
                </a:lnTo>
                <a:lnTo>
                  <a:pt x="9747210" y="5016611"/>
                </a:lnTo>
                <a:lnTo>
                  <a:pt x="9747210" y="5016474"/>
                </a:lnTo>
                <a:lnTo>
                  <a:pt x="9747210" y="4419555"/>
                </a:lnTo>
                <a:lnTo>
                  <a:pt x="9150345" y="4419555"/>
                </a:lnTo>
                <a:moveTo>
                  <a:pt x="7931121" y="4419555"/>
                </a:moveTo>
                <a:lnTo>
                  <a:pt x="7931121" y="5016474"/>
                </a:lnTo>
                <a:lnTo>
                  <a:pt x="7931121" y="5016611"/>
                </a:lnTo>
                <a:lnTo>
                  <a:pt x="8527986" y="5016611"/>
                </a:lnTo>
                <a:lnTo>
                  <a:pt x="8527986" y="5016474"/>
                </a:lnTo>
                <a:lnTo>
                  <a:pt x="8527986" y="4419555"/>
                </a:lnTo>
                <a:lnTo>
                  <a:pt x="7931121" y="4419555"/>
                </a:lnTo>
                <a:moveTo>
                  <a:pt x="7321569" y="4419555"/>
                </a:moveTo>
                <a:lnTo>
                  <a:pt x="7321569" y="5016474"/>
                </a:lnTo>
                <a:lnTo>
                  <a:pt x="7321569" y="5016611"/>
                </a:lnTo>
                <a:lnTo>
                  <a:pt x="7918434" y="5016611"/>
                </a:lnTo>
                <a:lnTo>
                  <a:pt x="7918434" y="5016474"/>
                </a:lnTo>
                <a:lnTo>
                  <a:pt x="7918434" y="4419555"/>
                </a:lnTo>
                <a:lnTo>
                  <a:pt x="7321569" y="4419555"/>
                </a:lnTo>
                <a:moveTo>
                  <a:pt x="6711896" y="4419555"/>
                </a:moveTo>
                <a:lnTo>
                  <a:pt x="6711896" y="5016474"/>
                </a:lnTo>
                <a:lnTo>
                  <a:pt x="6711896" y="5016611"/>
                </a:lnTo>
                <a:lnTo>
                  <a:pt x="7308761" y="5016611"/>
                </a:lnTo>
                <a:lnTo>
                  <a:pt x="7308761" y="5016474"/>
                </a:lnTo>
                <a:lnTo>
                  <a:pt x="7308761" y="4419555"/>
                </a:lnTo>
                <a:lnTo>
                  <a:pt x="6711896" y="4419555"/>
                </a:lnTo>
                <a:moveTo>
                  <a:pt x="6102345" y="4419555"/>
                </a:moveTo>
                <a:lnTo>
                  <a:pt x="6102345" y="5016474"/>
                </a:lnTo>
                <a:lnTo>
                  <a:pt x="6102345" y="5016611"/>
                </a:lnTo>
                <a:lnTo>
                  <a:pt x="6699210" y="5016611"/>
                </a:lnTo>
                <a:lnTo>
                  <a:pt x="6699210" y="5016474"/>
                </a:lnTo>
                <a:lnTo>
                  <a:pt x="6699210" y="4419555"/>
                </a:lnTo>
                <a:lnTo>
                  <a:pt x="6102345" y="4419555"/>
                </a:lnTo>
                <a:moveTo>
                  <a:pt x="5492793" y="4419555"/>
                </a:moveTo>
                <a:lnTo>
                  <a:pt x="5492793" y="5016611"/>
                </a:lnTo>
                <a:lnTo>
                  <a:pt x="6089658" y="5016611"/>
                </a:lnTo>
                <a:lnTo>
                  <a:pt x="6089658" y="5016474"/>
                </a:lnTo>
                <a:lnTo>
                  <a:pt x="6089658" y="4419555"/>
                </a:lnTo>
                <a:lnTo>
                  <a:pt x="5492793" y="4419555"/>
                </a:lnTo>
                <a:moveTo>
                  <a:pt x="4273569" y="4419555"/>
                </a:moveTo>
                <a:lnTo>
                  <a:pt x="4273569" y="5016611"/>
                </a:lnTo>
                <a:lnTo>
                  <a:pt x="4870434" y="5016611"/>
                </a:lnTo>
                <a:lnTo>
                  <a:pt x="4870434" y="5016474"/>
                </a:lnTo>
                <a:lnTo>
                  <a:pt x="4870434" y="4419555"/>
                </a:lnTo>
                <a:lnTo>
                  <a:pt x="4273569" y="4419555"/>
                </a:lnTo>
                <a:moveTo>
                  <a:pt x="3664017" y="4419555"/>
                </a:moveTo>
                <a:lnTo>
                  <a:pt x="3664017" y="5016611"/>
                </a:lnTo>
                <a:lnTo>
                  <a:pt x="4260882" y="5016611"/>
                </a:lnTo>
                <a:lnTo>
                  <a:pt x="4260882" y="5016474"/>
                </a:lnTo>
                <a:lnTo>
                  <a:pt x="4260882" y="5016474"/>
                </a:lnTo>
                <a:lnTo>
                  <a:pt x="4260882" y="4419555"/>
                </a:lnTo>
                <a:lnTo>
                  <a:pt x="3664017" y="4419555"/>
                </a:lnTo>
                <a:moveTo>
                  <a:pt x="3054344" y="4419555"/>
                </a:moveTo>
                <a:lnTo>
                  <a:pt x="3054344" y="5016611"/>
                </a:lnTo>
                <a:lnTo>
                  <a:pt x="3651209" y="5016611"/>
                </a:lnTo>
                <a:lnTo>
                  <a:pt x="3651209" y="5016474"/>
                </a:lnTo>
                <a:lnTo>
                  <a:pt x="3651209" y="5016474"/>
                </a:lnTo>
                <a:lnTo>
                  <a:pt x="3651209" y="4419555"/>
                </a:lnTo>
                <a:lnTo>
                  <a:pt x="3054344" y="4419555"/>
                </a:lnTo>
                <a:moveTo>
                  <a:pt x="2444793" y="4419555"/>
                </a:moveTo>
                <a:lnTo>
                  <a:pt x="2444793" y="5016611"/>
                </a:lnTo>
                <a:lnTo>
                  <a:pt x="3041658" y="5016611"/>
                </a:lnTo>
                <a:lnTo>
                  <a:pt x="3041658" y="5016474"/>
                </a:lnTo>
                <a:lnTo>
                  <a:pt x="3041658" y="5016474"/>
                </a:lnTo>
                <a:lnTo>
                  <a:pt x="3041658" y="4419555"/>
                </a:lnTo>
                <a:lnTo>
                  <a:pt x="2444793" y="4419555"/>
                </a:lnTo>
                <a:moveTo>
                  <a:pt x="1835119" y="4419555"/>
                </a:moveTo>
                <a:lnTo>
                  <a:pt x="1835119" y="5016611"/>
                </a:lnTo>
                <a:lnTo>
                  <a:pt x="2431984" y="5016611"/>
                </a:lnTo>
                <a:lnTo>
                  <a:pt x="2431984" y="5016474"/>
                </a:lnTo>
                <a:lnTo>
                  <a:pt x="2431984" y="5016474"/>
                </a:lnTo>
                <a:lnTo>
                  <a:pt x="2431984" y="4419555"/>
                </a:lnTo>
                <a:lnTo>
                  <a:pt x="1835119" y="4419555"/>
                </a:lnTo>
                <a:moveTo>
                  <a:pt x="1225568" y="4419555"/>
                </a:moveTo>
                <a:lnTo>
                  <a:pt x="1225568" y="5016611"/>
                </a:lnTo>
                <a:lnTo>
                  <a:pt x="1822433" y="5016611"/>
                </a:lnTo>
                <a:lnTo>
                  <a:pt x="1822433" y="5016474"/>
                </a:lnTo>
                <a:lnTo>
                  <a:pt x="1822433" y="5016474"/>
                </a:lnTo>
                <a:lnTo>
                  <a:pt x="1822433" y="4419555"/>
                </a:lnTo>
                <a:lnTo>
                  <a:pt x="1225568" y="4419555"/>
                </a:lnTo>
                <a:moveTo>
                  <a:pt x="616017" y="4419555"/>
                </a:moveTo>
                <a:lnTo>
                  <a:pt x="616017" y="5016611"/>
                </a:lnTo>
                <a:lnTo>
                  <a:pt x="1212882" y="5016611"/>
                </a:lnTo>
                <a:lnTo>
                  <a:pt x="1212882" y="5016474"/>
                </a:lnTo>
                <a:lnTo>
                  <a:pt x="1212882" y="5016474"/>
                </a:lnTo>
                <a:lnTo>
                  <a:pt x="1212882" y="4419555"/>
                </a:lnTo>
                <a:lnTo>
                  <a:pt x="616017" y="4419555"/>
                </a:lnTo>
                <a:moveTo>
                  <a:pt x="2432106" y="4411737"/>
                </a:moveTo>
                <a:lnTo>
                  <a:pt x="2432106" y="4413315"/>
                </a:lnTo>
                <a:lnTo>
                  <a:pt x="2438449" y="4413315"/>
                </a:lnTo>
                <a:lnTo>
                  <a:pt x="2438449" y="4411737"/>
                </a:lnTo>
                <a:lnTo>
                  <a:pt x="2432106" y="4411737"/>
                </a:lnTo>
                <a:moveTo>
                  <a:pt x="11588795" y="3809950"/>
                </a:moveTo>
                <a:lnTo>
                  <a:pt x="11588795" y="4407005"/>
                </a:lnTo>
                <a:lnTo>
                  <a:pt x="12185660" y="4407005"/>
                </a:lnTo>
                <a:lnTo>
                  <a:pt x="12185660" y="4413315"/>
                </a:lnTo>
                <a:lnTo>
                  <a:pt x="12192003" y="4413315"/>
                </a:lnTo>
                <a:lnTo>
                  <a:pt x="12192003" y="4407005"/>
                </a:lnTo>
                <a:lnTo>
                  <a:pt x="12185660" y="4407005"/>
                </a:lnTo>
                <a:lnTo>
                  <a:pt x="12185660" y="3809950"/>
                </a:lnTo>
                <a:lnTo>
                  <a:pt x="11588795" y="3809950"/>
                </a:lnTo>
                <a:moveTo>
                  <a:pt x="10979121" y="3809950"/>
                </a:moveTo>
                <a:lnTo>
                  <a:pt x="10979121" y="4407005"/>
                </a:lnTo>
                <a:lnTo>
                  <a:pt x="11575986" y="4407005"/>
                </a:lnTo>
                <a:lnTo>
                  <a:pt x="11575986" y="4413315"/>
                </a:lnTo>
                <a:lnTo>
                  <a:pt x="11582330" y="4413315"/>
                </a:lnTo>
                <a:lnTo>
                  <a:pt x="11582330" y="4407005"/>
                </a:lnTo>
                <a:lnTo>
                  <a:pt x="11575986" y="4407005"/>
                </a:lnTo>
                <a:lnTo>
                  <a:pt x="11575986" y="3809950"/>
                </a:lnTo>
                <a:lnTo>
                  <a:pt x="10979121" y="3809950"/>
                </a:lnTo>
                <a:moveTo>
                  <a:pt x="10369570" y="3809950"/>
                </a:moveTo>
                <a:lnTo>
                  <a:pt x="10369570" y="4407005"/>
                </a:lnTo>
                <a:lnTo>
                  <a:pt x="10966435" y="4407005"/>
                </a:lnTo>
                <a:lnTo>
                  <a:pt x="10966435" y="4413315"/>
                </a:lnTo>
                <a:lnTo>
                  <a:pt x="10972778" y="4413315"/>
                </a:lnTo>
                <a:lnTo>
                  <a:pt x="10972778" y="4407005"/>
                </a:lnTo>
                <a:lnTo>
                  <a:pt x="10966435" y="4407005"/>
                </a:lnTo>
                <a:lnTo>
                  <a:pt x="10966435" y="3809950"/>
                </a:lnTo>
                <a:lnTo>
                  <a:pt x="10369570" y="3809950"/>
                </a:lnTo>
                <a:moveTo>
                  <a:pt x="9150345" y="3809950"/>
                </a:moveTo>
                <a:lnTo>
                  <a:pt x="9150345" y="4407005"/>
                </a:lnTo>
                <a:lnTo>
                  <a:pt x="9747210" y="4407005"/>
                </a:lnTo>
                <a:lnTo>
                  <a:pt x="9747210" y="4413315"/>
                </a:lnTo>
                <a:lnTo>
                  <a:pt x="9753554" y="4413315"/>
                </a:lnTo>
                <a:lnTo>
                  <a:pt x="9753554" y="4411737"/>
                </a:lnTo>
                <a:lnTo>
                  <a:pt x="9753554" y="4407005"/>
                </a:lnTo>
                <a:lnTo>
                  <a:pt x="9747210" y="4407005"/>
                </a:lnTo>
                <a:lnTo>
                  <a:pt x="9747210" y="3809950"/>
                </a:lnTo>
                <a:lnTo>
                  <a:pt x="9150345" y="3809950"/>
                </a:lnTo>
                <a:moveTo>
                  <a:pt x="8540794" y="3809950"/>
                </a:moveTo>
                <a:lnTo>
                  <a:pt x="8540794" y="4407005"/>
                </a:lnTo>
                <a:lnTo>
                  <a:pt x="9137659" y="4407005"/>
                </a:lnTo>
                <a:lnTo>
                  <a:pt x="9137659" y="4410023"/>
                </a:lnTo>
                <a:lnTo>
                  <a:pt x="9144002" y="4410023"/>
                </a:lnTo>
                <a:lnTo>
                  <a:pt x="9144002" y="4407005"/>
                </a:lnTo>
                <a:lnTo>
                  <a:pt x="9137659" y="4407005"/>
                </a:lnTo>
                <a:lnTo>
                  <a:pt x="9137659" y="3809950"/>
                </a:lnTo>
                <a:lnTo>
                  <a:pt x="8540794" y="3809950"/>
                </a:lnTo>
                <a:moveTo>
                  <a:pt x="7931121" y="3809950"/>
                </a:moveTo>
                <a:lnTo>
                  <a:pt x="7931121" y="4407005"/>
                </a:lnTo>
                <a:lnTo>
                  <a:pt x="8527986" y="4407005"/>
                </a:lnTo>
                <a:lnTo>
                  <a:pt x="8527986" y="4413315"/>
                </a:lnTo>
                <a:lnTo>
                  <a:pt x="8534329" y="4413315"/>
                </a:lnTo>
                <a:lnTo>
                  <a:pt x="8534329" y="4410091"/>
                </a:lnTo>
                <a:lnTo>
                  <a:pt x="8534329" y="4407074"/>
                </a:lnTo>
                <a:lnTo>
                  <a:pt x="8527986" y="4407074"/>
                </a:lnTo>
                <a:lnTo>
                  <a:pt x="8527986" y="3810018"/>
                </a:lnTo>
                <a:lnTo>
                  <a:pt x="7931121" y="3809950"/>
                </a:lnTo>
                <a:moveTo>
                  <a:pt x="7321569" y="3809950"/>
                </a:moveTo>
                <a:lnTo>
                  <a:pt x="7321569" y="4407005"/>
                </a:lnTo>
                <a:lnTo>
                  <a:pt x="7918434" y="4407005"/>
                </a:lnTo>
                <a:lnTo>
                  <a:pt x="7918434" y="4413315"/>
                </a:lnTo>
                <a:lnTo>
                  <a:pt x="7924778" y="4413315"/>
                </a:lnTo>
                <a:lnTo>
                  <a:pt x="7924778" y="4407005"/>
                </a:lnTo>
                <a:lnTo>
                  <a:pt x="7918434" y="4407005"/>
                </a:lnTo>
                <a:lnTo>
                  <a:pt x="7918434" y="3809950"/>
                </a:lnTo>
                <a:lnTo>
                  <a:pt x="7321569" y="3809950"/>
                </a:lnTo>
                <a:moveTo>
                  <a:pt x="6711896" y="3809950"/>
                </a:moveTo>
                <a:lnTo>
                  <a:pt x="6711896" y="4407005"/>
                </a:lnTo>
                <a:lnTo>
                  <a:pt x="7308761" y="4407005"/>
                </a:lnTo>
                <a:lnTo>
                  <a:pt x="7308761" y="4413315"/>
                </a:lnTo>
                <a:lnTo>
                  <a:pt x="7315104" y="4413315"/>
                </a:lnTo>
                <a:lnTo>
                  <a:pt x="7315104" y="4407005"/>
                </a:lnTo>
                <a:lnTo>
                  <a:pt x="7308761" y="4407005"/>
                </a:lnTo>
                <a:lnTo>
                  <a:pt x="7308761" y="3809950"/>
                </a:lnTo>
                <a:lnTo>
                  <a:pt x="6711896" y="3809950"/>
                </a:lnTo>
                <a:moveTo>
                  <a:pt x="6102345" y="3809950"/>
                </a:moveTo>
                <a:lnTo>
                  <a:pt x="6102345" y="4407005"/>
                </a:lnTo>
                <a:lnTo>
                  <a:pt x="6699210" y="4407005"/>
                </a:lnTo>
                <a:lnTo>
                  <a:pt x="6699210" y="4413315"/>
                </a:lnTo>
                <a:lnTo>
                  <a:pt x="6705553" y="4413315"/>
                </a:lnTo>
                <a:lnTo>
                  <a:pt x="6705553" y="4407005"/>
                </a:lnTo>
                <a:lnTo>
                  <a:pt x="6699210" y="4407005"/>
                </a:lnTo>
                <a:lnTo>
                  <a:pt x="6699210" y="3809950"/>
                </a:lnTo>
                <a:lnTo>
                  <a:pt x="6102345" y="3809950"/>
                </a:lnTo>
                <a:moveTo>
                  <a:pt x="5492793" y="3809950"/>
                </a:moveTo>
                <a:lnTo>
                  <a:pt x="5492793" y="4407005"/>
                </a:lnTo>
                <a:lnTo>
                  <a:pt x="6089658" y="4407005"/>
                </a:lnTo>
                <a:lnTo>
                  <a:pt x="6089658" y="4413315"/>
                </a:lnTo>
                <a:lnTo>
                  <a:pt x="6096001" y="4413315"/>
                </a:lnTo>
                <a:lnTo>
                  <a:pt x="6096001" y="4407005"/>
                </a:lnTo>
                <a:lnTo>
                  <a:pt x="6089658" y="4407005"/>
                </a:lnTo>
                <a:lnTo>
                  <a:pt x="6089658" y="3809950"/>
                </a:lnTo>
                <a:lnTo>
                  <a:pt x="5492793" y="3809950"/>
                </a:lnTo>
                <a:moveTo>
                  <a:pt x="4883120" y="3809950"/>
                </a:moveTo>
                <a:lnTo>
                  <a:pt x="4883120" y="4407005"/>
                </a:lnTo>
                <a:lnTo>
                  <a:pt x="5479985" y="4407005"/>
                </a:lnTo>
                <a:lnTo>
                  <a:pt x="5479985" y="4410023"/>
                </a:lnTo>
                <a:lnTo>
                  <a:pt x="5486328" y="4410023"/>
                </a:lnTo>
                <a:lnTo>
                  <a:pt x="5486328" y="4413246"/>
                </a:lnTo>
                <a:lnTo>
                  <a:pt x="5486328" y="4413246"/>
                </a:lnTo>
                <a:lnTo>
                  <a:pt x="5486328" y="4406937"/>
                </a:lnTo>
                <a:lnTo>
                  <a:pt x="5479985" y="4406937"/>
                </a:lnTo>
                <a:lnTo>
                  <a:pt x="5479985" y="3809881"/>
                </a:lnTo>
                <a:lnTo>
                  <a:pt x="4883120" y="3809950"/>
                </a:lnTo>
                <a:moveTo>
                  <a:pt x="4273569" y="3809950"/>
                </a:moveTo>
                <a:lnTo>
                  <a:pt x="4273569" y="4407005"/>
                </a:lnTo>
                <a:lnTo>
                  <a:pt x="4870434" y="4407005"/>
                </a:lnTo>
                <a:lnTo>
                  <a:pt x="4870434" y="4413315"/>
                </a:lnTo>
                <a:lnTo>
                  <a:pt x="4876777" y="4413315"/>
                </a:lnTo>
                <a:lnTo>
                  <a:pt x="4876777" y="4410091"/>
                </a:lnTo>
                <a:lnTo>
                  <a:pt x="4876777" y="4407074"/>
                </a:lnTo>
                <a:lnTo>
                  <a:pt x="4870434" y="4407074"/>
                </a:lnTo>
                <a:lnTo>
                  <a:pt x="4870434" y="3810018"/>
                </a:lnTo>
                <a:lnTo>
                  <a:pt x="4273569" y="3809950"/>
                </a:lnTo>
                <a:moveTo>
                  <a:pt x="3664017" y="3809950"/>
                </a:moveTo>
                <a:lnTo>
                  <a:pt x="3664017" y="4407005"/>
                </a:lnTo>
                <a:lnTo>
                  <a:pt x="4260882" y="4407005"/>
                </a:lnTo>
                <a:lnTo>
                  <a:pt x="4260882" y="4413315"/>
                </a:lnTo>
                <a:lnTo>
                  <a:pt x="4267225" y="4413315"/>
                </a:lnTo>
                <a:lnTo>
                  <a:pt x="4267225" y="4407005"/>
                </a:lnTo>
                <a:lnTo>
                  <a:pt x="4260882" y="4407005"/>
                </a:lnTo>
                <a:lnTo>
                  <a:pt x="4260882" y="3809950"/>
                </a:lnTo>
                <a:lnTo>
                  <a:pt x="3664017" y="3809950"/>
                </a:lnTo>
                <a:moveTo>
                  <a:pt x="3054344" y="3809950"/>
                </a:moveTo>
                <a:lnTo>
                  <a:pt x="3054344" y="4407005"/>
                </a:lnTo>
                <a:lnTo>
                  <a:pt x="3651209" y="4407005"/>
                </a:lnTo>
                <a:lnTo>
                  <a:pt x="3651209" y="4413315"/>
                </a:lnTo>
                <a:lnTo>
                  <a:pt x="3657552" y="4413315"/>
                </a:lnTo>
                <a:lnTo>
                  <a:pt x="3657552" y="4407005"/>
                </a:lnTo>
                <a:lnTo>
                  <a:pt x="3651209" y="4407005"/>
                </a:lnTo>
                <a:lnTo>
                  <a:pt x="3651209" y="3809950"/>
                </a:lnTo>
                <a:lnTo>
                  <a:pt x="3054344" y="3809950"/>
                </a:lnTo>
                <a:moveTo>
                  <a:pt x="2444793" y="3809950"/>
                </a:moveTo>
                <a:lnTo>
                  <a:pt x="2444793" y="4407005"/>
                </a:lnTo>
                <a:lnTo>
                  <a:pt x="3041658" y="4407005"/>
                </a:lnTo>
                <a:lnTo>
                  <a:pt x="3041658" y="4413315"/>
                </a:lnTo>
                <a:lnTo>
                  <a:pt x="3048001" y="4413315"/>
                </a:lnTo>
                <a:lnTo>
                  <a:pt x="3048001" y="4407005"/>
                </a:lnTo>
                <a:lnTo>
                  <a:pt x="3041658" y="4407005"/>
                </a:lnTo>
                <a:lnTo>
                  <a:pt x="3041658" y="3809950"/>
                </a:lnTo>
                <a:lnTo>
                  <a:pt x="2444793" y="3809950"/>
                </a:lnTo>
                <a:moveTo>
                  <a:pt x="1225568" y="3809950"/>
                </a:moveTo>
                <a:lnTo>
                  <a:pt x="1225568" y="4407005"/>
                </a:lnTo>
                <a:lnTo>
                  <a:pt x="1822433" y="4407005"/>
                </a:lnTo>
                <a:lnTo>
                  <a:pt x="1822433" y="4413315"/>
                </a:lnTo>
                <a:lnTo>
                  <a:pt x="1828776" y="4413315"/>
                </a:lnTo>
                <a:lnTo>
                  <a:pt x="1828776" y="4407005"/>
                </a:lnTo>
                <a:lnTo>
                  <a:pt x="1822433" y="4407005"/>
                </a:lnTo>
                <a:lnTo>
                  <a:pt x="1822433" y="3809950"/>
                </a:lnTo>
                <a:lnTo>
                  <a:pt x="1225568" y="3809950"/>
                </a:lnTo>
                <a:moveTo>
                  <a:pt x="616017" y="3809950"/>
                </a:moveTo>
                <a:lnTo>
                  <a:pt x="616017" y="4407005"/>
                </a:lnTo>
                <a:lnTo>
                  <a:pt x="1212882" y="4407005"/>
                </a:lnTo>
                <a:lnTo>
                  <a:pt x="1212882" y="4413315"/>
                </a:lnTo>
                <a:lnTo>
                  <a:pt x="1219225" y="4413315"/>
                </a:lnTo>
                <a:lnTo>
                  <a:pt x="1219225" y="4407005"/>
                </a:lnTo>
                <a:lnTo>
                  <a:pt x="1212882" y="4407005"/>
                </a:lnTo>
                <a:lnTo>
                  <a:pt x="1212882" y="3809950"/>
                </a:lnTo>
                <a:lnTo>
                  <a:pt x="616017" y="3809950"/>
                </a:lnTo>
                <a:moveTo>
                  <a:pt x="3651209" y="3802132"/>
                </a:moveTo>
                <a:lnTo>
                  <a:pt x="3651209" y="3803709"/>
                </a:lnTo>
                <a:lnTo>
                  <a:pt x="3657552" y="3803709"/>
                </a:lnTo>
                <a:lnTo>
                  <a:pt x="3657552" y="3802132"/>
                </a:lnTo>
                <a:lnTo>
                  <a:pt x="3651209" y="3802132"/>
                </a:lnTo>
                <a:moveTo>
                  <a:pt x="616017" y="3200413"/>
                </a:moveTo>
                <a:lnTo>
                  <a:pt x="616017" y="3797400"/>
                </a:lnTo>
                <a:lnTo>
                  <a:pt x="1212882" y="3797400"/>
                </a:lnTo>
                <a:lnTo>
                  <a:pt x="1212882" y="3803709"/>
                </a:lnTo>
                <a:lnTo>
                  <a:pt x="1219225" y="3803709"/>
                </a:lnTo>
                <a:lnTo>
                  <a:pt x="1219225" y="3797400"/>
                </a:lnTo>
                <a:lnTo>
                  <a:pt x="1212882" y="3797400"/>
                </a:lnTo>
                <a:lnTo>
                  <a:pt x="1212882" y="3200413"/>
                </a:lnTo>
                <a:lnTo>
                  <a:pt x="616017" y="3200413"/>
                </a:lnTo>
                <a:moveTo>
                  <a:pt x="9150345" y="3200413"/>
                </a:moveTo>
                <a:lnTo>
                  <a:pt x="9150345" y="3797400"/>
                </a:lnTo>
                <a:lnTo>
                  <a:pt x="9747210" y="3797400"/>
                </a:lnTo>
                <a:lnTo>
                  <a:pt x="9747210" y="3803709"/>
                </a:lnTo>
                <a:lnTo>
                  <a:pt x="9753554" y="3803709"/>
                </a:lnTo>
                <a:lnTo>
                  <a:pt x="9753554" y="3800486"/>
                </a:lnTo>
                <a:lnTo>
                  <a:pt x="9753554" y="3797468"/>
                </a:lnTo>
                <a:lnTo>
                  <a:pt x="9747210" y="3797468"/>
                </a:lnTo>
                <a:lnTo>
                  <a:pt x="9747210" y="3200481"/>
                </a:lnTo>
                <a:lnTo>
                  <a:pt x="9150345" y="3200413"/>
                </a:lnTo>
                <a:moveTo>
                  <a:pt x="8540794" y="3200413"/>
                </a:moveTo>
                <a:lnTo>
                  <a:pt x="8540794" y="3797400"/>
                </a:lnTo>
                <a:lnTo>
                  <a:pt x="9137659" y="3797400"/>
                </a:lnTo>
                <a:lnTo>
                  <a:pt x="9137659" y="3803709"/>
                </a:lnTo>
                <a:lnTo>
                  <a:pt x="9144002" y="3803709"/>
                </a:lnTo>
                <a:lnTo>
                  <a:pt x="9144002" y="3797400"/>
                </a:lnTo>
                <a:lnTo>
                  <a:pt x="9137659" y="3797400"/>
                </a:lnTo>
                <a:lnTo>
                  <a:pt x="9137659" y="3200413"/>
                </a:lnTo>
                <a:lnTo>
                  <a:pt x="8540794" y="3200413"/>
                </a:lnTo>
                <a:moveTo>
                  <a:pt x="7931121" y="3200413"/>
                </a:moveTo>
                <a:lnTo>
                  <a:pt x="7931121" y="3797400"/>
                </a:lnTo>
                <a:lnTo>
                  <a:pt x="8527986" y="3797400"/>
                </a:lnTo>
                <a:lnTo>
                  <a:pt x="8527986" y="3803709"/>
                </a:lnTo>
                <a:lnTo>
                  <a:pt x="8534329" y="3803709"/>
                </a:lnTo>
                <a:lnTo>
                  <a:pt x="8534329" y="3797400"/>
                </a:lnTo>
                <a:lnTo>
                  <a:pt x="8527986" y="3797400"/>
                </a:lnTo>
                <a:lnTo>
                  <a:pt x="8527986" y="3200413"/>
                </a:lnTo>
                <a:lnTo>
                  <a:pt x="7931121" y="3200413"/>
                </a:lnTo>
                <a:moveTo>
                  <a:pt x="7321569" y="3200413"/>
                </a:moveTo>
                <a:lnTo>
                  <a:pt x="7321569" y="3797400"/>
                </a:lnTo>
                <a:lnTo>
                  <a:pt x="7918434" y="3797400"/>
                </a:lnTo>
                <a:lnTo>
                  <a:pt x="7918434" y="3803709"/>
                </a:lnTo>
                <a:lnTo>
                  <a:pt x="7924778" y="3803709"/>
                </a:lnTo>
                <a:lnTo>
                  <a:pt x="7924778" y="3797400"/>
                </a:lnTo>
                <a:lnTo>
                  <a:pt x="7918434" y="3797400"/>
                </a:lnTo>
                <a:lnTo>
                  <a:pt x="7918434" y="3200413"/>
                </a:lnTo>
                <a:lnTo>
                  <a:pt x="7321569" y="3200413"/>
                </a:lnTo>
                <a:moveTo>
                  <a:pt x="6102345" y="3200413"/>
                </a:moveTo>
                <a:lnTo>
                  <a:pt x="6102345" y="3797400"/>
                </a:lnTo>
                <a:lnTo>
                  <a:pt x="6699210" y="3797400"/>
                </a:lnTo>
                <a:lnTo>
                  <a:pt x="6699210" y="3803709"/>
                </a:lnTo>
                <a:lnTo>
                  <a:pt x="6705553" y="3803709"/>
                </a:lnTo>
                <a:lnTo>
                  <a:pt x="6705553" y="3802132"/>
                </a:lnTo>
                <a:lnTo>
                  <a:pt x="6705553" y="3797400"/>
                </a:lnTo>
                <a:lnTo>
                  <a:pt x="6699210" y="3797400"/>
                </a:lnTo>
                <a:lnTo>
                  <a:pt x="6699210" y="3200413"/>
                </a:lnTo>
                <a:lnTo>
                  <a:pt x="6102345" y="3200413"/>
                </a:lnTo>
                <a:moveTo>
                  <a:pt x="5492793" y="3200413"/>
                </a:moveTo>
                <a:lnTo>
                  <a:pt x="5492793" y="3797400"/>
                </a:lnTo>
                <a:lnTo>
                  <a:pt x="6089658" y="3797400"/>
                </a:lnTo>
                <a:lnTo>
                  <a:pt x="6089658" y="3803709"/>
                </a:lnTo>
                <a:lnTo>
                  <a:pt x="6096001" y="3803709"/>
                </a:lnTo>
                <a:lnTo>
                  <a:pt x="6096001" y="3797400"/>
                </a:lnTo>
                <a:lnTo>
                  <a:pt x="6089658" y="3797400"/>
                </a:lnTo>
                <a:lnTo>
                  <a:pt x="6089658" y="3200413"/>
                </a:lnTo>
                <a:lnTo>
                  <a:pt x="5492793" y="3200413"/>
                </a:lnTo>
                <a:moveTo>
                  <a:pt x="4883120" y="3200413"/>
                </a:moveTo>
                <a:lnTo>
                  <a:pt x="4883120" y="3797400"/>
                </a:lnTo>
                <a:lnTo>
                  <a:pt x="5479985" y="3797400"/>
                </a:lnTo>
                <a:lnTo>
                  <a:pt x="5479985" y="3803709"/>
                </a:lnTo>
                <a:lnTo>
                  <a:pt x="5486328" y="3803709"/>
                </a:lnTo>
                <a:lnTo>
                  <a:pt x="5486328" y="3797400"/>
                </a:lnTo>
                <a:lnTo>
                  <a:pt x="5479985" y="3797400"/>
                </a:lnTo>
                <a:lnTo>
                  <a:pt x="5479985" y="3200413"/>
                </a:lnTo>
                <a:lnTo>
                  <a:pt x="4883120" y="3200413"/>
                </a:lnTo>
                <a:moveTo>
                  <a:pt x="4273569" y="3200413"/>
                </a:moveTo>
                <a:lnTo>
                  <a:pt x="4273569" y="3797400"/>
                </a:lnTo>
                <a:lnTo>
                  <a:pt x="4870434" y="3797400"/>
                </a:lnTo>
                <a:lnTo>
                  <a:pt x="4870434" y="3803709"/>
                </a:lnTo>
                <a:lnTo>
                  <a:pt x="4876777" y="3803709"/>
                </a:lnTo>
                <a:lnTo>
                  <a:pt x="4876777" y="3797400"/>
                </a:lnTo>
                <a:lnTo>
                  <a:pt x="4870434" y="3797400"/>
                </a:lnTo>
                <a:lnTo>
                  <a:pt x="4870434" y="3200413"/>
                </a:lnTo>
                <a:lnTo>
                  <a:pt x="4273569" y="3200413"/>
                </a:lnTo>
                <a:moveTo>
                  <a:pt x="3664017" y="3200413"/>
                </a:moveTo>
                <a:lnTo>
                  <a:pt x="3664017" y="3797400"/>
                </a:lnTo>
                <a:lnTo>
                  <a:pt x="4260882" y="3797400"/>
                </a:lnTo>
                <a:lnTo>
                  <a:pt x="4260882" y="3803709"/>
                </a:lnTo>
                <a:lnTo>
                  <a:pt x="4267225" y="3803709"/>
                </a:lnTo>
                <a:lnTo>
                  <a:pt x="4267225" y="3797400"/>
                </a:lnTo>
                <a:lnTo>
                  <a:pt x="4260882" y="3797400"/>
                </a:lnTo>
                <a:lnTo>
                  <a:pt x="4260882" y="3200413"/>
                </a:lnTo>
                <a:lnTo>
                  <a:pt x="3664017" y="3200413"/>
                </a:lnTo>
                <a:moveTo>
                  <a:pt x="2444793" y="3200413"/>
                </a:moveTo>
                <a:lnTo>
                  <a:pt x="2444793" y="3797400"/>
                </a:lnTo>
                <a:lnTo>
                  <a:pt x="3041658" y="3797400"/>
                </a:lnTo>
                <a:lnTo>
                  <a:pt x="3041658" y="3803709"/>
                </a:lnTo>
                <a:lnTo>
                  <a:pt x="3048001" y="3803709"/>
                </a:lnTo>
                <a:lnTo>
                  <a:pt x="3048001" y="3797400"/>
                </a:lnTo>
                <a:lnTo>
                  <a:pt x="3041658" y="3797400"/>
                </a:lnTo>
                <a:lnTo>
                  <a:pt x="3041658" y="3200413"/>
                </a:lnTo>
                <a:lnTo>
                  <a:pt x="2444793" y="3200413"/>
                </a:lnTo>
                <a:moveTo>
                  <a:pt x="1835119" y="3200413"/>
                </a:moveTo>
                <a:lnTo>
                  <a:pt x="1835119" y="3797400"/>
                </a:lnTo>
                <a:lnTo>
                  <a:pt x="2431984" y="3797400"/>
                </a:lnTo>
                <a:lnTo>
                  <a:pt x="2431984" y="3800417"/>
                </a:lnTo>
                <a:lnTo>
                  <a:pt x="2438327" y="3800417"/>
                </a:lnTo>
                <a:lnTo>
                  <a:pt x="2438327" y="3803640"/>
                </a:lnTo>
                <a:lnTo>
                  <a:pt x="2438327" y="3803640"/>
                </a:lnTo>
                <a:lnTo>
                  <a:pt x="2438327" y="3797331"/>
                </a:lnTo>
                <a:lnTo>
                  <a:pt x="2431984" y="3797331"/>
                </a:lnTo>
                <a:lnTo>
                  <a:pt x="2431984" y="3200344"/>
                </a:lnTo>
                <a:lnTo>
                  <a:pt x="1835119" y="3200344"/>
                </a:lnTo>
                <a:lnTo>
                  <a:pt x="1835119" y="3200413"/>
                </a:lnTo>
                <a:moveTo>
                  <a:pt x="1225568" y="3200413"/>
                </a:moveTo>
                <a:lnTo>
                  <a:pt x="1225568" y="3200413"/>
                </a:lnTo>
                <a:lnTo>
                  <a:pt x="1225568" y="3200413"/>
                </a:lnTo>
                <a:lnTo>
                  <a:pt x="1225568" y="3797400"/>
                </a:lnTo>
                <a:lnTo>
                  <a:pt x="1822433" y="3797400"/>
                </a:lnTo>
                <a:lnTo>
                  <a:pt x="1822433" y="3803709"/>
                </a:lnTo>
                <a:lnTo>
                  <a:pt x="1828776" y="3803709"/>
                </a:lnTo>
                <a:lnTo>
                  <a:pt x="1828776" y="3800486"/>
                </a:lnTo>
                <a:lnTo>
                  <a:pt x="1828776" y="3800486"/>
                </a:lnTo>
                <a:lnTo>
                  <a:pt x="1828776" y="3797468"/>
                </a:lnTo>
                <a:lnTo>
                  <a:pt x="1822433" y="3797468"/>
                </a:lnTo>
                <a:lnTo>
                  <a:pt x="1822433" y="3200481"/>
                </a:lnTo>
                <a:lnTo>
                  <a:pt x="1225568" y="3200413"/>
                </a:lnTo>
                <a:moveTo>
                  <a:pt x="11588795" y="3200413"/>
                </a:moveTo>
                <a:lnTo>
                  <a:pt x="11588795" y="3797400"/>
                </a:lnTo>
                <a:lnTo>
                  <a:pt x="12185660" y="3797400"/>
                </a:lnTo>
                <a:lnTo>
                  <a:pt x="12185660" y="3803709"/>
                </a:lnTo>
                <a:lnTo>
                  <a:pt x="12192003" y="3803709"/>
                </a:lnTo>
                <a:lnTo>
                  <a:pt x="12192003" y="3797400"/>
                </a:lnTo>
                <a:lnTo>
                  <a:pt x="12185660" y="3797400"/>
                </a:lnTo>
                <a:lnTo>
                  <a:pt x="12185660" y="3200413"/>
                </a:lnTo>
                <a:lnTo>
                  <a:pt x="11588795" y="3200413"/>
                </a:lnTo>
                <a:moveTo>
                  <a:pt x="10979121" y="3200413"/>
                </a:moveTo>
                <a:lnTo>
                  <a:pt x="10979121" y="3797400"/>
                </a:lnTo>
                <a:lnTo>
                  <a:pt x="11575986" y="3797400"/>
                </a:lnTo>
                <a:lnTo>
                  <a:pt x="11575986" y="3803709"/>
                </a:lnTo>
                <a:lnTo>
                  <a:pt x="11582330" y="3803709"/>
                </a:lnTo>
                <a:lnTo>
                  <a:pt x="11582330" y="3797400"/>
                </a:lnTo>
                <a:lnTo>
                  <a:pt x="11575986" y="3797400"/>
                </a:lnTo>
                <a:lnTo>
                  <a:pt x="11575986" y="3200413"/>
                </a:lnTo>
                <a:lnTo>
                  <a:pt x="10979121" y="3200413"/>
                </a:lnTo>
                <a:moveTo>
                  <a:pt x="10369570" y="3200413"/>
                </a:moveTo>
                <a:lnTo>
                  <a:pt x="10369570" y="3797400"/>
                </a:lnTo>
                <a:lnTo>
                  <a:pt x="10966435" y="3797400"/>
                </a:lnTo>
                <a:lnTo>
                  <a:pt x="10966435" y="3803709"/>
                </a:lnTo>
                <a:lnTo>
                  <a:pt x="10972778" y="3803709"/>
                </a:lnTo>
                <a:lnTo>
                  <a:pt x="10972778" y="3797400"/>
                </a:lnTo>
                <a:lnTo>
                  <a:pt x="10966435" y="3797400"/>
                </a:lnTo>
                <a:lnTo>
                  <a:pt x="10966435" y="3200413"/>
                </a:lnTo>
                <a:lnTo>
                  <a:pt x="10369570" y="3200413"/>
                </a:lnTo>
                <a:moveTo>
                  <a:pt x="9759897" y="3200413"/>
                </a:moveTo>
                <a:lnTo>
                  <a:pt x="9759897" y="3200413"/>
                </a:lnTo>
                <a:lnTo>
                  <a:pt x="9759897" y="3797400"/>
                </a:lnTo>
                <a:lnTo>
                  <a:pt x="10356762" y="3797400"/>
                </a:lnTo>
                <a:lnTo>
                  <a:pt x="10356762" y="3800417"/>
                </a:lnTo>
                <a:lnTo>
                  <a:pt x="10363105" y="3800417"/>
                </a:lnTo>
                <a:lnTo>
                  <a:pt x="10363105" y="3797400"/>
                </a:lnTo>
                <a:lnTo>
                  <a:pt x="10356762" y="3797400"/>
                </a:lnTo>
                <a:lnTo>
                  <a:pt x="10356762" y="3200413"/>
                </a:lnTo>
                <a:lnTo>
                  <a:pt x="9759897" y="3200413"/>
                </a:lnTo>
                <a:moveTo>
                  <a:pt x="11575986" y="3192526"/>
                </a:moveTo>
                <a:lnTo>
                  <a:pt x="11575986" y="3193966"/>
                </a:lnTo>
                <a:lnTo>
                  <a:pt x="11582330" y="3193966"/>
                </a:lnTo>
                <a:lnTo>
                  <a:pt x="11582330" y="3192526"/>
                </a:lnTo>
                <a:lnTo>
                  <a:pt x="11575986" y="3192526"/>
                </a:lnTo>
                <a:moveTo>
                  <a:pt x="4273569" y="2590807"/>
                </a:moveTo>
                <a:lnTo>
                  <a:pt x="4273569" y="3187657"/>
                </a:lnTo>
                <a:lnTo>
                  <a:pt x="4870434" y="3187657"/>
                </a:lnTo>
                <a:lnTo>
                  <a:pt x="4870434" y="3194035"/>
                </a:lnTo>
                <a:lnTo>
                  <a:pt x="4876777" y="3194035"/>
                </a:lnTo>
                <a:lnTo>
                  <a:pt x="4876777" y="3192595"/>
                </a:lnTo>
                <a:lnTo>
                  <a:pt x="4876777" y="3187657"/>
                </a:lnTo>
                <a:lnTo>
                  <a:pt x="4870434" y="3187657"/>
                </a:lnTo>
                <a:lnTo>
                  <a:pt x="4870434" y="2590807"/>
                </a:lnTo>
                <a:lnTo>
                  <a:pt x="4273569" y="2590807"/>
                </a:lnTo>
                <a:moveTo>
                  <a:pt x="3664017" y="2590807"/>
                </a:moveTo>
                <a:lnTo>
                  <a:pt x="3664017" y="3187657"/>
                </a:lnTo>
                <a:lnTo>
                  <a:pt x="4260882" y="3187657"/>
                </a:lnTo>
                <a:lnTo>
                  <a:pt x="4260882" y="3194035"/>
                </a:lnTo>
                <a:lnTo>
                  <a:pt x="4267225" y="3194035"/>
                </a:lnTo>
                <a:lnTo>
                  <a:pt x="4267225" y="3187657"/>
                </a:lnTo>
                <a:lnTo>
                  <a:pt x="4260882" y="3187657"/>
                </a:lnTo>
                <a:lnTo>
                  <a:pt x="4260882" y="2590807"/>
                </a:lnTo>
                <a:lnTo>
                  <a:pt x="3664017" y="2590807"/>
                </a:lnTo>
                <a:moveTo>
                  <a:pt x="3054344" y="2590807"/>
                </a:moveTo>
                <a:lnTo>
                  <a:pt x="3054344" y="3187657"/>
                </a:lnTo>
                <a:lnTo>
                  <a:pt x="3651209" y="3187657"/>
                </a:lnTo>
                <a:lnTo>
                  <a:pt x="3651209" y="3190880"/>
                </a:lnTo>
                <a:lnTo>
                  <a:pt x="3657552" y="3190880"/>
                </a:lnTo>
                <a:lnTo>
                  <a:pt x="3657552" y="3194035"/>
                </a:lnTo>
                <a:lnTo>
                  <a:pt x="3657552" y="3194035"/>
                </a:lnTo>
                <a:lnTo>
                  <a:pt x="3657552" y="3187657"/>
                </a:lnTo>
                <a:lnTo>
                  <a:pt x="3651209" y="3187657"/>
                </a:lnTo>
                <a:lnTo>
                  <a:pt x="3651209" y="2590807"/>
                </a:lnTo>
                <a:lnTo>
                  <a:pt x="3054344" y="2590807"/>
                </a:lnTo>
                <a:moveTo>
                  <a:pt x="2444793" y="2590807"/>
                </a:moveTo>
                <a:lnTo>
                  <a:pt x="2444793" y="3187657"/>
                </a:lnTo>
                <a:lnTo>
                  <a:pt x="3041658" y="3187657"/>
                </a:lnTo>
                <a:lnTo>
                  <a:pt x="3041658" y="3194035"/>
                </a:lnTo>
                <a:lnTo>
                  <a:pt x="3048001" y="3194035"/>
                </a:lnTo>
                <a:lnTo>
                  <a:pt x="3048001" y="3190880"/>
                </a:lnTo>
                <a:lnTo>
                  <a:pt x="3048001" y="3190880"/>
                </a:lnTo>
                <a:lnTo>
                  <a:pt x="3048001" y="3187657"/>
                </a:lnTo>
                <a:lnTo>
                  <a:pt x="3041658" y="3187657"/>
                </a:lnTo>
                <a:lnTo>
                  <a:pt x="3041658" y="2590807"/>
                </a:lnTo>
                <a:lnTo>
                  <a:pt x="2444793" y="2590807"/>
                </a:lnTo>
                <a:moveTo>
                  <a:pt x="1835119" y="2590807"/>
                </a:moveTo>
                <a:lnTo>
                  <a:pt x="1835119" y="3187657"/>
                </a:lnTo>
                <a:lnTo>
                  <a:pt x="2431984" y="3187657"/>
                </a:lnTo>
                <a:lnTo>
                  <a:pt x="2431984" y="3194035"/>
                </a:lnTo>
                <a:lnTo>
                  <a:pt x="2438327" y="3194035"/>
                </a:lnTo>
                <a:lnTo>
                  <a:pt x="2438327" y="3187657"/>
                </a:lnTo>
                <a:lnTo>
                  <a:pt x="2431984" y="3187657"/>
                </a:lnTo>
                <a:lnTo>
                  <a:pt x="2431984" y="2590807"/>
                </a:lnTo>
                <a:lnTo>
                  <a:pt x="1835119" y="2590807"/>
                </a:lnTo>
                <a:moveTo>
                  <a:pt x="1225568" y="2590807"/>
                </a:moveTo>
                <a:lnTo>
                  <a:pt x="1225568" y="3187657"/>
                </a:lnTo>
                <a:lnTo>
                  <a:pt x="1822433" y="3187657"/>
                </a:lnTo>
                <a:lnTo>
                  <a:pt x="1822433" y="3194035"/>
                </a:lnTo>
                <a:lnTo>
                  <a:pt x="1828776" y="3194035"/>
                </a:lnTo>
                <a:lnTo>
                  <a:pt x="1828776" y="3187657"/>
                </a:lnTo>
                <a:lnTo>
                  <a:pt x="1822433" y="3187657"/>
                </a:lnTo>
                <a:lnTo>
                  <a:pt x="1822433" y="2590807"/>
                </a:lnTo>
                <a:lnTo>
                  <a:pt x="1225568" y="2590807"/>
                </a:lnTo>
                <a:moveTo>
                  <a:pt x="616017" y="2590807"/>
                </a:moveTo>
                <a:lnTo>
                  <a:pt x="616017" y="2590807"/>
                </a:lnTo>
                <a:lnTo>
                  <a:pt x="616017" y="2590807"/>
                </a:lnTo>
                <a:lnTo>
                  <a:pt x="616017" y="3187657"/>
                </a:lnTo>
                <a:lnTo>
                  <a:pt x="1212882" y="3187657"/>
                </a:lnTo>
                <a:lnTo>
                  <a:pt x="1212882" y="3194035"/>
                </a:lnTo>
                <a:lnTo>
                  <a:pt x="1219225" y="3194035"/>
                </a:lnTo>
                <a:lnTo>
                  <a:pt x="1219225" y="3187657"/>
                </a:lnTo>
                <a:lnTo>
                  <a:pt x="1212882" y="3187657"/>
                </a:lnTo>
                <a:lnTo>
                  <a:pt x="1212882" y="2590807"/>
                </a:lnTo>
                <a:lnTo>
                  <a:pt x="616017" y="2590807"/>
                </a:lnTo>
                <a:moveTo>
                  <a:pt x="10369570" y="2590807"/>
                </a:moveTo>
                <a:lnTo>
                  <a:pt x="10369570" y="3187657"/>
                </a:lnTo>
                <a:lnTo>
                  <a:pt x="10966435" y="3187657"/>
                </a:lnTo>
                <a:lnTo>
                  <a:pt x="10966435" y="3194035"/>
                </a:lnTo>
                <a:lnTo>
                  <a:pt x="10972778" y="3194035"/>
                </a:lnTo>
                <a:lnTo>
                  <a:pt x="10972778" y="3192595"/>
                </a:lnTo>
                <a:lnTo>
                  <a:pt x="10972778" y="3187657"/>
                </a:lnTo>
                <a:lnTo>
                  <a:pt x="10966435" y="3187657"/>
                </a:lnTo>
                <a:lnTo>
                  <a:pt x="10966435" y="2590807"/>
                </a:lnTo>
                <a:lnTo>
                  <a:pt x="10369570" y="2590807"/>
                </a:lnTo>
                <a:moveTo>
                  <a:pt x="9759897" y="2590807"/>
                </a:moveTo>
                <a:lnTo>
                  <a:pt x="9759897" y="3187657"/>
                </a:lnTo>
                <a:lnTo>
                  <a:pt x="10356762" y="3187657"/>
                </a:lnTo>
                <a:lnTo>
                  <a:pt x="10356762" y="3194035"/>
                </a:lnTo>
                <a:lnTo>
                  <a:pt x="10363105" y="3194035"/>
                </a:lnTo>
                <a:lnTo>
                  <a:pt x="10363105" y="3187657"/>
                </a:lnTo>
                <a:lnTo>
                  <a:pt x="10356762" y="3187657"/>
                </a:lnTo>
                <a:lnTo>
                  <a:pt x="10356762" y="2590807"/>
                </a:lnTo>
                <a:lnTo>
                  <a:pt x="9759897" y="2590807"/>
                </a:lnTo>
                <a:moveTo>
                  <a:pt x="9150345" y="2590807"/>
                </a:moveTo>
                <a:lnTo>
                  <a:pt x="9150345" y="3187657"/>
                </a:lnTo>
                <a:lnTo>
                  <a:pt x="9747210" y="3187657"/>
                </a:lnTo>
                <a:lnTo>
                  <a:pt x="9747210" y="3194035"/>
                </a:lnTo>
                <a:lnTo>
                  <a:pt x="9753554" y="3194035"/>
                </a:lnTo>
                <a:lnTo>
                  <a:pt x="9753554" y="3187657"/>
                </a:lnTo>
                <a:lnTo>
                  <a:pt x="9747210" y="3187657"/>
                </a:lnTo>
                <a:lnTo>
                  <a:pt x="9747210" y="2590807"/>
                </a:lnTo>
                <a:lnTo>
                  <a:pt x="9150345" y="2590807"/>
                </a:lnTo>
                <a:moveTo>
                  <a:pt x="8540794" y="2590807"/>
                </a:moveTo>
                <a:lnTo>
                  <a:pt x="8540794" y="3187657"/>
                </a:lnTo>
                <a:lnTo>
                  <a:pt x="9137659" y="3187657"/>
                </a:lnTo>
                <a:lnTo>
                  <a:pt x="9137659" y="3194035"/>
                </a:lnTo>
                <a:lnTo>
                  <a:pt x="9144002" y="3194035"/>
                </a:lnTo>
                <a:lnTo>
                  <a:pt x="9144002" y="3187657"/>
                </a:lnTo>
                <a:lnTo>
                  <a:pt x="9137659" y="3187657"/>
                </a:lnTo>
                <a:lnTo>
                  <a:pt x="9137659" y="2590807"/>
                </a:lnTo>
                <a:lnTo>
                  <a:pt x="8540794" y="2590807"/>
                </a:lnTo>
                <a:moveTo>
                  <a:pt x="7931121" y="2590807"/>
                </a:moveTo>
                <a:lnTo>
                  <a:pt x="7931121" y="3187657"/>
                </a:lnTo>
                <a:lnTo>
                  <a:pt x="8527986" y="3187657"/>
                </a:lnTo>
                <a:lnTo>
                  <a:pt x="8527986" y="3194035"/>
                </a:lnTo>
                <a:lnTo>
                  <a:pt x="8534329" y="3194035"/>
                </a:lnTo>
                <a:lnTo>
                  <a:pt x="8534329" y="3187657"/>
                </a:lnTo>
                <a:lnTo>
                  <a:pt x="8527986" y="3187657"/>
                </a:lnTo>
                <a:lnTo>
                  <a:pt x="8527986" y="2590807"/>
                </a:lnTo>
                <a:lnTo>
                  <a:pt x="7931121" y="2590807"/>
                </a:lnTo>
                <a:moveTo>
                  <a:pt x="7321569" y="2590807"/>
                </a:moveTo>
                <a:lnTo>
                  <a:pt x="7321569" y="3187657"/>
                </a:lnTo>
                <a:lnTo>
                  <a:pt x="7918434" y="3187657"/>
                </a:lnTo>
                <a:lnTo>
                  <a:pt x="7918434" y="3194035"/>
                </a:lnTo>
                <a:lnTo>
                  <a:pt x="7924778" y="3194035"/>
                </a:lnTo>
                <a:lnTo>
                  <a:pt x="7924778" y="3187657"/>
                </a:lnTo>
                <a:lnTo>
                  <a:pt x="7918434" y="3187657"/>
                </a:lnTo>
                <a:lnTo>
                  <a:pt x="7918434" y="2590807"/>
                </a:lnTo>
                <a:lnTo>
                  <a:pt x="7321569" y="2590807"/>
                </a:lnTo>
                <a:moveTo>
                  <a:pt x="6711896" y="2590807"/>
                </a:moveTo>
                <a:lnTo>
                  <a:pt x="6711896" y="3187657"/>
                </a:lnTo>
                <a:lnTo>
                  <a:pt x="7308761" y="3187657"/>
                </a:lnTo>
                <a:lnTo>
                  <a:pt x="7308761" y="3190880"/>
                </a:lnTo>
                <a:lnTo>
                  <a:pt x="7315104" y="3190880"/>
                </a:lnTo>
                <a:lnTo>
                  <a:pt x="7315104" y="3187657"/>
                </a:lnTo>
                <a:lnTo>
                  <a:pt x="7308761" y="3187657"/>
                </a:lnTo>
                <a:lnTo>
                  <a:pt x="7308761" y="2590807"/>
                </a:lnTo>
                <a:lnTo>
                  <a:pt x="6711896" y="2590807"/>
                </a:lnTo>
                <a:moveTo>
                  <a:pt x="6102345" y="2590807"/>
                </a:moveTo>
                <a:lnTo>
                  <a:pt x="6102345" y="3187657"/>
                </a:lnTo>
                <a:lnTo>
                  <a:pt x="6699210" y="3187657"/>
                </a:lnTo>
                <a:lnTo>
                  <a:pt x="6699210" y="3194035"/>
                </a:lnTo>
                <a:lnTo>
                  <a:pt x="6705553" y="3194035"/>
                </a:lnTo>
                <a:lnTo>
                  <a:pt x="6705553" y="3190880"/>
                </a:lnTo>
                <a:lnTo>
                  <a:pt x="6705553" y="3187657"/>
                </a:lnTo>
                <a:lnTo>
                  <a:pt x="6699210" y="3187657"/>
                </a:lnTo>
                <a:lnTo>
                  <a:pt x="6699210" y="2590807"/>
                </a:lnTo>
                <a:lnTo>
                  <a:pt x="6102345" y="2590807"/>
                </a:lnTo>
                <a:moveTo>
                  <a:pt x="5492793" y="2590807"/>
                </a:moveTo>
                <a:lnTo>
                  <a:pt x="5492793" y="3187657"/>
                </a:lnTo>
                <a:lnTo>
                  <a:pt x="6089658" y="3187657"/>
                </a:lnTo>
                <a:lnTo>
                  <a:pt x="6089658" y="3194035"/>
                </a:lnTo>
                <a:lnTo>
                  <a:pt x="6096001" y="3194035"/>
                </a:lnTo>
                <a:lnTo>
                  <a:pt x="6096001" y="3187657"/>
                </a:lnTo>
                <a:lnTo>
                  <a:pt x="6089658" y="3187657"/>
                </a:lnTo>
                <a:lnTo>
                  <a:pt x="6089658" y="2590807"/>
                </a:lnTo>
                <a:lnTo>
                  <a:pt x="5492793" y="2590807"/>
                </a:lnTo>
                <a:moveTo>
                  <a:pt x="11588795" y="2590807"/>
                </a:moveTo>
                <a:lnTo>
                  <a:pt x="11588795" y="3187657"/>
                </a:lnTo>
                <a:lnTo>
                  <a:pt x="12185660" y="3187657"/>
                </a:lnTo>
                <a:lnTo>
                  <a:pt x="12185660" y="3194035"/>
                </a:lnTo>
                <a:lnTo>
                  <a:pt x="12192003" y="3194035"/>
                </a:lnTo>
                <a:lnTo>
                  <a:pt x="12192003" y="3187657"/>
                </a:lnTo>
                <a:lnTo>
                  <a:pt x="12185660" y="3187657"/>
                </a:lnTo>
                <a:lnTo>
                  <a:pt x="12185660" y="2590807"/>
                </a:lnTo>
                <a:lnTo>
                  <a:pt x="11588795" y="2590807"/>
                </a:lnTo>
                <a:moveTo>
                  <a:pt x="616017" y="1981201"/>
                </a:moveTo>
                <a:lnTo>
                  <a:pt x="616017" y="2578257"/>
                </a:lnTo>
                <a:lnTo>
                  <a:pt x="1212882" y="2578257"/>
                </a:lnTo>
                <a:lnTo>
                  <a:pt x="1212882" y="2581274"/>
                </a:lnTo>
                <a:lnTo>
                  <a:pt x="1219225" y="2581274"/>
                </a:lnTo>
                <a:lnTo>
                  <a:pt x="1219225" y="2578257"/>
                </a:lnTo>
                <a:lnTo>
                  <a:pt x="1212882" y="2578257"/>
                </a:lnTo>
                <a:lnTo>
                  <a:pt x="1212882" y="1981201"/>
                </a:lnTo>
                <a:lnTo>
                  <a:pt x="616017" y="1981201"/>
                </a:lnTo>
                <a:moveTo>
                  <a:pt x="1835119" y="1981201"/>
                </a:moveTo>
                <a:lnTo>
                  <a:pt x="1835119" y="2578257"/>
                </a:lnTo>
                <a:lnTo>
                  <a:pt x="2431984" y="2578257"/>
                </a:lnTo>
                <a:lnTo>
                  <a:pt x="2431984" y="2581274"/>
                </a:lnTo>
                <a:lnTo>
                  <a:pt x="2438327" y="2581274"/>
                </a:lnTo>
                <a:lnTo>
                  <a:pt x="2438327" y="2578257"/>
                </a:lnTo>
                <a:lnTo>
                  <a:pt x="2431984" y="2578257"/>
                </a:lnTo>
                <a:lnTo>
                  <a:pt x="2431984" y="1981201"/>
                </a:lnTo>
                <a:lnTo>
                  <a:pt x="1835119" y="1981201"/>
                </a:lnTo>
                <a:moveTo>
                  <a:pt x="3664017" y="1981201"/>
                </a:moveTo>
                <a:lnTo>
                  <a:pt x="3664017" y="2575102"/>
                </a:lnTo>
                <a:lnTo>
                  <a:pt x="4260882" y="2575102"/>
                </a:lnTo>
                <a:lnTo>
                  <a:pt x="4260882" y="2581274"/>
                </a:lnTo>
                <a:lnTo>
                  <a:pt x="4267225" y="2581274"/>
                </a:lnTo>
                <a:lnTo>
                  <a:pt x="4267225" y="2575102"/>
                </a:lnTo>
                <a:lnTo>
                  <a:pt x="4260882" y="2575102"/>
                </a:lnTo>
                <a:lnTo>
                  <a:pt x="4260882" y="1981201"/>
                </a:lnTo>
                <a:lnTo>
                  <a:pt x="3664017" y="1981201"/>
                </a:lnTo>
                <a:moveTo>
                  <a:pt x="3054344" y="1981201"/>
                </a:moveTo>
                <a:lnTo>
                  <a:pt x="3054344" y="2578257"/>
                </a:lnTo>
                <a:lnTo>
                  <a:pt x="3651209" y="2578257"/>
                </a:lnTo>
                <a:lnTo>
                  <a:pt x="3651209" y="2581274"/>
                </a:lnTo>
                <a:lnTo>
                  <a:pt x="3657552" y="2581274"/>
                </a:lnTo>
                <a:lnTo>
                  <a:pt x="3657552" y="2578257"/>
                </a:lnTo>
                <a:lnTo>
                  <a:pt x="3651209" y="2578257"/>
                </a:lnTo>
                <a:lnTo>
                  <a:pt x="3651209" y="1981201"/>
                </a:lnTo>
                <a:lnTo>
                  <a:pt x="3054344" y="1981201"/>
                </a:lnTo>
                <a:moveTo>
                  <a:pt x="2444793" y="1981201"/>
                </a:moveTo>
                <a:lnTo>
                  <a:pt x="2444793" y="1981201"/>
                </a:lnTo>
                <a:lnTo>
                  <a:pt x="2444793" y="1981201"/>
                </a:lnTo>
                <a:lnTo>
                  <a:pt x="2444793" y="2578257"/>
                </a:lnTo>
                <a:lnTo>
                  <a:pt x="3041658" y="2578257"/>
                </a:lnTo>
                <a:lnTo>
                  <a:pt x="3041658" y="2581274"/>
                </a:lnTo>
                <a:lnTo>
                  <a:pt x="3048001" y="2581274"/>
                </a:lnTo>
                <a:lnTo>
                  <a:pt x="3048001" y="2578257"/>
                </a:lnTo>
                <a:lnTo>
                  <a:pt x="3041658" y="2578257"/>
                </a:lnTo>
                <a:lnTo>
                  <a:pt x="3041658" y="1981201"/>
                </a:lnTo>
                <a:lnTo>
                  <a:pt x="2444793" y="1981201"/>
                </a:lnTo>
                <a:moveTo>
                  <a:pt x="4273569" y="1981201"/>
                </a:moveTo>
                <a:lnTo>
                  <a:pt x="4273569" y="1981201"/>
                </a:lnTo>
                <a:lnTo>
                  <a:pt x="4273569" y="1981201"/>
                </a:lnTo>
                <a:lnTo>
                  <a:pt x="4273569" y="2575102"/>
                </a:lnTo>
                <a:lnTo>
                  <a:pt x="4870434" y="2575102"/>
                </a:lnTo>
                <a:lnTo>
                  <a:pt x="4870434" y="2581274"/>
                </a:lnTo>
                <a:lnTo>
                  <a:pt x="4876777" y="2581274"/>
                </a:lnTo>
                <a:lnTo>
                  <a:pt x="4876777" y="2575102"/>
                </a:lnTo>
                <a:lnTo>
                  <a:pt x="4870434" y="2575102"/>
                </a:lnTo>
                <a:lnTo>
                  <a:pt x="4870434" y="1981201"/>
                </a:lnTo>
                <a:lnTo>
                  <a:pt x="4273569" y="1981201"/>
                </a:lnTo>
                <a:moveTo>
                  <a:pt x="5492793" y="1981201"/>
                </a:moveTo>
                <a:lnTo>
                  <a:pt x="5492793" y="2575102"/>
                </a:lnTo>
                <a:lnTo>
                  <a:pt x="6089658" y="2575102"/>
                </a:lnTo>
                <a:lnTo>
                  <a:pt x="6089658" y="2581274"/>
                </a:lnTo>
                <a:lnTo>
                  <a:pt x="6096001" y="2581274"/>
                </a:lnTo>
                <a:lnTo>
                  <a:pt x="6096001" y="2575102"/>
                </a:lnTo>
                <a:lnTo>
                  <a:pt x="6089658" y="2575102"/>
                </a:lnTo>
                <a:lnTo>
                  <a:pt x="6089658" y="1981201"/>
                </a:lnTo>
                <a:lnTo>
                  <a:pt x="5492793" y="1981201"/>
                </a:lnTo>
                <a:moveTo>
                  <a:pt x="4883120" y="1981201"/>
                </a:moveTo>
                <a:lnTo>
                  <a:pt x="4883120" y="1981201"/>
                </a:lnTo>
                <a:lnTo>
                  <a:pt x="4883120" y="2575102"/>
                </a:lnTo>
                <a:lnTo>
                  <a:pt x="5479985" y="2575102"/>
                </a:lnTo>
                <a:lnTo>
                  <a:pt x="5479985" y="2581274"/>
                </a:lnTo>
                <a:lnTo>
                  <a:pt x="5486328" y="2581274"/>
                </a:lnTo>
                <a:lnTo>
                  <a:pt x="5486328" y="2581274"/>
                </a:lnTo>
                <a:lnTo>
                  <a:pt x="5486328" y="2575102"/>
                </a:lnTo>
                <a:lnTo>
                  <a:pt x="5479985" y="2575102"/>
                </a:lnTo>
                <a:lnTo>
                  <a:pt x="5479985" y="1981201"/>
                </a:lnTo>
                <a:lnTo>
                  <a:pt x="4883120" y="1981201"/>
                </a:lnTo>
                <a:moveTo>
                  <a:pt x="6711896" y="1981201"/>
                </a:moveTo>
                <a:lnTo>
                  <a:pt x="6711896" y="2575102"/>
                </a:lnTo>
                <a:lnTo>
                  <a:pt x="7308761" y="2575102"/>
                </a:lnTo>
                <a:lnTo>
                  <a:pt x="7308761" y="2581274"/>
                </a:lnTo>
                <a:lnTo>
                  <a:pt x="7315104" y="2581274"/>
                </a:lnTo>
                <a:lnTo>
                  <a:pt x="7315104" y="2575102"/>
                </a:lnTo>
                <a:lnTo>
                  <a:pt x="7308761" y="2575102"/>
                </a:lnTo>
                <a:lnTo>
                  <a:pt x="7308761" y="1981201"/>
                </a:lnTo>
                <a:lnTo>
                  <a:pt x="6711896" y="1981201"/>
                </a:lnTo>
                <a:moveTo>
                  <a:pt x="6102345" y="1981201"/>
                </a:moveTo>
                <a:lnTo>
                  <a:pt x="6102345" y="1981201"/>
                </a:lnTo>
                <a:lnTo>
                  <a:pt x="6102345" y="2575102"/>
                </a:lnTo>
                <a:lnTo>
                  <a:pt x="6699210" y="2575102"/>
                </a:lnTo>
                <a:lnTo>
                  <a:pt x="6699210" y="2581274"/>
                </a:lnTo>
                <a:lnTo>
                  <a:pt x="6705553" y="2581274"/>
                </a:lnTo>
                <a:lnTo>
                  <a:pt x="6705553" y="2575102"/>
                </a:lnTo>
                <a:lnTo>
                  <a:pt x="6699210" y="2575102"/>
                </a:lnTo>
                <a:lnTo>
                  <a:pt x="6699210" y="1981201"/>
                </a:lnTo>
                <a:lnTo>
                  <a:pt x="6102345" y="1981201"/>
                </a:lnTo>
                <a:moveTo>
                  <a:pt x="7931121" y="1981201"/>
                </a:moveTo>
                <a:lnTo>
                  <a:pt x="7931121" y="2575102"/>
                </a:lnTo>
                <a:lnTo>
                  <a:pt x="8527986" y="2575102"/>
                </a:lnTo>
                <a:lnTo>
                  <a:pt x="8527986" y="2581274"/>
                </a:lnTo>
                <a:lnTo>
                  <a:pt x="8534329" y="2581274"/>
                </a:lnTo>
                <a:lnTo>
                  <a:pt x="8534329" y="2575102"/>
                </a:lnTo>
                <a:lnTo>
                  <a:pt x="8527986" y="2575102"/>
                </a:lnTo>
                <a:lnTo>
                  <a:pt x="8527986" y="1981201"/>
                </a:lnTo>
                <a:lnTo>
                  <a:pt x="7931121" y="1981201"/>
                </a:lnTo>
                <a:moveTo>
                  <a:pt x="7321569" y="1981201"/>
                </a:moveTo>
                <a:lnTo>
                  <a:pt x="7321569" y="1981201"/>
                </a:lnTo>
                <a:lnTo>
                  <a:pt x="7321569" y="2575102"/>
                </a:lnTo>
                <a:lnTo>
                  <a:pt x="7918434" y="2575102"/>
                </a:lnTo>
                <a:lnTo>
                  <a:pt x="7918434" y="2581274"/>
                </a:lnTo>
                <a:lnTo>
                  <a:pt x="7924778" y="2581274"/>
                </a:lnTo>
                <a:lnTo>
                  <a:pt x="7924778" y="2575102"/>
                </a:lnTo>
                <a:lnTo>
                  <a:pt x="7918434" y="2575102"/>
                </a:lnTo>
                <a:lnTo>
                  <a:pt x="7918434" y="1981201"/>
                </a:lnTo>
                <a:lnTo>
                  <a:pt x="7321569" y="1981201"/>
                </a:lnTo>
                <a:moveTo>
                  <a:pt x="9759897" y="1981201"/>
                </a:moveTo>
                <a:lnTo>
                  <a:pt x="9759897" y="2575102"/>
                </a:lnTo>
                <a:lnTo>
                  <a:pt x="10356762" y="2575102"/>
                </a:lnTo>
                <a:lnTo>
                  <a:pt x="10356762" y="2581274"/>
                </a:lnTo>
                <a:lnTo>
                  <a:pt x="10363105" y="2581274"/>
                </a:lnTo>
                <a:lnTo>
                  <a:pt x="10363105" y="2575102"/>
                </a:lnTo>
                <a:lnTo>
                  <a:pt x="10356762" y="2575102"/>
                </a:lnTo>
                <a:lnTo>
                  <a:pt x="10356762" y="1981201"/>
                </a:lnTo>
                <a:lnTo>
                  <a:pt x="9759897" y="1981201"/>
                </a:lnTo>
                <a:moveTo>
                  <a:pt x="9150345" y="1981201"/>
                </a:moveTo>
                <a:lnTo>
                  <a:pt x="9150345" y="2575102"/>
                </a:lnTo>
                <a:lnTo>
                  <a:pt x="9747210" y="2575102"/>
                </a:lnTo>
                <a:lnTo>
                  <a:pt x="9747210" y="2581274"/>
                </a:lnTo>
                <a:lnTo>
                  <a:pt x="9753554" y="2581274"/>
                </a:lnTo>
                <a:lnTo>
                  <a:pt x="9753554" y="2575102"/>
                </a:lnTo>
                <a:lnTo>
                  <a:pt x="9747210" y="2575102"/>
                </a:lnTo>
                <a:lnTo>
                  <a:pt x="9747210" y="1981201"/>
                </a:lnTo>
                <a:lnTo>
                  <a:pt x="9150345" y="1981201"/>
                </a:lnTo>
                <a:moveTo>
                  <a:pt x="10979121" y="1981201"/>
                </a:moveTo>
                <a:lnTo>
                  <a:pt x="10979121" y="2575102"/>
                </a:lnTo>
                <a:lnTo>
                  <a:pt x="11575986" y="2575102"/>
                </a:lnTo>
                <a:lnTo>
                  <a:pt x="11575986" y="2581274"/>
                </a:lnTo>
                <a:lnTo>
                  <a:pt x="11582330" y="2581274"/>
                </a:lnTo>
                <a:lnTo>
                  <a:pt x="11582330" y="2575102"/>
                </a:lnTo>
                <a:lnTo>
                  <a:pt x="11575986" y="2575102"/>
                </a:lnTo>
                <a:lnTo>
                  <a:pt x="11575986" y="1981201"/>
                </a:lnTo>
                <a:lnTo>
                  <a:pt x="10979121" y="1981201"/>
                </a:lnTo>
                <a:moveTo>
                  <a:pt x="10369570" y="1981201"/>
                </a:moveTo>
                <a:lnTo>
                  <a:pt x="10369570" y="1981201"/>
                </a:lnTo>
                <a:lnTo>
                  <a:pt x="10369570" y="2575102"/>
                </a:lnTo>
                <a:lnTo>
                  <a:pt x="10966435" y="2575102"/>
                </a:lnTo>
                <a:lnTo>
                  <a:pt x="10966435" y="2581274"/>
                </a:lnTo>
                <a:lnTo>
                  <a:pt x="10972778" y="2581274"/>
                </a:lnTo>
                <a:lnTo>
                  <a:pt x="10972778" y="2575102"/>
                </a:lnTo>
                <a:lnTo>
                  <a:pt x="10966435" y="2575102"/>
                </a:lnTo>
                <a:lnTo>
                  <a:pt x="10966435" y="1981201"/>
                </a:lnTo>
                <a:lnTo>
                  <a:pt x="10369570" y="1981201"/>
                </a:lnTo>
                <a:moveTo>
                  <a:pt x="11588795" y="1981201"/>
                </a:moveTo>
                <a:lnTo>
                  <a:pt x="11588795" y="1981201"/>
                </a:lnTo>
                <a:lnTo>
                  <a:pt x="11588795" y="2575102"/>
                </a:lnTo>
                <a:lnTo>
                  <a:pt x="12185660" y="2575102"/>
                </a:lnTo>
                <a:lnTo>
                  <a:pt x="12185660" y="2581274"/>
                </a:lnTo>
                <a:lnTo>
                  <a:pt x="12192003" y="2581274"/>
                </a:lnTo>
                <a:lnTo>
                  <a:pt x="12192003" y="2575102"/>
                </a:lnTo>
                <a:lnTo>
                  <a:pt x="12185660" y="2575102"/>
                </a:lnTo>
                <a:lnTo>
                  <a:pt x="12185660" y="1981201"/>
                </a:lnTo>
                <a:lnTo>
                  <a:pt x="11588795" y="1981201"/>
                </a:lnTo>
                <a:moveTo>
                  <a:pt x="616017" y="1371596"/>
                </a:moveTo>
                <a:lnTo>
                  <a:pt x="616017" y="1968445"/>
                </a:lnTo>
                <a:lnTo>
                  <a:pt x="1212882" y="1968445"/>
                </a:lnTo>
                <a:lnTo>
                  <a:pt x="1212882" y="1974823"/>
                </a:lnTo>
                <a:lnTo>
                  <a:pt x="1219225" y="1974823"/>
                </a:lnTo>
                <a:lnTo>
                  <a:pt x="1219225" y="1971669"/>
                </a:lnTo>
                <a:lnTo>
                  <a:pt x="1219225" y="1971669"/>
                </a:lnTo>
                <a:lnTo>
                  <a:pt x="1219225" y="1968445"/>
                </a:lnTo>
                <a:lnTo>
                  <a:pt x="1212882" y="1968445"/>
                </a:lnTo>
                <a:lnTo>
                  <a:pt x="1212882" y="1371596"/>
                </a:lnTo>
                <a:lnTo>
                  <a:pt x="616017" y="1371596"/>
                </a:lnTo>
                <a:moveTo>
                  <a:pt x="3054344" y="1371596"/>
                </a:moveTo>
                <a:lnTo>
                  <a:pt x="3054344" y="1968445"/>
                </a:lnTo>
                <a:lnTo>
                  <a:pt x="3651209" y="1968445"/>
                </a:lnTo>
                <a:lnTo>
                  <a:pt x="3651209" y="1974823"/>
                </a:lnTo>
                <a:lnTo>
                  <a:pt x="3657552" y="1974823"/>
                </a:lnTo>
                <a:lnTo>
                  <a:pt x="3657552" y="1968445"/>
                </a:lnTo>
                <a:lnTo>
                  <a:pt x="3651209" y="1968445"/>
                </a:lnTo>
                <a:lnTo>
                  <a:pt x="3651209" y="1371596"/>
                </a:lnTo>
                <a:lnTo>
                  <a:pt x="3054344" y="1371596"/>
                </a:lnTo>
                <a:moveTo>
                  <a:pt x="2444793" y="1371596"/>
                </a:moveTo>
                <a:lnTo>
                  <a:pt x="2444793" y="1968445"/>
                </a:lnTo>
                <a:lnTo>
                  <a:pt x="3041658" y="1968445"/>
                </a:lnTo>
                <a:lnTo>
                  <a:pt x="3041658" y="1974823"/>
                </a:lnTo>
                <a:lnTo>
                  <a:pt x="3048001" y="1974823"/>
                </a:lnTo>
                <a:lnTo>
                  <a:pt x="3048001" y="1968445"/>
                </a:lnTo>
                <a:lnTo>
                  <a:pt x="3041658" y="1968445"/>
                </a:lnTo>
                <a:lnTo>
                  <a:pt x="3041658" y="1371596"/>
                </a:lnTo>
                <a:lnTo>
                  <a:pt x="2444793" y="1371596"/>
                </a:lnTo>
                <a:moveTo>
                  <a:pt x="1835119" y="1371596"/>
                </a:moveTo>
                <a:lnTo>
                  <a:pt x="1835119" y="1968445"/>
                </a:lnTo>
                <a:lnTo>
                  <a:pt x="2431984" y="1968445"/>
                </a:lnTo>
                <a:lnTo>
                  <a:pt x="2431984" y="1974823"/>
                </a:lnTo>
                <a:lnTo>
                  <a:pt x="2438327" y="1974823"/>
                </a:lnTo>
                <a:lnTo>
                  <a:pt x="2438327" y="1968445"/>
                </a:lnTo>
                <a:lnTo>
                  <a:pt x="2431984" y="1968445"/>
                </a:lnTo>
                <a:lnTo>
                  <a:pt x="2431984" y="1371596"/>
                </a:lnTo>
                <a:lnTo>
                  <a:pt x="1835119" y="1371596"/>
                </a:lnTo>
                <a:moveTo>
                  <a:pt x="1225568" y="1371596"/>
                </a:moveTo>
                <a:lnTo>
                  <a:pt x="1225568" y="1371596"/>
                </a:lnTo>
                <a:lnTo>
                  <a:pt x="1225568" y="1371596"/>
                </a:lnTo>
                <a:lnTo>
                  <a:pt x="1225568" y="1968445"/>
                </a:lnTo>
                <a:lnTo>
                  <a:pt x="1822433" y="1968445"/>
                </a:lnTo>
                <a:lnTo>
                  <a:pt x="1822433" y="1828817"/>
                </a:lnTo>
                <a:lnTo>
                  <a:pt x="1822433" y="1828817"/>
                </a:lnTo>
                <a:lnTo>
                  <a:pt x="1822433" y="1371596"/>
                </a:lnTo>
                <a:lnTo>
                  <a:pt x="1225568" y="1371596"/>
                </a:lnTo>
                <a:moveTo>
                  <a:pt x="6102345" y="1371596"/>
                </a:moveTo>
                <a:lnTo>
                  <a:pt x="6102345" y="1828817"/>
                </a:lnTo>
                <a:lnTo>
                  <a:pt x="6102345" y="1968445"/>
                </a:lnTo>
                <a:lnTo>
                  <a:pt x="6699210" y="1968445"/>
                </a:lnTo>
                <a:lnTo>
                  <a:pt x="6699210" y="1828817"/>
                </a:lnTo>
                <a:lnTo>
                  <a:pt x="6699210" y="1371596"/>
                </a:lnTo>
                <a:lnTo>
                  <a:pt x="6102345" y="1371596"/>
                </a:lnTo>
                <a:moveTo>
                  <a:pt x="5492793" y="1371596"/>
                </a:moveTo>
                <a:lnTo>
                  <a:pt x="5492793" y="1968445"/>
                </a:lnTo>
                <a:lnTo>
                  <a:pt x="6089658" y="1968445"/>
                </a:lnTo>
                <a:lnTo>
                  <a:pt x="6089658" y="1828817"/>
                </a:lnTo>
                <a:lnTo>
                  <a:pt x="6089658" y="1371596"/>
                </a:lnTo>
                <a:lnTo>
                  <a:pt x="5492793" y="1371596"/>
                </a:lnTo>
                <a:moveTo>
                  <a:pt x="4883120" y="1371596"/>
                </a:moveTo>
                <a:lnTo>
                  <a:pt x="4883120" y="1968445"/>
                </a:lnTo>
                <a:lnTo>
                  <a:pt x="5479985" y="1968445"/>
                </a:lnTo>
                <a:lnTo>
                  <a:pt x="5479985" y="1828817"/>
                </a:lnTo>
                <a:lnTo>
                  <a:pt x="5479985" y="1828817"/>
                </a:lnTo>
                <a:lnTo>
                  <a:pt x="5479985" y="1371596"/>
                </a:lnTo>
                <a:lnTo>
                  <a:pt x="4883120" y="1371596"/>
                </a:lnTo>
                <a:moveTo>
                  <a:pt x="3664017" y="1371596"/>
                </a:moveTo>
                <a:lnTo>
                  <a:pt x="3664017" y="1371596"/>
                </a:lnTo>
                <a:lnTo>
                  <a:pt x="3664017" y="1371596"/>
                </a:lnTo>
                <a:lnTo>
                  <a:pt x="3664017" y="1968445"/>
                </a:lnTo>
                <a:lnTo>
                  <a:pt x="4260882" y="1968445"/>
                </a:lnTo>
                <a:lnTo>
                  <a:pt x="4260882" y="1828817"/>
                </a:lnTo>
                <a:lnTo>
                  <a:pt x="4260882" y="1828817"/>
                </a:lnTo>
                <a:lnTo>
                  <a:pt x="4260882" y="1371596"/>
                </a:lnTo>
                <a:lnTo>
                  <a:pt x="3664017" y="1371596"/>
                </a:lnTo>
                <a:moveTo>
                  <a:pt x="8540794" y="1371596"/>
                </a:moveTo>
                <a:lnTo>
                  <a:pt x="8540794" y="1828817"/>
                </a:lnTo>
                <a:lnTo>
                  <a:pt x="8540794" y="1968445"/>
                </a:lnTo>
                <a:lnTo>
                  <a:pt x="9137659" y="1968445"/>
                </a:lnTo>
                <a:lnTo>
                  <a:pt x="9137659" y="1828817"/>
                </a:lnTo>
                <a:lnTo>
                  <a:pt x="9137659" y="1371596"/>
                </a:lnTo>
                <a:lnTo>
                  <a:pt x="8540794" y="1371596"/>
                </a:lnTo>
                <a:moveTo>
                  <a:pt x="7931121" y="1371596"/>
                </a:moveTo>
                <a:lnTo>
                  <a:pt x="7931121" y="1828817"/>
                </a:lnTo>
                <a:lnTo>
                  <a:pt x="7931121" y="1968445"/>
                </a:lnTo>
                <a:lnTo>
                  <a:pt x="8527986" y="1968445"/>
                </a:lnTo>
                <a:lnTo>
                  <a:pt x="8527986" y="1828817"/>
                </a:lnTo>
                <a:lnTo>
                  <a:pt x="8527986" y="1371596"/>
                </a:lnTo>
                <a:lnTo>
                  <a:pt x="7931121" y="1371596"/>
                </a:lnTo>
                <a:moveTo>
                  <a:pt x="7321569" y="1371596"/>
                </a:moveTo>
                <a:lnTo>
                  <a:pt x="7321569" y="1828817"/>
                </a:lnTo>
                <a:lnTo>
                  <a:pt x="7321569" y="1968445"/>
                </a:lnTo>
                <a:lnTo>
                  <a:pt x="7918434" y="1968445"/>
                </a:lnTo>
                <a:lnTo>
                  <a:pt x="7918434" y="1828817"/>
                </a:lnTo>
                <a:lnTo>
                  <a:pt x="7918434" y="1371596"/>
                </a:lnTo>
                <a:lnTo>
                  <a:pt x="7321569" y="1371596"/>
                </a:lnTo>
                <a:moveTo>
                  <a:pt x="11588795" y="1371596"/>
                </a:moveTo>
                <a:lnTo>
                  <a:pt x="11588795" y="1828817"/>
                </a:lnTo>
                <a:lnTo>
                  <a:pt x="11588795" y="1968445"/>
                </a:lnTo>
                <a:lnTo>
                  <a:pt x="12185660" y="1968445"/>
                </a:lnTo>
                <a:lnTo>
                  <a:pt x="12185660" y="1828817"/>
                </a:lnTo>
                <a:lnTo>
                  <a:pt x="12185660" y="1371596"/>
                </a:lnTo>
                <a:lnTo>
                  <a:pt x="11588795" y="1371596"/>
                </a:lnTo>
                <a:moveTo>
                  <a:pt x="10979121" y="1371596"/>
                </a:moveTo>
                <a:lnTo>
                  <a:pt x="10979121" y="1828817"/>
                </a:lnTo>
                <a:lnTo>
                  <a:pt x="10979121" y="1968445"/>
                </a:lnTo>
                <a:lnTo>
                  <a:pt x="11575986" y="1968445"/>
                </a:lnTo>
                <a:lnTo>
                  <a:pt x="11575986" y="1828817"/>
                </a:lnTo>
                <a:lnTo>
                  <a:pt x="11575986" y="1371596"/>
                </a:lnTo>
                <a:lnTo>
                  <a:pt x="10979121" y="1371596"/>
                </a:lnTo>
                <a:moveTo>
                  <a:pt x="10369570" y="1371596"/>
                </a:moveTo>
                <a:lnTo>
                  <a:pt x="10369570" y="1828817"/>
                </a:lnTo>
                <a:lnTo>
                  <a:pt x="10369570" y="1968445"/>
                </a:lnTo>
                <a:lnTo>
                  <a:pt x="10966435" y="1968445"/>
                </a:lnTo>
                <a:lnTo>
                  <a:pt x="10966435" y="1828817"/>
                </a:lnTo>
                <a:lnTo>
                  <a:pt x="10966435" y="1371596"/>
                </a:lnTo>
                <a:lnTo>
                  <a:pt x="10369570" y="1371596"/>
                </a:lnTo>
                <a:moveTo>
                  <a:pt x="9759897" y="1371596"/>
                </a:moveTo>
                <a:lnTo>
                  <a:pt x="9759897" y="1828817"/>
                </a:lnTo>
                <a:lnTo>
                  <a:pt x="9759897" y="1968445"/>
                </a:lnTo>
                <a:lnTo>
                  <a:pt x="10356762" y="1968445"/>
                </a:lnTo>
                <a:lnTo>
                  <a:pt x="10356762" y="1828817"/>
                </a:lnTo>
                <a:lnTo>
                  <a:pt x="10356762" y="1371596"/>
                </a:lnTo>
                <a:lnTo>
                  <a:pt x="9759897" y="1371596"/>
                </a:lnTo>
                <a:moveTo>
                  <a:pt x="9150345" y="1371596"/>
                </a:moveTo>
                <a:lnTo>
                  <a:pt x="9150345" y="1371596"/>
                </a:lnTo>
                <a:lnTo>
                  <a:pt x="9150345" y="1828817"/>
                </a:lnTo>
                <a:lnTo>
                  <a:pt x="9150345" y="1968445"/>
                </a:lnTo>
                <a:lnTo>
                  <a:pt x="9747210" y="1968445"/>
                </a:lnTo>
                <a:lnTo>
                  <a:pt x="9747210" y="1828817"/>
                </a:lnTo>
                <a:lnTo>
                  <a:pt x="9747210" y="1371596"/>
                </a:lnTo>
                <a:lnTo>
                  <a:pt x="9150345" y="1371596"/>
                </a:lnTo>
                <a:moveTo>
                  <a:pt x="616017" y="761990"/>
                </a:moveTo>
                <a:lnTo>
                  <a:pt x="616017" y="761990"/>
                </a:lnTo>
                <a:lnTo>
                  <a:pt x="616017" y="761990"/>
                </a:lnTo>
                <a:lnTo>
                  <a:pt x="616017" y="1355891"/>
                </a:lnTo>
                <a:lnTo>
                  <a:pt x="1212882" y="1355891"/>
                </a:lnTo>
                <a:lnTo>
                  <a:pt x="1212882" y="1362063"/>
                </a:lnTo>
                <a:lnTo>
                  <a:pt x="1219225" y="1362063"/>
                </a:lnTo>
                <a:lnTo>
                  <a:pt x="1219225" y="1355891"/>
                </a:lnTo>
                <a:lnTo>
                  <a:pt x="1212882" y="1355891"/>
                </a:lnTo>
                <a:lnTo>
                  <a:pt x="1212882" y="761990"/>
                </a:lnTo>
                <a:lnTo>
                  <a:pt x="616017" y="761990"/>
                </a:lnTo>
                <a:moveTo>
                  <a:pt x="1225568" y="761990"/>
                </a:moveTo>
                <a:lnTo>
                  <a:pt x="1225568" y="761990"/>
                </a:lnTo>
                <a:lnTo>
                  <a:pt x="1225568" y="761990"/>
                </a:lnTo>
                <a:lnTo>
                  <a:pt x="1225568" y="1355891"/>
                </a:lnTo>
                <a:lnTo>
                  <a:pt x="1822433" y="1355891"/>
                </a:lnTo>
                <a:lnTo>
                  <a:pt x="1822433" y="1362063"/>
                </a:lnTo>
                <a:lnTo>
                  <a:pt x="1828776" y="1362063"/>
                </a:lnTo>
                <a:lnTo>
                  <a:pt x="1828776" y="1355891"/>
                </a:lnTo>
                <a:lnTo>
                  <a:pt x="1822433" y="1355891"/>
                </a:lnTo>
                <a:lnTo>
                  <a:pt x="1822433" y="761990"/>
                </a:lnTo>
                <a:lnTo>
                  <a:pt x="1225568" y="761990"/>
                </a:lnTo>
                <a:moveTo>
                  <a:pt x="1835241" y="761990"/>
                </a:moveTo>
                <a:lnTo>
                  <a:pt x="1835241" y="761990"/>
                </a:lnTo>
                <a:lnTo>
                  <a:pt x="1835241" y="761990"/>
                </a:lnTo>
                <a:lnTo>
                  <a:pt x="1835241" y="1355891"/>
                </a:lnTo>
                <a:lnTo>
                  <a:pt x="2432106" y="1355891"/>
                </a:lnTo>
                <a:lnTo>
                  <a:pt x="2432106" y="1362063"/>
                </a:lnTo>
                <a:lnTo>
                  <a:pt x="2438449" y="1362063"/>
                </a:lnTo>
                <a:lnTo>
                  <a:pt x="2438449" y="1355891"/>
                </a:lnTo>
                <a:lnTo>
                  <a:pt x="2432106" y="1355891"/>
                </a:lnTo>
                <a:lnTo>
                  <a:pt x="2432106" y="761990"/>
                </a:lnTo>
                <a:lnTo>
                  <a:pt x="1835241" y="761990"/>
                </a:lnTo>
                <a:moveTo>
                  <a:pt x="2444793" y="761990"/>
                </a:moveTo>
                <a:lnTo>
                  <a:pt x="2444793" y="761990"/>
                </a:lnTo>
                <a:lnTo>
                  <a:pt x="2444793" y="761990"/>
                </a:lnTo>
                <a:lnTo>
                  <a:pt x="2444793" y="1355891"/>
                </a:lnTo>
                <a:lnTo>
                  <a:pt x="3041658" y="1355891"/>
                </a:lnTo>
                <a:lnTo>
                  <a:pt x="3041658" y="1362063"/>
                </a:lnTo>
                <a:lnTo>
                  <a:pt x="3048001" y="1362063"/>
                </a:lnTo>
                <a:lnTo>
                  <a:pt x="3048001" y="1355891"/>
                </a:lnTo>
                <a:lnTo>
                  <a:pt x="3041658" y="1355891"/>
                </a:lnTo>
                <a:lnTo>
                  <a:pt x="3041658" y="761990"/>
                </a:lnTo>
                <a:lnTo>
                  <a:pt x="2444793" y="761990"/>
                </a:lnTo>
                <a:moveTo>
                  <a:pt x="3664017" y="761990"/>
                </a:moveTo>
                <a:lnTo>
                  <a:pt x="3664017" y="761990"/>
                </a:lnTo>
                <a:lnTo>
                  <a:pt x="3664017" y="761990"/>
                </a:lnTo>
                <a:lnTo>
                  <a:pt x="3664017" y="1355891"/>
                </a:lnTo>
                <a:lnTo>
                  <a:pt x="4260882" y="1355891"/>
                </a:lnTo>
                <a:lnTo>
                  <a:pt x="4260882" y="1362063"/>
                </a:lnTo>
                <a:lnTo>
                  <a:pt x="4267225" y="1362063"/>
                </a:lnTo>
                <a:lnTo>
                  <a:pt x="4267225" y="1362063"/>
                </a:lnTo>
                <a:lnTo>
                  <a:pt x="4267225" y="1355891"/>
                </a:lnTo>
                <a:lnTo>
                  <a:pt x="4260882" y="1355891"/>
                </a:lnTo>
                <a:lnTo>
                  <a:pt x="4260882" y="761990"/>
                </a:lnTo>
                <a:lnTo>
                  <a:pt x="3664017" y="761990"/>
                </a:lnTo>
                <a:moveTo>
                  <a:pt x="4273569" y="761990"/>
                </a:moveTo>
                <a:lnTo>
                  <a:pt x="4273569" y="761990"/>
                </a:lnTo>
                <a:lnTo>
                  <a:pt x="4273569" y="761990"/>
                </a:lnTo>
                <a:lnTo>
                  <a:pt x="4273569" y="1355891"/>
                </a:lnTo>
                <a:lnTo>
                  <a:pt x="4870434" y="1355891"/>
                </a:lnTo>
                <a:lnTo>
                  <a:pt x="4870434" y="1362063"/>
                </a:lnTo>
                <a:lnTo>
                  <a:pt x="4876777" y="1362063"/>
                </a:lnTo>
                <a:lnTo>
                  <a:pt x="4876777" y="1355891"/>
                </a:lnTo>
                <a:lnTo>
                  <a:pt x="4870434" y="1355891"/>
                </a:lnTo>
                <a:lnTo>
                  <a:pt x="4870434" y="761990"/>
                </a:lnTo>
                <a:lnTo>
                  <a:pt x="4273569" y="761990"/>
                </a:lnTo>
                <a:moveTo>
                  <a:pt x="4883120" y="761990"/>
                </a:moveTo>
                <a:lnTo>
                  <a:pt x="4883120" y="761990"/>
                </a:lnTo>
                <a:lnTo>
                  <a:pt x="4883120" y="1355891"/>
                </a:lnTo>
                <a:lnTo>
                  <a:pt x="5479985" y="1355891"/>
                </a:lnTo>
                <a:lnTo>
                  <a:pt x="5479985" y="1362063"/>
                </a:lnTo>
                <a:lnTo>
                  <a:pt x="5486328" y="1362063"/>
                </a:lnTo>
                <a:lnTo>
                  <a:pt x="5486328" y="1355891"/>
                </a:lnTo>
                <a:lnTo>
                  <a:pt x="5479985" y="1355891"/>
                </a:lnTo>
                <a:lnTo>
                  <a:pt x="5479985" y="761990"/>
                </a:lnTo>
                <a:lnTo>
                  <a:pt x="4883120" y="761990"/>
                </a:lnTo>
                <a:moveTo>
                  <a:pt x="5492793" y="761990"/>
                </a:moveTo>
                <a:lnTo>
                  <a:pt x="5492793" y="761990"/>
                </a:lnTo>
                <a:lnTo>
                  <a:pt x="5492793" y="761990"/>
                </a:lnTo>
                <a:lnTo>
                  <a:pt x="5492793" y="1355891"/>
                </a:lnTo>
                <a:lnTo>
                  <a:pt x="6089658" y="1355891"/>
                </a:lnTo>
                <a:lnTo>
                  <a:pt x="6089658" y="1362063"/>
                </a:lnTo>
                <a:lnTo>
                  <a:pt x="6096001" y="1362063"/>
                </a:lnTo>
                <a:lnTo>
                  <a:pt x="6096001" y="1355891"/>
                </a:lnTo>
                <a:lnTo>
                  <a:pt x="6089658" y="1355891"/>
                </a:lnTo>
                <a:lnTo>
                  <a:pt x="6089658" y="761990"/>
                </a:lnTo>
                <a:lnTo>
                  <a:pt x="5492793" y="761990"/>
                </a:lnTo>
                <a:moveTo>
                  <a:pt x="6102345" y="761990"/>
                </a:moveTo>
                <a:lnTo>
                  <a:pt x="6102345" y="761990"/>
                </a:lnTo>
                <a:lnTo>
                  <a:pt x="6102345" y="1355891"/>
                </a:lnTo>
                <a:lnTo>
                  <a:pt x="6699210" y="1355891"/>
                </a:lnTo>
                <a:lnTo>
                  <a:pt x="6699210" y="1362063"/>
                </a:lnTo>
                <a:lnTo>
                  <a:pt x="6705553" y="1362063"/>
                </a:lnTo>
                <a:lnTo>
                  <a:pt x="6705553" y="1355891"/>
                </a:lnTo>
                <a:lnTo>
                  <a:pt x="6699210" y="1355891"/>
                </a:lnTo>
                <a:lnTo>
                  <a:pt x="6699210" y="761990"/>
                </a:lnTo>
                <a:lnTo>
                  <a:pt x="6102345" y="761990"/>
                </a:lnTo>
                <a:moveTo>
                  <a:pt x="6711896" y="761990"/>
                </a:moveTo>
                <a:lnTo>
                  <a:pt x="6711896" y="761990"/>
                </a:lnTo>
                <a:lnTo>
                  <a:pt x="6711896" y="1355891"/>
                </a:lnTo>
                <a:lnTo>
                  <a:pt x="7308761" y="1355891"/>
                </a:lnTo>
                <a:lnTo>
                  <a:pt x="7308761" y="1362063"/>
                </a:lnTo>
                <a:lnTo>
                  <a:pt x="7315104" y="1362063"/>
                </a:lnTo>
                <a:lnTo>
                  <a:pt x="7315104" y="1355891"/>
                </a:lnTo>
                <a:lnTo>
                  <a:pt x="7308761" y="1355891"/>
                </a:lnTo>
                <a:lnTo>
                  <a:pt x="7308761" y="761990"/>
                </a:lnTo>
                <a:lnTo>
                  <a:pt x="6711896" y="761990"/>
                </a:lnTo>
                <a:moveTo>
                  <a:pt x="7321569" y="761990"/>
                </a:moveTo>
                <a:lnTo>
                  <a:pt x="7321569" y="761990"/>
                </a:lnTo>
                <a:lnTo>
                  <a:pt x="7321569" y="1355891"/>
                </a:lnTo>
                <a:lnTo>
                  <a:pt x="7918434" y="1355891"/>
                </a:lnTo>
                <a:lnTo>
                  <a:pt x="7918434" y="1362063"/>
                </a:lnTo>
                <a:lnTo>
                  <a:pt x="7924778" y="1362063"/>
                </a:lnTo>
                <a:lnTo>
                  <a:pt x="7924778" y="1355891"/>
                </a:lnTo>
                <a:lnTo>
                  <a:pt x="7918434" y="1355891"/>
                </a:lnTo>
                <a:lnTo>
                  <a:pt x="7918434" y="761990"/>
                </a:lnTo>
                <a:lnTo>
                  <a:pt x="7321569" y="761990"/>
                </a:lnTo>
                <a:moveTo>
                  <a:pt x="7931121" y="761990"/>
                </a:moveTo>
                <a:lnTo>
                  <a:pt x="7931121" y="761990"/>
                </a:lnTo>
                <a:lnTo>
                  <a:pt x="7931121" y="1355891"/>
                </a:lnTo>
                <a:lnTo>
                  <a:pt x="8527986" y="1355891"/>
                </a:lnTo>
                <a:lnTo>
                  <a:pt x="8527986" y="1362063"/>
                </a:lnTo>
                <a:lnTo>
                  <a:pt x="8534329" y="1362063"/>
                </a:lnTo>
                <a:lnTo>
                  <a:pt x="8534329" y="1355891"/>
                </a:lnTo>
                <a:lnTo>
                  <a:pt x="8527986" y="1355891"/>
                </a:lnTo>
                <a:lnTo>
                  <a:pt x="8527986" y="761990"/>
                </a:lnTo>
                <a:lnTo>
                  <a:pt x="7931121" y="761990"/>
                </a:lnTo>
                <a:moveTo>
                  <a:pt x="9150345" y="761990"/>
                </a:moveTo>
                <a:lnTo>
                  <a:pt x="9150345" y="761990"/>
                </a:lnTo>
                <a:lnTo>
                  <a:pt x="9150345" y="1355891"/>
                </a:lnTo>
                <a:lnTo>
                  <a:pt x="9747210" y="1355891"/>
                </a:lnTo>
                <a:lnTo>
                  <a:pt x="9747210" y="1362063"/>
                </a:lnTo>
                <a:lnTo>
                  <a:pt x="9753554" y="1362063"/>
                </a:lnTo>
                <a:lnTo>
                  <a:pt x="9753554" y="1355891"/>
                </a:lnTo>
                <a:lnTo>
                  <a:pt x="9747210" y="1355891"/>
                </a:lnTo>
                <a:lnTo>
                  <a:pt x="9747210" y="761990"/>
                </a:lnTo>
                <a:lnTo>
                  <a:pt x="9150345" y="761990"/>
                </a:lnTo>
                <a:moveTo>
                  <a:pt x="9759897" y="761990"/>
                </a:moveTo>
                <a:lnTo>
                  <a:pt x="9759897" y="761990"/>
                </a:lnTo>
                <a:lnTo>
                  <a:pt x="9759897" y="1355891"/>
                </a:lnTo>
                <a:lnTo>
                  <a:pt x="10356762" y="1355891"/>
                </a:lnTo>
                <a:lnTo>
                  <a:pt x="10356762" y="1362063"/>
                </a:lnTo>
                <a:lnTo>
                  <a:pt x="10363105" y="1362063"/>
                </a:lnTo>
                <a:lnTo>
                  <a:pt x="10363105" y="1355891"/>
                </a:lnTo>
                <a:lnTo>
                  <a:pt x="10356762" y="1355891"/>
                </a:lnTo>
                <a:lnTo>
                  <a:pt x="10356762" y="761990"/>
                </a:lnTo>
                <a:lnTo>
                  <a:pt x="9759897" y="761990"/>
                </a:lnTo>
                <a:moveTo>
                  <a:pt x="10369570" y="761990"/>
                </a:moveTo>
                <a:lnTo>
                  <a:pt x="10369570" y="761990"/>
                </a:lnTo>
                <a:lnTo>
                  <a:pt x="10369570" y="1355891"/>
                </a:lnTo>
                <a:lnTo>
                  <a:pt x="10966435" y="1355891"/>
                </a:lnTo>
                <a:lnTo>
                  <a:pt x="10966435" y="1362063"/>
                </a:lnTo>
                <a:lnTo>
                  <a:pt x="10972778" y="1362063"/>
                </a:lnTo>
                <a:lnTo>
                  <a:pt x="10972778" y="1355891"/>
                </a:lnTo>
                <a:lnTo>
                  <a:pt x="10966435" y="1355891"/>
                </a:lnTo>
                <a:lnTo>
                  <a:pt x="10966435" y="761990"/>
                </a:lnTo>
                <a:lnTo>
                  <a:pt x="10369570" y="761990"/>
                </a:lnTo>
                <a:moveTo>
                  <a:pt x="10979121" y="761990"/>
                </a:moveTo>
                <a:lnTo>
                  <a:pt x="10979121" y="761990"/>
                </a:lnTo>
                <a:lnTo>
                  <a:pt x="10979121" y="1355891"/>
                </a:lnTo>
                <a:lnTo>
                  <a:pt x="11575986" y="1355891"/>
                </a:lnTo>
                <a:lnTo>
                  <a:pt x="11575986" y="1362063"/>
                </a:lnTo>
                <a:lnTo>
                  <a:pt x="11582330" y="1362063"/>
                </a:lnTo>
                <a:lnTo>
                  <a:pt x="11582330" y="1355891"/>
                </a:lnTo>
                <a:lnTo>
                  <a:pt x="11575986" y="1355891"/>
                </a:lnTo>
                <a:lnTo>
                  <a:pt x="11575986" y="761990"/>
                </a:lnTo>
                <a:lnTo>
                  <a:pt x="10979121" y="761990"/>
                </a:lnTo>
                <a:moveTo>
                  <a:pt x="11588795" y="761990"/>
                </a:moveTo>
                <a:lnTo>
                  <a:pt x="11588795" y="761990"/>
                </a:lnTo>
                <a:lnTo>
                  <a:pt x="11588795" y="1355891"/>
                </a:lnTo>
                <a:lnTo>
                  <a:pt x="12185660" y="1355891"/>
                </a:lnTo>
                <a:lnTo>
                  <a:pt x="12185660" y="1362063"/>
                </a:lnTo>
                <a:lnTo>
                  <a:pt x="12192003" y="1362063"/>
                </a:lnTo>
                <a:lnTo>
                  <a:pt x="12192003" y="1355891"/>
                </a:lnTo>
                <a:lnTo>
                  <a:pt x="12185660" y="1355891"/>
                </a:lnTo>
                <a:lnTo>
                  <a:pt x="12185660" y="761990"/>
                </a:lnTo>
                <a:lnTo>
                  <a:pt x="11588795" y="761990"/>
                </a:lnTo>
                <a:moveTo>
                  <a:pt x="12185660" y="0"/>
                </a:moveTo>
                <a:lnTo>
                  <a:pt x="12198346" y="0"/>
                </a:lnTo>
                <a:lnTo>
                  <a:pt x="12198346" y="609606"/>
                </a:lnTo>
                <a:lnTo>
                  <a:pt x="12198346" y="754172"/>
                </a:lnTo>
                <a:lnTo>
                  <a:pt x="12198346" y="762058"/>
                </a:lnTo>
                <a:lnTo>
                  <a:pt x="12198346" y="1362132"/>
                </a:lnTo>
                <a:lnTo>
                  <a:pt x="12198346" y="1363777"/>
                </a:lnTo>
                <a:lnTo>
                  <a:pt x="12198346" y="1371664"/>
                </a:lnTo>
                <a:lnTo>
                  <a:pt x="12198346" y="1828886"/>
                </a:lnTo>
                <a:lnTo>
                  <a:pt x="12198346" y="1974892"/>
                </a:lnTo>
                <a:lnTo>
                  <a:pt x="12198346" y="1981270"/>
                </a:lnTo>
                <a:lnTo>
                  <a:pt x="12198346" y="2581343"/>
                </a:lnTo>
                <a:lnTo>
                  <a:pt x="12198346" y="2582989"/>
                </a:lnTo>
                <a:lnTo>
                  <a:pt x="12198346" y="2590876"/>
                </a:lnTo>
                <a:lnTo>
                  <a:pt x="12198346" y="3194103"/>
                </a:lnTo>
                <a:lnTo>
                  <a:pt x="12198346" y="3200481"/>
                </a:lnTo>
                <a:lnTo>
                  <a:pt x="12198346" y="3200481"/>
                </a:lnTo>
                <a:lnTo>
                  <a:pt x="12198346" y="3803778"/>
                </a:lnTo>
                <a:lnTo>
                  <a:pt x="12198346" y="3810087"/>
                </a:lnTo>
                <a:lnTo>
                  <a:pt x="12198346" y="4413383"/>
                </a:lnTo>
                <a:lnTo>
                  <a:pt x="12198346" y="4419693"/>
                </a:lnTo>
                <a:lnTo>
                  <a:pt x="12198346" y="5016611"/>
                </a:lnTo>
                <a:lnTo>
                  <a:pt x="12198346" y="5023058"/>
                </a:lnTo>
                <a:lnTo>
                  <a:pt x="12198346" y="5029367"/>
                </a:lnTo>
                <a:lnTo>
                  <a:pt x="12198346" y="5632526"/>
                </a:lnTo>
                <a:lnTo>
                  <a:pt x="12198346" y="5638973"/>
                </a:lnTo>
                <a:lnTo>
                  <a:pt x="12192003" y="5638973"/>
                </a:lnTo>
                <a:lnTo>
                  <a:pt x="11588795" y="5638973"/>
                </a:lnTo>
                <a:lnTo>
                  <a:pt x="11582451" y="5638973"/>
                </a:lnTo>
                <a:lnTo>
                  <a:pt x="10979243" y="5638973"/>
                </a:lnTo>
                <a:lnTo>
                  <a:pt x="10972900" y="5638973"/>
                </a:lnTo>
                <a:lnTo>
                  <a:pt x="10972900" y="5643705"/>
                </a:lnTo>
                <a:lnTo>
                  <a:pt x="10979243" y="5643705"/>
                </a:lnTo>
                <a:lnTo>
                  <a:pt x="10979243" y="6236097"/>
                </a:lnTo>
                <a:lnTo>
                  <a:pt x="11576108" y="6236097"/>
                </a:lnTo>
                <a:lnTo>
                  <a:pt x="11576108" y="6242338"/>
                </a:lnTo>
                <a:lnTo>
                  <a:pt x="11582451" y="6242338"/>
                </a:lnTo>
                <a:lnTo>
                  <a:pt x="11582451" y="6236097"/>
                </a:lnTo>
                <a:lnTo>
                  <a:pt x="11576108" y="6236097"/>
                </a:lnTo>
                <a:lnTo>
                  <a:pt x="11576108" y="5643705"/>
                </a:lnTo>
                <a:lnTo>
                  <a:pt x="11588794" y="5643705"/>
                </a:lnTo>
                <a:lnTo>
                  <a:pt x="11588794" y="6236097"/>
                </a:lnTo>
                <a:lnTo>
                  <a:pt x="12185659" y="6236097"/>
                </a:lnTo>
                <a:lnTo>
                  <a:pt x="12185659" y="6242338"/>
                </a:lnTo>
                <a:lnTo>
                  <a:pt x="12192003" y="6242338"/>
                </a:lnTo>
                <a:lnTo>
                  <a:pt x="12192003" y="6236097"/>
                </a:lnTo>
                <a:lnTo>
                  <a:pt x="12185659" y="6236097"/>
                </a:lnTo>
                <a:lnTo>
                  <a:pt x="12185659" y="5643705"/>
                </a:lnTo>
                <a:lnTo>
                  <a:pt x="12198346" y="5643705"/>
                </a:lnTo>
                <a:lnTo>
                  <a:pt x="12198346" y="6242338"/>
                </a:lnTo>
                <a:lnTo>
                  <a:pt x="12198346" y="6248578"/>
                </a:lnTo>
                <a:lnTo>
                  <a:pt x="12192003" y="6248578"/>
                </a:lnTo>
                <a:lnTo>
                  <a:pt x="11588794" y="6248578"/>
                </a:lnTo>
                <a:lnTo>
                  <a:pt x="11582451" y="6248578"/>
                </a:lnTo>
                <a:lnTo>
                  <a:pt x="10979243" y="6248578"/>
                </a:lnTo>
                <a:lnTo>
                  <a:pt x="10972900" y="6248578"/>
                </a:lnTo>
                <a:lnTo>
                  <a:pt x="10369691" y="6248578"/>
                </a:lnTo>
                <a:lnTo>
                  <a:pt x="10363348" y="6248578"/>
                </a:lnTo>
                <a:lnTo>
                  <a:pt x="9760140" y="6248578"/>
                </a:lnTo>
                <a:lnTo>
                  <a:pt x="9753797" y="6248578"/>
                </a:lnTo>
                <a:lnTo>
                  <a:pt x="9150589" y="6248578"/>
                </a:lnTo>
                <a:lnTo>
                  <a:pt x="9144245" y="6248578"/>
                </a:lnTo>
                <a:lnTo>
                  <a:pt x="8541037" y="6248578"/>
                </a:lnTo>
                <a:lnTo>
                  <a:pt x="8534694" y="6248578"/>
                </a:lnTo>
                <a:lnTo>
                  <a:pt x="7931486" y="6248578"/>
                </a:lnTo>
                <a:lnTo>
                  <a:pt x="7925143" y="6248578"/>
                </a:lnTo>
                <a:lnTo>
                  <a:pt x="7321934" y="6248578"/>
                </a:lnTo>
                <a:lnTo>
                  <a:pt x="7315591" y="6248578"/>
                </a:lnTo>
                <a:lnTo>
                  <a:pt x="6712383" y="6248578"/>
                </a:lnTo>
                <a:lnTo>
                  <a:pt x="6706040" y="6248578"/>
                </a:lnTo>
                <a:lnTo>
                  <a:pt x="6706040" y="6248578"/>
                </a:lnTo>
                <a:lnTo>
                  <a:pt x="6712383" y="6248578"/>
                </a:lnTo>
                <a:lnTo>
                  <a:pt x="6712383" y="6845634"/>
                </a:lnTo>
                <a:lnTo>
                  <a:pt x="7309248" y="6845634"/>
                </a:lnTo>
                <a:lnTo>
                  <a:pt x="7309248" y="6851943"/>
                </a:lnTo>
                <a:lnTo>
                  <a:pt x="7315591" y="6851943"/>
                </a:lnTo>
                <a:lnTo>
                  <a:pt x="7315591" y="6845634"/>
                </a:lnTo>
                <a:lnTo>
                  <a:pt x="7309248" y="6845634"/>
                </a:lnTo>
                <a:lnTo>
                  <a:pt x="7309248" y="6248578"/>
                </a:lnTo>
                <a:lnTo>
                  <a:pt x="7321934" y="6248578"/>
                </a:lnTo>
                <a:lnTo>
                  <a:pt x="7321934" y="6845634"/>
                </a:lnTo>
                <a:lnTo>
                  <a:pt x="7918799" y="6845634"/>
                </a:lnTo>
                <a:lnTo>
                  <a:pt x="7918799" y="6851943"/>
                </a:lnTo>
                <a:lnTo>
                  <a:pt x="7925143" y="6851943"/>
                </a:lnTo>
                <a:lnTo>
                  <a:pt x="7925143" y="6845634"/>
                </a:lnTo>
                <a:lnTo>
                  <a:pt x="7918799" y="6845634"/>
                </a:lnTo>
                <a:lnTo>
                  <a:pt x="7918799" y="6248578"/>
                </a:lnTo>
                <a:lnTo>
                  <a:pt x="7931486" y="6248578"/>
                </a:lnTo>
                <a:lnTo>
                  <a:pt x="7931486" y="6845634"/>
                </a:lnTo>
                <a:lnTo>
                  <a:pt x="8528351" y="6845634"/>
                </a:lnTo>
                <a:lnTo>
                  <a:pt x="8528351" y="6851943"/>
                </a:lnTo>
                <a:lnTo>
                  <a:pt x="8534694" y="6851943"/>
                </a:lnTo>
                <a:lnTo>
                  <a:pt x="8534694" y="6845634"/>
                </a:lnTo>
                <a:lnTo>
                  <a:pt x="8528351" y="6845634"/>
                </a:lnTo>
                <a:lnTo>
                  <a:pt x="8528351" y="6248578"/>
                </a:lnTo>
                <a:lnTo>
                  <a:pt x="8541037" y="6248578"/>
                </a:lnTo>
                <a:lnTo>
                  <a:pt x="8541037" y="6845634"/>
                </a:lnTo>
                <a:lnTo>
                  <a:pt x="9137902" y="6845634"/>
                </a:lnTo>
                <a:lnTo>
                  <a:pt x="9137902" y="6851943"/>
                </a:lnTo>
                <a:lnTo>
                  <a:pt x="9144245" y="6851943"/>
                </a:lnTo>
                <a:lnTo>
                  <a:pt x="9144245" y="6845634"/>
                </a:lnTo>
                <a:lnTo>
                  <a:pt x="9137902" y="6845634"/>
                </a:lnTo>
                <a:lnTo>
                  <a:pt x="9137902" y="6248578"/>
                </a:lnTo>
                <a:lnTo>
                  <a:pt x="9150588" y="6248578"/>
                </a:lnTo>
                <a:lnTo>
                  <a:pt x="9150588" y="6845634"/>
                </a:lnTo>
                <a:lnTo>
                  <a:pt x="9747453" y="6845634"/>
                </a:lnTo>
                <a:lnTo>
                  <a:pt x="9747453" y="6851943"/>
                </a:lnTo>
                <a:lnTo>
                  <a:pt x="9753797" y="6851943"/>
                </a:lnTo>
                <a:lnTo>
                  <a:pt x="9753797" y="6845634"/>
                </a:lnTo>
                <a:lnTo>
                  <a:pt x="9747453" y="6845634"/>
                </a:lnTo>
                <a:lnTo>
                  <a:pt x="9747453" y="6248578"/>
                </a:lnTo>
                <a:lnTo>
                  <a:pt x="9760140" y="6248578"/>
                </a:lnTo>
                <a:lnTo>
                  <a:pt x="9760140" y="6845634"/>
                </a:lnTo>
                <a:lnTo>
                  <a:pt x="10357005" y="6845634"/>
                </a:lnTo>
                <a:lnTo>
                  <a:pt x="10357005" y="6851943"/>
                </a:lnTo>
                <a:lnTo>
                  <a:pt x="10363348" y="6851943"/>
                </a:lnTo>
                <a:lnTo>
                  <a:pt x="10363348" y="6845634"/>
                </a:lnTo>
                <a:lnTo>
                  <a:pt x="10357005" y="6845634"/>
                </a:lnTo>
                <a:lnTo>
                  <a:pt x="10357005" y="6248578"/>
                </a:lnTo>
                <a:lnTo>
                  <a:pt x="10369691" y="6248578"/>
                </a:lnTo>
                <a:lnTo>
                  <a:pt x="10369691" y="6845634"/>
                </a:lnTo>
                <a:lnTo>
                  <a:pt x="10966556" y="6845634"/>
                </a:lnTo>
                <a:lnTo>
                  <a:pt x="10966556" y="6851943"/>
                </a:lnTo>
                <a:lnTo>
                  <a:pt x="10972899" y="6851943"/>
                </a:lnTo>
                <a:lnTo>
                  <a:pt x="10972899" y="6845634"/>
                </a:lnTo>
                <a:lnTo>
                  <a:pt x="10966556" y="6845634"/>
                </a:lnTo>
                <a:lnTo>
                  <a:pt x="10966556" y="6248578"/>
                </a:lnTo>
                <a:lnTo>
                  <a:pt x="10979242" y="6248578"/>
                </a:lnTo>
                <a:lnTo>
                  <a:pt x="10979242" y="6845634"/>
                </a:lnTo>
                <a:lnTo>
                  <a:pt x="11576107" y="6845634"/>
                </a:lnTo>
                <a:lnTo>
                  <a:pt x="11576107" y="6851943"/>
                </a:lnTo>
                <a:lnTo>
                  <a:pt x="11582450" y="6851943"/>
                </a:lnTo>
                <a:lnTo>
                  <a:pt x="11582450" y="6845634"/>
                </a:lnTo>
                <a:lnTo>
                  <a:pt x="11576107" y="6845634"/>
                </a:lnTo>
                <a:lnTo>
                  <a:pt x="11576107" y="6248578"/>
                </a:lnTo>
                <a:lnTo>
                  <a:pt x="11588794" y="6248578"/>
                </a:lnTo>
                <a:lnTo>
                  <a:pt x="11588794" y="6845634"/>
                </a:lnTo>
                <a:lnTo>
                  <a:pt x="12185659" y="6845634"/>
                </a:lnTo>
                <a:lnTo>
                  <a:pt x="12185659" y="6851943"/>
                </a:lnTo>
                <a:lnTo>
                  <a:pt x="12192002" y="6851943"/>
                </a:lnTo>
                <a:lnTo>
                  <a:pt x="12192002" y="6845634"/>
                </a:lnTo>
                <a:lnTo>
                  <a:pt x="12185659" y="6845634"/>
                </a:lnTo>
                <a:lnTo>
                  <a:pt x="12185659" y="6248578"/>
                </a:lnTo>
                <a:lnTo>
                  <a:pt x="12198345" y="6248578"/>
                </a:lnTo>
                <a:lnTo>
                  <a:pt x="12198345" y="6851875"/>
                </a:lnTo>
                <a:lnTo>
                  <a:pt x="12198345" y="6858184"/>
                </a:lnTo>
                <a:lnTo>
                  <a:pt x="12192002" y="6858184"/>
                </a:lnTo>
                <a:lnTo>
                  <a:pt x="11588793" y="6858184"/>
                </a:lnTo>
                <a:lnTo>
                  <a:pt x="11582450" y="6858184"/>
                </a:lnTo>
                <a:lnTo>
                  <a:pt x="10979242" y="6858184"/>
                </a:lnTo>
                <a:lnTo>
                  <a:pt x="10972899" y="6858184"/>
                </a:lnTo>
                <a:lnTo>
                  <a:pt x="10369691" y="6858184"/>
                </a:lnTo>
                <a:lnTo>
                  <a:pt x="10363347" y="6858184"/>
                </a:lnTo>
                <a:lnTo>
                  <a:pt x="9760139" y="6858184"/>
                </a:lnTo>
                <a:lnTo>
                  <a:pt x="9753796" y="6858184"/>
                </a:lnTo>
                <a:lnTo>
                  <a:pt x="9150588" y="6858184"/>
                </a:lnTo>
                <a:lnTo>
                  <a:pt x="9144245" y="6858184"/>
                </a:lnTo>
                <a:lnTo>
                  <a:pt x="8541036" y="6858184"/>
                </a:lnTo>
                <a:lnTo>
                  <a:pt x="8534693" y="6858184"/>
                </a:lnTo>
                <a:lnTo>
                  <a:pt x="7931485" y="6858184"/>
                </a:lnTo>
                <a:lnTo>
                  <a:pt x="7925142" y="6858184"/>
                </a:lnTo>
                <a:lnTo>
                  <a:pt x="7321934" y="6858184"/>
                </a:lnTo>
                <a:lnTo>
                  <a:pt x="7315590" y="6858184"/>
                </a:lnTo>
                <a:lnTo>
                  <a:pt x="6712382" y="6858184"/>
                </a:lnTo>
                <a:lnTo>
                  <a:pt x="6706039" y="6858184"/>
                </a:lnTo>
                <a:lnTo>
                  <a:pt x="6102831" y="6858184"/>
                </a:lnTo>
                <a:lnTo>
                  <a:pt x="6096487" y="6858184"/>
                </a:lnTo>
                <a:lnTo>
                  <a:pt x="5493279" y="6858184"/>
                </a:lnTo>
                <a:lnTo>
                  <a:pt x="5486936" y="6858184"/>
                </a:lnTo>
                <a:lnTo>
                  <a:pt x="4883728" y="6858184"/>
                </a:lnTo>
                <a:lnTo>
                  <a:pt x="4877385" y="6858184"/>
                </a:lnTo>
                <a:lnTo>
                  <a:pt x="4274176" y="6858184"/>
                </a:lnTo>
                <a:lnTo>
                  <a:pt x="4267833" y="6858184"/>
                </a:lnTo>
                <a:lnTo>
                  <a:pt x="3664625" y="6858184"/>
                </a:lnTo>
                <a:lnTo>
                  <a:pt x="3658282" y="6858184"/>
                </a:lnTo>
                <a:lnTo>
                  <a:pt x="3055074" y="6858184"/>
                </a:lnTo>
                <a:lnTo>
                  <a:pt x="3048730" y="6858184"/>
                </a:lnTo>
                <a:lnTo>
                  <a:pt x="2445522" y="6858184"/>
                </a:lnTo>
                <a:lnTo>
                  <a:pt x="2439179" y="6858184"/>
                </a:lnTo>
                <a:lnTo>
                  <a:pt x="2439179" y="6858184"/>
                </a:lnTo>
                <a:lnTo>
                  <a:pt x="1835971" y="6858184"/>
                </a:lnTo>
                <a:lnTo>
                  <a:pt x="1829628" y="6858184"/>
                </a:lnTo>
                <a:lnTo>
                  <a:pt x="1829628" y="6858184"/>
                </a:lnTo>
                <a:lnTo>
                  <a:pt x="1226419" y="6858184"/>
                </a:lnTo>
                <a:lnTo>
                  <a:pt x="1220076" y="6858184"/>
                </a:lnTo>
                <a:lnTo>
                  <a:pt x="1220076" y="6858184"/>
                </a:lnTo>
                <a:lnTo>
                  <a:pt x="616868" y="6858184"/>
                </a:lnTo>
                <a:lnTo>
                  <a:pt x="610525" y="6858184"/>
                </a:lnTo>
                <a:lnTo>
                  <a:pt x="973" y="6858184"/>
                </a:lnTo>
                <a:lnTo>
                  <a:pt x="973" y="6845634"/>
                </a:lnTo>
                <a:lnTo>
                  <a:pt x="604182" y="6845634"/>
                </a:lnTo>
                <a:lnTo>
                  <a:pt x="604182" y="6851943"/>
                </a:lnTo>
                <a:lnTo>
                  <a:pt x="610525" y="6851943"/>
                </a:lnTo>
                <a:lnTo>
                  <a:pt x="610525" y="6845634"/>
                </a:lnTo>
                <a:lnTo>
                  <a:pt x="604182" y="6845634"/>
                </a:lnTo>
                <a:lnTo>
                  <a:pt x="604182" y="6248578"/>
                </a:lnTo>
                <a:lnTo>
                  <a:pt x="616868" y="6248578"/>
                </a:lnTo>
                <a:lnTo>
                  <a:pt x="616868" y="6845634"/>
                </a:lnTo>
                <a:lnTo>
                  <a:pt x="1213733" y="6845634"/>
                </a:lnTo>
                <a:lnTo>
                  <a:pt x="1213733" y="6851943"/>
                </a:lnTo>
                <a:lnTo>
                  <a:pt x="1220076" y="6851943"/>
                </a:lnTo>
                <a:lnTo>
                  <a:pt x="1220076" y="6845634"/>
                </a:lnTo>
                <a:lnTo>
                  <a:pt x="1213733" y="6845634"/>
                </a:lnTo>
                <a:lnTo>
                  <a:pt x="1213733" y="6248578"/>
                </a:lnTo>
                <a:lnTo>
                  <a:pt x="1226419" y="6248578"/>
                </a:lnTo>
                <a:lnTo>
                  <a:pt x="1226419" y="6845634"/>
                </a:lnTo>
                <a:lnTo>
                  <a:pt x="1823284" y="6845634"/>
                </a:lnTo>
                <a:lnTo>
                  <a:pt x="1823284" y="6851943"/>
                </a:lnTo>
                <a:lnTo>
                  <a:pt x="1829627" y="6851943"/>
                </a:lnTo>
                <a:lnTo>
                  <a:pt x="1829627" y="6845634"/>
                </a:lnTo>
                <a:lnTo>
                  <a:pt x="1823284" y="6845634"/>
                </a:lnTo>
                <a:lnTo>
                  <a:pt x="1823284" y="6248578"/>
                </a:lnTo>
                <a:lnTo>
                  <a:pt x="1835971" y="6248578"/>
                </a:lnTo>
                <a:lnTo>
                  <a:pt x="1835971" y="6845634"/>
                </a:lnTo>
                <a:lnTo>
                  <a:pt x="2432836" y="6845634"/>
                </a:lnTo>
                <a:lnTo>
                  <a:pt x="2432836" y="6851943"/>
                </a:lnTo>
                <a:lnTo>
                  <a:pt x="2439179" y="6851943"/>
                </a:lnTo>
                <a:lnTo>
                  <a:pt x="2439179" y="6845634"/>
                </a:lnTo>
                <a:lnTo>
                  <a:pt x="2432836" y="6845634"/>
                </a:lnTo>
                <a:lnTo>
                  <a:pt x="2432836" y="6248578"/>
                </a:lnTo>
                <a:lnTo>
                  <a:pt x="2445522" y="6248578"/>
                </a:lnTo>
                <a:lnTo>
                  <a:pt x="2445522" y="6845634"/>
                </a:lnTo>
                <a:lnTo>
                  <a:pt x="3042387" y="6845634"/>
                </a:lnTo>
                <a:lnTo>
                  <a:pt x="3042387" y="6851943"/>
                </a:lnTo>
                <a:lnTo>
                  <a:pt x="3048730" y="6851943"/>
                </a:lnTo>
                <a:lnTo>
                  <a:pt x="3048730" y="6845634"/>
                </a:lnTo>
                <a:lnTo>
                  <a:pt x="3042387" y="6845634"/>
                </a:lnTo>
                <a:lnTo>
                  <a:pt x="3042387" y="6248578"/>
                </a:lnTo>
                <a:lnTo>
                  <a:pt x="3055073" y="6248578"/>
                </a:lnTo>
                <a:lnTo>
                  <a:pt x="3055073" y="6845634"/>
                </a:lnTo>
                <a:lnTo>
                  <a:pt x="3651938" y="6845634"/>
                </a:lnTo>
                <a:lnTo>
                  <a:pt x="3651938" y="6851943"/>
                </a:lnTo>
                <a:lnTo>
                  <a:pt x="3658281" y="6851943"/>
                </a:lnTo>
                <a:lnTo>
                  <a:pt x="3658281" y="6845634"/>
                </a:lnTo>
                <a:lnTo>
                  <a:pt x="3651938" y="6845634"/>
                </a:lnTo>
                <a:lnTo>
                  <a:pt x="3651938" y="6248578"/>
                </a:lnTo>
                <a:lnTo>
                  <a:pt x="3658281" y="6248578"/>
                </a:lnTo>
                <a:lnTo>
                  <a:pt x="3658281" y="6248578"/>
                </a:lnTo>
                <a:lnTo>
                  <a:pt x="3055073" y="6248578"/>
                </a:lnTo>
                <a:lnTo>
                  <a:pt x="3048730" y="6248578"/>
                </a:lnTo>
                <a:lnTo>
                  <a:pt x="3048730" y="6248578"/>
                </a:lnTo>
                <a:lnTo>
                  <a:pt x="2445522" y="6248578"/>
                </a:lnTo>
                <a:lnTo>
                  <a:pt x="2439179" y="6248578"/>
                </a:lnTo>
                <a:lnTo>
                  <a:pt x="1835970" y="6248578"/>
                </a:lnTo>
                <a:lnTo>
                  <a:pt x="1829627" y="6248578"/>
                </a:lnTo>
                <a:lnTo>
                  <a:pt x="1829627" y="6248578"/>
                </a:lnTo>
                <a:lnTo>
                  <a:pt x="1226419" y="6248578"/>
                </a:lnTo>
                <a:lnTo>
                  <a:pt x="1220076" y="6248578"/>
                </a:lnTo>
                <a:lnTo>
                  <a:pt x="1220076" y="6248578"/>
                </a:lnTo>
                <a:lnTo>
                  <a:pt x="616867" y="6248578"/>
                </a:lnTo>
                <a:lnTo>
                  <a:pt x="610524" y="6248578"/>
                </a:lnTo>
                <a:lnTo>
                  <a:pt x="610524" y="6248578"/>
                </a:lnTo>
                <a:lnTo>
                  <a:pt x="973" y="6248578"/>
                </a:lnTo>
                <a:lnTo>
                  <a:pt x="973" y="6236097"/>
                </a:lnTo>
                <a:lnTo>
                  <a:pt x="604181" y="6236097"/>
                </a:lnTo>
                <a:lnTo>
                  <a:pt x="604181" y="6242338"/>
                </a:lnTo>
                <a:lnTo>
                  <a:pt x="610524" y="6242338"/>
                </a:lnTo>
                <a:lnTo>
                  <a:pt x="610524" y="6236097"/>
                </a:lnTo>
                <a:lnTo>
                  <a:pt x="604181" y="6236097"/>
                </a:lnTo>
                <a:lnTo>
                  <a:pt x="604181" y="5643705"/>
                </a:lnTo>
                <a:lnTo>
                  <a:pt x="610524" y="5643705"/>
                </a:lnTo>
                <a:lnTo>
                  <a:pt x="610524" y="5638973"/>
                </a:lnTo>
                <a:lnTo>
                  <a:pt x="973" y="5638973"/>
                </a:lnTo>
                <a:lnTo>
                  <a:pt x="973" y="5626148"/>
                </a:lnTo>
                <a:lnTo>
                  <a:pt x="604181" y="5626148"/>
                </a:lnTo>
                <a:lnTo>
                  <a:pt x="604181" y="5632595"/>
                </a:lnTo>
                <a:lnTo>
                  <a:pt x="610524" y="5632595"/>
                </a:lnTo>
                <a:lnTo>
                  <a:pt x="610524" y="5629509"/>
                </a:lnTo>
                <a:lnTo>
                  <a:pt x="610524" y="5629509"/>
                </a:lnTo>
                <a:lnTo>
                  <a:pt x="610524" y="5626217"/>
                </a:lnTo>
                <a:lnTo>
                  <a:pt x="604181" y="5626217"/>
                </a:lnTo>
                <a:lnTo>
                  <a:pt x="604181" y="5029436"/>
                </a:lnTo>
                <a:lnTo>
                  <a:pt x="973" y="5029436"/>
                </a:lnTo>
                <a:lnTo>
                  <a:pt x="973" y="5016886"/>
                </a:lnTo>
                <a:lnTo>
                  <a:pt x="604181" y="5016886"/>
                </a:lnTo>
                <a:lnTo>
                  <a:pt x="604181" y="5016748"/>
                </a:lnTo>
                <a:lnTo>
                  <a:pt x="604181" y="5016748"/>
                </a:lnTo>
                <a:lnTo>
                  <a:pt x="604181" y="4419830"/>
                </a:lnTo>
                <a:lnTo>
                  <a:pt x="973" y="4419830"/>
                </a:lnTo>
                <a:lnTo>
                  <a:pt x="973" y="4407280"/>
                </a:lnTo>
                <a:lnTo>
                  <a:pt x="604181" y="4407280"/>
                </a:lnTo>
                <a:lnTo>
                  <a:pt x="604181" y="4413589"/>
                </a:lnTo>
                <a:lnTo>
                  <a:pt x="610524" y="4413589"/>
                </a:lnTo>
                <a:lnTo>
                  <a:pt x="610524" y="4407280"/>
                </a:lnTo>
                <a:lnTo>
                  <a:pt x="604181" y="4407280"/>
                </a:lnTo>
                <a:lnTo>
                  <a:pt x="604181" y="3810224"/>
                </a:lnTo>
                <a:lnTo>
                  <a:pt x="973" y="3810224"/>
                </a:lnTo>
                <a:lnTo>
                  <a:pt x="973" y="3797674"/>
                </a:lnTo>
                <a:lnTo>
                  <a:pt x="604181" y="3797674"/>
                </a:lnTo>
                <a:lnTo>
                  <a:pt x="604181" y="3803983"/>
                </a:lnTo>
                <a:lnTo>
                  <a:pt x="610524" y="3803983"/>
                </a:lnTo>
                <a:lnTo>
                  <a:pt x="610524" y="3797674"/>
                </a:lnTo>
                <a:lnTo>
                  <a:pt x="604181" y="3797674"/>
                </a:lnTo>
                <a:lnTo>
                  <a:pt x="604181" y="3200687"/>
                </a:lnTo>
                <a:lnTo>
                  <a:pt x="973" y="3200687"/>
                </a:lnTo>
                <a:lnTo>
                  <a:pt x="973" y="3187931"/>
                </a:lnTo>
                <a:lnTo>
                  <a:pt x="604181" y="3187931"/>
                </a:lnTo>
                <a:lnTo>
                  <a:pt x="604181" y="3194309"/>
                </a:lnTo>
                <a:lnTo>
                  <a:pt x="610524" y="3194309"/>
                </a:lnTo>
                <a:lnTo>
                  <a:pt x="610524" y="3187931"/>
                </a:lnTo>
                <a:lnTo>
                  <a:pt x="604181" y="3187931"/>
                </a:lnTo>
                <a:lnTo>
                  <a:pt x="604181" y="2591081"/>
                </a:lnTo>
                <a:lnTo>
                  <a:pt x="973" y="2591081"/>
                </a:lnTo>
                <a:lnTo>
                  <a:pt x="973" y="2578531"/>
                </a:lnTo>
                <a:lnTo>
                  <a:pt x="604181" y="2578531"/>
                </a:lnTo>
                <a:lnTo>
                  <a:pt x="604181" y="2581549"/>
                </a:lnTo>
                <a:lnTo>
                  <a:pt x="610524" y="2581549"/>
                </a:lnTo>
                <a:lnTo>
                  <a:pt x="610524" y="2578531"/>
                </a:lnTo>
                <a:lnTo>
                  <a:pt x="604181" y="2578531"/>
                </a:lnTo>
                <a:lnTo>
                  <a:pt x="604181" y="1981476"/>
                </a:lnTo>
                <a:lnTo>
                  <a:pt x="973" y="1981476"/>
                </a:lnTo>
                <a:lnTo>
                  <a:pt x="973" y="1968720"/>
                </a:lnTo>
                <a:lnTo>
                  <a:pt x="604181" y="1968720"/>
                </a:lnTo>
                <a:lnTo>
                  <a:pt x="604181" y="1975098"/>
                </a:lnTo>
                <a:lnTo>
                  <a:pt x="610524" y="1975098"/>
                </a:lnTo>
                <a:lnTo>
                  <a:pt x="610524" y="1968720"/>
                </a:lnTo>
                <a:lnTo>
                  <a:pt x="604181" y="1968720"/>
                </a:lnTo>
                <a:lnTo>
                  <a:pt x="604181" y="1371870"/>
                </a:lnTo>
                <a:lnTo>
                  <a:pt x="973" y="1371870"/>
                </a:lnTo>
                <a:lnTo>
                  <a:pt x="973" y="1356165"/>
                </a:lnTo>
                <a:lnTo>
                  <a:pt x="604181" y="1356165"/>
                </a:lnTo>
                <a:lnTo>
                  <a:pt x="604181" y="1362337"/>
                </a:lnTo>
                <a:lnTo>
                  <a:pt x="610524" y="1362337"/>
                </a:lnTo>
                <a:lnTo>
                  <a:pt x="610524" y="1356165"/>
                </a:lnTo>
                <a:lnTo>
                  <a:pt x="604181" y="1356165"/>
                </a:lnTo>
                <a:lnTo>
                  <a:pt x="604181" y="762264"/>
                </a:lnTo>
                <a:lnTo>
                  <a:pt x="973" y="762264"/>
                </a:lnTo>
                <a:lnTo>
                  <a:pt x="973" y="746560"/>
                </a:lnTo>
                <a:lnTo>
                  <a:pt x="604181" y="746560"/>
                </a:lnTo>
                <a:lnTo>
                  <a:pt x="604181" y="609880"/>
                </a:lnTo>
                <a:lnTo>
                  <a:pt x="604181" y="609880"/>
                </a:lnTo>
                <a:lnTo>
                  <a:pt x="604181" y="275"/>
                </a:lnTo>
                <a:lnTo>
                  <a:pt x="616868" y="275"/>
                </a:lnTo>
                <a:lnTo>
                  <a:pt x="616868" y="746560"/>
                </a:lnTo>
                <a:lnTo>
                  <a:pt x="1213733" y="746560"/>
                </a:lnTo>
                <a:lnTo>
                  <a:pt x="1213733" y="609880"/>
                </a:lnTo>
                <a:lnTo>
                  <a:pt x="1213733" y="609880"/>
                </a:lnTo>
                <a:lnTo>
                  <a:pt x="1213733" y="275"/>
                </a:lnTo>
                <a:lnTo>
                  <a:pt x="1226419" y="275"/>
                </a:lnTo>
                <a:lnTo>
                  <a:pt x="1226419" y="746560"/>
                </a:lnTo>
                <a:lnTo>
                  <a:pt x="1823284" y="746560"/>
                </a:lnTo>
                <a:lnTo>
                  <a:pt x="1823284" y="609880"/>
                </a:lnTo>
                <a:lnTo>
                  <a:pt x="1823284" y="609880"/>
                </a:lnTo>
                <a:lnTo>
                  <a:pt x="1823284" y="275"/>
                </a:lnTo>
                <a:lnTo>
                  <a:pt x="1835970" y="275"/>
                </a:lnTo>
                <a:lnTo>
                  <a:pt x="1835970" y="746560"/>
                </a:lnTo>
                <a:lnTo>
                  <a:pt x="2432835" y="746560"/>
                </a:lnTo>
                <a:lnTo>
                  <a:pt x="2432835" y="609880"/>
                </a:lnTo>
                <a:lnTo>
                  <a:pt x="2432835" y="609880"/>
                </a:lnTo>
                <a:lnTo>
                  <a:pt x="2432835" y="275"/>
                </a:lnTo>
                <a:lnTo>
                  <a:pt x="2445522" y="275"/>
                </a:lnTo>
                <a:lnTo>
                  <a:pt x="2445522" y="746560"/>
                </a:lnTo>
                <a:lnTo>
                  <a:pt x="3042387" y="746560"/>
                </a:lnTo>
                <a:lnTo>
                  <a:pt x="3042387" y="609881"/>
                </a:lnTo>
                <a:lnTo>
                  <a:pt x="3042387" y="609881"/>
                </a:lnTo>
                <a:lnTo>
                  <a:pt x="3042387" y="275"/>
                </a:lnTo>
                <a:lnTo>
                  <a:pt x="3055073" y="275"/>
                </a:lnTo>
                <a:lnTo>
                  <a:pt x="3055073" y="746560"/>
                </a:lnTo>
                <a:lnTo>
                  <a:pt x="3651938" y="746560"/>
                </a:lnTo>
                <a:lnTo>
                  <a:pt x="3651938" y="609881"/>
                </a:lnTo>
                <a:lnTo>
                  <a:pt x="3651938" y="609881"/>
                </a:lnTo>
                <a:lnTo>
                  <a:pt x="3651938" y="275"/>
                </a:lnTo>
                <a:lnTo>
                  <a:pt x="3664624" y="275"/>
                </a:lnTo>
                <a:lnTo>
                  <a:pt x="3664624" y="746560"/>
                </a:lnTo>
                <a:lnTo>
                  <a:pt x="4261489" y="746560"/>
                </a:lnTo>
                <a:lnTo>
                  <a:pt x="4261489" y="609881"/>
                </a:lnTo>
                <a:lnTo>
                  <a:pt x="4261489" y="609881"/>
                </a:lnTo>
                <a:lnTo>
                  <a:pt x="4261489" y="275"/>
                </a:lnTo>
                <a:lnTo>
                  <a:pt x="4274176" y="275"/>
                </a:lnTo>
                <a:lnTo>
                  <a:pt x="4274176" y="746560"/>
                </a:lnTo>
                <a:lnTo>
                  <a:pt x="4871041" y="746560"/>
                </a:lnTo>
                <a:lnTo>
                  <a:pt x="4871041" y="609881"/>
                </a:lnTo>
                <a:lnTo>
                  <a:pt x="4871041" y="275"/>
                </a:lnTo>
                <a:lnTo>
                  <a:pt x="4883727" y="275"/>
                </a:lnTo>
                <a:lnTo>
                  <a:pt x="4883727" y="746560"/>
                </a:lnTo>
                <a:lnTo>
                  <a:pt x="5480592" y="746560"/>
                </a:lnTo>
                <a:lnTo>
                  <a:pt x="5480592" y="609881"/>
                </a:lnTo>
                <a:lnTo>
                  <a:pt x="5480592" y="609881"/>
                </a:lnTo>
                <a:lnTo>
                  <a:pt x="5480592" y="275"/>
                </a:lnTo>
                <a:lnTo>
                  <a:pt x="5493278" y="275"/>
                </a:lnTo>
                <a:lnTo>
                  <a:pt x="5493278" y="746560"/>
                </a:lnTo>
                <a:lnTo>
                  <a:pt x="6090143" y="746560"/>
                </a:lnTo>
                <a:lnTo>
                  <a:pt x="6090143" y="609881"/>
                </a:lnTo>
                <a:lnTo>
                  <a:pt x="6090143" y="275"/>
                </a:lnTo>
                <a:lnTo>
                  <a:pt x="6102830" y="275"/>
                </a:lnTo>
                <a:lnTo>
                  <a:pt x="6102830" y="609881"/>
                </a:lnTo>
                <a:lnTo>
                  <a:pt x="6102830" y="746560"/>
                </a:lnTo>
                <a:lnTo>
                  <a:pt x="6699695" y="746560"/>
                </a:lnTo>
                <a:lnTo>
                  <a:pt x="6699695" y="609881"/>
                </a:lnTo>
                <a:lnTo>
                  <a:pt x="6699695" y="275"/>
                </a:lnTo>
                <a:lnTo>
                  <a:pt x="6712381" y="275"/>
                </a:lnTo>
                <a:lnTo>
                  <a:pt x="6712381" y="609881"/>
                </a:lnTo>
                <a:lnTo>
                  <a:pt x="6712381" y="746560"/>
                </a:lnTo>
                <a:lnTo>
                  <a:pt x="7309246" y="746560"/>
                </a:lnTo>
                <a:lnTo>
                  <a:pt x="7309246" y="609881"/>
                </a:lnTo>
                <a:lnTo>
                  <a:pt x="7309246" y="275"/>
                </a:lnTo>
                <a:lnTo>
                  <a:pt x="7321932" y="275"/>
                </a:lnTo>
                <a:lnTo>
                  <a:pt x="7321932" y="609881"/>
                </a:lnTo>
                <a:lnTo>
                  <a:pt x="7321932" y="746560"/>
                </a:lnTo>
                <a:lnTo>
                  <a:pt x="7918797" y="746560"/>
                </a:lnTo>
                <a:lnTo>
                  <a:pt x="7918797" y="609881"/>
                </a:lnTo>
                <a:lnTo>
                  <a:pt x="7918797" y="275"/>
                </a:lnTo>
                <a:lnTo>
                  <a:pt x="7931484" y="275"/>
                </a:lnTo>
                <a:lnTo>
                  <a:pt x="7931484" y="609881"/>
                </a:lnTo>
                <a:lnTo>
                  <a:pt x="7931484" y="746560"/>
                </a:lnTo>
                <a:lnTo>
                  <a:pt x="8528349" y="746560"/>
                </a:lnTo>
                <a:lnTo>
                  <a:pt x="8528349" y="609881"/>
                </a:lnTo>
                <a:lnTo>
                  <a:pt x="8528349" y="275"/>
                </a:lnTo>
                <a:lnTo>
                  <a:pt x="8541035" y="275"/>
                </a:lnTo>
                <a:lnTo>
                  <a:pt x="8541035" y="609881"/>
                </a:lnTo>
                <a:lnTo>
                  <a:pt x="8541035" y="746560"/>
                </a:lnTo>
                <a:lnTo>
                  <a:pt x="9137900" y="746560"/>
                </a:lnTo>
                <a:lnTo>
                  <a:pt x="9137900" y="609881"/>
                </a:lnTo>
                <a:lnTo>
                  <a:pt x="9137900" y="275"/>
                </a:lnTo>
                <a:lnTo>
                  <a:pt x="9150586" y="275"/>
                </a:lnTo>
                <a:lnTo>
                  <a:pt x="9150586" y="609881"/>
                </a:lnTo>
                <a:lnTo>
                  <a:pt x="9150586" y="746560"/>
                </a:lnTo>
                <a:lnTo>
                  <a:pt x="9747451" y="746560"/>
                </a:lnTo>
                <a:lnTo>
                  <a:pt x="9747451" y="609881"/>
                </a:lnTo>
                <a:lnTo>
                  <a:pt x="9747451" y="275"/>
                </a:lnTo>
                <a:lnTo>
                  <a:pt x="9760137" y="275"/>
                </a:lnTo>
                <a:lnTo>
                  <a:pt x="9760137" y="609881"/>
                </a:lnTo>
                <a:lnTo>
                  <a:pt x="9760137" y="746560"/>
                </a:lnTo>
                <a:lnTo>
                  <a:pt x="10357003" y="746560"/>
                </a:lnTo>
                <a:lnTo>
                  <a:pt x="10357003" y="609881"/>
                </a:lnTo>
                <a:lnTo>
                  <a:pt x="10357003" y="275"/>
                </a:lnTo>
                <a:lnTo>
                  <a:pt x="10369689" y="275"/>
                </a:lnTo>
                <a:lnTo>
                  <a:pt x="10369689" y="609881"/>
                </a:lnTo>
                <a:lnTo>
                  <a:pt x="10369689" y="746560"/>
                </a:lnTo>
                <a:lnTo>
                  <a:pt x="10966554" y="746560"/>
                </a:lnTo>
                <a:lnTo>
                  <a:pt x="10966554" y="609881"/>
                </a:lnTo>
                <a:lnTo>
                  <a:pt x="10966554" y="275"/>
                </a:lnTo>
                <a:lnTo>
                  <a:pt x="10979240" y="275"/>
                </a:lnTo>
                <a:lnTo>
                  <a:pt x="10979240" y="609881"/>
                </a:lnTo>
                <a:lnTo>
                  <a:pt x="10979240" y="746560"/>
                </a:lnTo>
                <a:lnTo>
                  <a:pt x="11576105" y="746560"/>
                </a:lnTo>
                <a:lnTo>
                  <a:pt x="11576105" y="609881"/>
                </a:lnTo>
                <a:lnTo>
                  <a:pt x="11576105" y="275"/>
                </a:lnTo>
                <a:lnTo>
                  <a:pt x="11588791" y="275"/>
                </a:lnTo>
                <a:lnTo>
                  <a:pt x="11588791" y="609881"/>
                </a:lnTo>
                <a:lnTo>
                  <a:pt x="11588791" y="746560"/>
                </a:lnTo>
                <a:lnTo>
                  <a:pt x="12185657" y="746560"/>
                </a:lnTo>
                <a:lnTo>
                  <a:pt x="12185657" y="609881"/>
                </a:lnTo>
                <a:lnTo>
                  <a:pt x="12185660" y="0"/>
                </a:lnTo>
              </a:path>
            </a:pathLst>
          </a:custGeom>
          <a:gradFill>
            <a:gsLst>
              <a:gs pos="0">
                <a:srgbClr val="000000">
                  <a:alpha val="75000"/>
                </a:srgbClr>
              </a:gs>
              <a:gs pos="55000">
                <a:srgbClr val="104862">
                  <a:alpha val="38000"/>
                </a:srgbClr>
              </a:gs>
              <a:gs pos="100000">
                <a:srgbClr val="02090c">
                  <a:alpha val="38000"/>
                </a:srgbClr>
              </a:gs>
            </a:gsLst>
            <a:lin ang="1890000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12191996" cy="6857978"/>
          </a:xfrm>
          <a:prstGeom prst="rect">
            <a:avLst/>
          </a:prstGeom>
          <a:solidFill>
            <a:srgbClr val="000000">
              <a:alpha val="4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4389121" y="0"/>
            <a:ext cx="7802816" cy="138412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4389120" y="447"/>
            <a:ext cx="7802816" cy="1384120"/>
          </a:xfrm>
          <a:prstGeom prst="rect">
            <a:avLst/>
          </a:prstGeom>
          <a:solidFill>
            <a:srgbClr val="0B3041">
              <a:alpha val="4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940298" y="289560"/>
            <a:ext cx="6748782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Inspiring Examples of Dark Mode Portfolios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4940298" y="6495651"/>
            <a:ext cx="5669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A6A6A6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Embracing Dark Mode in Portfolio Design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0" y="0"/>
            <a:ext cx="4389120" cy="6858000"/>
          </a:xfrm>
          <a:custGeom>
            <a:avLst/>
            <a:gdLst/>
            <a:ahLst/>
            <a:cxnLst/>
            <a:rect l="l" t="t" r="r" b="b"/>
            <a:pathLst>
              <a:path w="4389120" h="6858000">
                <a:moveTo>
                  <a:pt x="0" y="6858000"/>
                </a:moveTo>
                <a:lnTo>
                  <a:pt x="0" y="0"/>
                </a:lnTo>
                <a:lnTo>
                  <a:pt x="4389120" y="0"/>
                </a:lnTo>
                <a:lnTo>
                  <a:pt x="4389120" y="6858000"/>
                </a:lnTo>
                <a:lnTo>
                  <a:pt x="0" y="6858000"/>
                </a:lnTo>
              </a:path>
            </a:pathLst>
          </a:custGeom>
          <a:blipFill>
            <a:blip r:embed="rId1"/>
            <a:srcRect/>
            <a:stretch>
              <a:fillRect l="-66822" r="-66822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5167415" y="1586827"/>
            <a:ext cx="6519120" cy="1463040"/>
          </a:xfrm>
          <a:custGeom>
            <a:avLst/>
            <a:gdLst/>
            <a:ahLst/>
            <a:cxnLst/>
            <a:rect l="l" t="t" r="r" b="b"/>
            <a:pathLst>
              <a:path w="6519120" h="1463040">
                <a:moveTo>
                  <a:pt x="99025" y="1463040"/>
                </a:moveTo>
                <a:cubicBezTo>
                  <a:pt x="44330" y="1463040"/>
                  <a:pt x="0" y="1418695"/>
                  <a:pt x="0" y="1363992"/>
                </a:cubicBezTo>
                <a:lnTo>
                  <a:pt x="0" y="99048"/>
                </a:lnTo>
                <a:cubicBezTo>
                  <a:pt x="0" y="44345"/>
                  <a:pt x="44330" y="0"/>
                  <a:pt x="99025" y="0"/>
                </a:cubicBezTo>
                <a:lnTo>
                  <a:pt x="6420029" y="0"/>
                </a:lnTo>
                <a:cubicBezTo>
                  <a:pt x="6474725" y="0"/>
                  <a:pt x="6519055" y="44345"/>
                  <a:pt x="6519055" y="99048"/>
                </a:cubicBezTo>
                <a:lnTo>
                  <a:pt x="6519055" y="1363992"/>
                </a:lnTo>
                <a:cubicBezTo>
                  <a:pt x="6519055" y="1418695"/>
                  <a:pt x="6474725" y="1463040"/>
                  <a:pt x="6420029" y="1463040"/>
                </a:cubicBezTo>
                <a:lnTo>
                  <a:pt x="99025" y="146304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4940298" y="169581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4940298" y="169581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01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5167415" y="3208142"/>
            <a:ext cx="6519120" cy="1463040"/>
          </a:xfrm>
          <a:custGeom>
            <a:avLst/>
            <a:gdLst/>
            <a:ahLst/>
            <a:cxnLst/>
            <a:rect l="l" t="t" r="r" b="b"/>
            <a:pathLst>
              <a:path w="6519120" h="1463040">
                <a:moveTo>
                  <a:pt x="99025" y="1463040"/>
                </a:moveTo>
                <a:cubicBezTo>
                  <a:pt x="44330" y="1463040"/>
                  <a:pt x="0" y="1418695"/>
                  <a:pt x="0" y="1363992"/>
                </a:cubicBezTo>
                <a:lnTo>
                  <a:pt x="0" y="99048"/>
                </a:lnTo>
                <a:cubicBezTo>
                  <a:pt x="0" y="44345"/>
                  <a:pt x="44330" y="0"/>
                  <a:pt x="99025" y="0"/>
                </a:cubicBezTo>
                <a:lnTo>
                  <a:pt x="6420029" y="0"/>
                </a:lnTo>
                <a:cubicBezTo>
                  <a:pt x="6474725" y="0"/>
                  <a:pt x="6519055" y="44345"/>
                  <a:pt x="6519055" y="99048"/>
                </a:cubicBezTo>
                <a:lnTo>
                  <a:pt x="6519055" y="1363992"/>
                </a:lnTo>
                <a:cubicBezTo>
                  <a:pt x="6519055" y="1418695"/>
                  <a:pt x="6474725" y="1463040"/>
                  <a:pt x="6420029" y="1463040"/>
                </a:cubicBezTo>
                <a:lnTo>
                  <a:pt x="99025" y="146304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4940298" y="3317126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4940298" y="3317126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02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5167415" y="4835091"/>
            <a:ext cx="6519120" cy="1463040"/>
          </a:xfrm>
          <a:custGeom>
            <a:avLst/>
            <a:gdLst/>
            <a:ahLst/>
            <a:cxnLst/>
            <a:rect l="l" t="t" r="r" b="b"/>
            <a:pathLst>
              <a:path w="6519120" h="1463040">
                <a:moveTo>
                  <a:pt x="99025" y="1463040"/>
                </a:moveTo>
                <a:cubicBezTo>
                  <a:pt x="44330" y="1463040"/>
                  <a:pt x="0" y="1418695"/>
                  <a:pt x="0" y="1363992"/>
                </a:cubicBezTo>
                <a:lnTo>
                  <a:pt x="0" y="99048"/>
                </a:lnTo>
                <a:cubicBezTo>
                  <a:pt x="0" y="44345"/>
                  <a:pt x="44330" y="0"/>
                  <a:pt x="99025" y="0"/>
                </a:cubicBezTo>
                <a:lnTo>
                  <a:pt x="6420029" y="0"/>
                </a:lnTo>
                <a:cubicBezTo>
                  <a:pt x="6474725" y="0"/>
                  <a:pt x="6519055" y="44345"/>
                  <a:pt x="6519055" y="99048"/>
                </a:cubicBezTo>
                <a:lnTo>
                  <a:pt x="6519055" y="1363992"/>
                </a:lnTo>
                <a:cubicBezTo>
                  <a:pt x="6519055" y="1418695"/>
                  <a:pt x="6474725" y="1463040"/>
                  <a:pt x="6420029" y="1463040"/>
                </a:cubicBezTo>
                <a:lnTo>
                  <a:pt x="99025" y="146304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4940298" y="49440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4940298" y="4944075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03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505464" y="61298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5581362" y="5401275"/>
            <a:ext cx="58521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947"/>
              </a:spcBef>
              <a:buNone/>
            </a:pPr>
            <a:r>
              <a:rPr lang="en-US" sz="1136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Showcasing creative work with enhanced visual emphasis is a key advantage of dark mode.</a:t>
            </a:r>
            <a:endParaRPr lang="en-US" sz="1136" dirty="0"/>
          </a:p>
          <a:p>
            <a:pPr algn="l" marL="0" indent="0">
              <a:lnSpc>
                <a:spcPct val="100000"/>
              </a:lnSpc>
              <a:spcBef>
                <a:spcPts val="947"/>
              </a:spcBef>
              <a:buNone/>
            </a:pPr>
            <a:r>
              <a:rPr lang="en-US" sz="1136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These case studies demonstrate how this feature can elevate portfolio presentation and inspire innovative design solutions.</a:t>
            </a:r>
            <a:endParaRPr lang="en-US" sz="1136" dirty="0"/>
          </a:p>
        </p:txBody>
      </p:sp>
      <p:sp>
        <p:nvSpPr>
          <p:cNvPr id="21" name="Text 19"/>
          <p:cNvSpPr/>
          <p:nvPr/>
        </p:nvSpPr>
        <p:spPr>
          <a:xfrm>
            <a:off x="5581362" y="500687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Enhanced Visual Emphasis for Creative Work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5581362" y="3774326"/>
            <a:ext cx="58521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956"/>
              </a:spcBef>
              <a:buNone/>
            </a:pPr>
            <a:r>
              <a:rPr lang="en-US" sz="1147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Employing consistent color schemes and typography is a hallmark of successful dark mode portfolios.</a:t>
            </a:r>
            <a:endParaRPr lang="en-US" sz="1147" dirty="0"/>
          </a:p>
          <a:p>
            <a:pPr algn="l" marL="0" indent="0">
              <a:lnSpc>
                <a:spcPct val="100000"/>
              </a:lnSpc>
              <a:spcBef>
                <a:spcPts val="956"/>
              </a:spcBef>
              <a:buNone/>
            </a:pPr>
            <a:r>
              <a:rPr lang="en-US" sz="1147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consistency enhances the overall coherence and professionalism of the presentation.</a:t>
            </a:r>
            <a:endParaRPr lang="en-US" sz="1147" dirty="0"/>
          </a:p>
        </p:txBody>
      </p:sp>
      <p:sp>
        <p:nvSpPr>
          <p:cNvPr id="23" name="Text 21"/>
          <p:cNvSpPr/>
          <p:nvPr/>
        </p:nvSpPr>
        <p:spPr>
          <a:xfrm>
            <a:off x="5581362" y="3379929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Consistent Color Schemes and Typography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5581362" y="2153011"/>
            <a:ext cx="58521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Several portfolios stand out for their effective use of dark mode by balancing aesthetics with functionality.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approach ensures that the design is visually appealing while maintaining usability.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5581362" y="1758614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Balancing Aesthetics and Functionality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" y="22"/>
            <a:ext cx="12198346" cy="6857978"/>
          </a:xfrm>
          <a:custGeom>
            <a:avLst/>
            <a:gdLst/>
            <a:ahLst/>
            <a:cxnLst/>
            <a:rect l="l" t="t" r="r" b="b"/>
            <a:pathLst>
              <a:path w="12198346" h="6857978">
                <a:moveTo>
                  <a:pt x="4260882" y="6850091"/>
                </a:moveTo>
                <a:lnTo>
                  <a:pt x="4260882" y="6851669"/>
                </a:lnTo>
                <a:lnTo>
                  <a:pt x="4267225" y="6851669"/>
                </a:lnTo>
                <a:lnTo>
                  <a:pt x="4267225" y="6850091"/>
                </a:lnTo>
                <a:lnTo>
                  <a:pt x="4260882" y="6850091"/>
                </a:lnTo>
                <a:moveTo>
                  <a:pt x="4267225" y="6248372"/>
                </a:moveTo>
                <a:lnTo>
                  <a:pt x="4267225" y="6248372"/>
                </a:lnTo>
                <a:lnTo>
                  <a:pt x="4273569" y="6248372"/>
                </a:lnTo>
                <a:lnTo>
                  <a:pt x="4273569" y="6845428"/>
                </a:lnTo>
                <a:lnTo>
                  <a:pt x="4870434" y="6845428"/>
                </a:lnTo>
                <a:lnTo>
                  <a:pt x="4870434" y="6851737"/>
                </a:lnTo>
                <a:lnTo>
                  <a:pt x="4876777" y="6851737"/>
                </a:lnTo>
                <a:lnTo>
                  <a:pt x="4876777" y="6845428"/>
                </a:lnTo>
                <a:lnTo>
                  <a:pt x="4870434" y="6845428"/>
                </a:lnTo>
                <a:lnTo>
                  <a:pt x="4870434" y="6248372"/>
                </a:lnTo>
                <a:lnTo>
                  <a:pt x="4883120" y="6248372"/>
                </a:lnTo>
                <a:lnTo>
                  <a:pt x="4883120" y="6845428"/>
                </a:lnTo>
                <a:lnTo>
                  <a:pt x="5479985" y="6845428"/>
                </a:lnTo>
                <a:lnTo>
                  <a:pt x="5479985" y="6851737"/>
                </a:lnTo>
                <a:lnTo>
                  <a:pt x="5486328" y="6851737"/>
                </a:lnTo>
                <a:lnTo>
                  <a:pt x="5486328" y="6845428"/>
                </a:lnTo>
                <a:lnTo>
                  <a:pt x="5479985" y="6845428"/>
                </a:lnTo>
                <a:lnTo>
                  <a:pt x="5479985" y="6248372"/>
                </a:lnTo>
                <a:lnTo>
                  <a:pt x="5492671" y="6248372"/>
                </a:lnTo>
                <a:lnTo>
                  <a:pt x="5492671" y="6845428"/>
                </a:lnTo>
                <a:lnTo>
                  <a:pt x="6089536" y="6845428"/>
                </a:lnTo>
                <a:lnTo>
                  <a:pt x="6089536" y="6851737"/>
                </a:lnTo>
                <a:lnTo>
                  <a:pt x="6095880" y="6851737"/>
                </a:lnTo>
                <a:lnTo>
                  <a:pt x="6095880" y="6850160"/>
                </a:lnTo>
                <a:lnTo>
                  <a:pt x="6095880" y="6845428"/>
                </a:lnTo>
                <a:lnTo>
                  <a:pt x="6089536" y="6845428"/>
                </a:lnTo>
                <a:lnTo>
                  <a:pt x="6089536" y="6248372"/>
                </a:lnTo>
                <a:lnTo>
                  <a:pt x="6095880" y="6248372"/>
                </a:lnTo>
                <a:lnTo>
                  <a:pt x="6095880" y="6248372"/>
                </a:lnTo>
                <a:lnTo>
                  <a:pt x="5492671" y="6248372"/>
                </a:lnTo>
                <a:lnTo>
                  <a:pt x="5486328" y="6248372"/>
                </a:lnTo>
                <a:lnTo>
                  <a:pt x="4883120" y="6248372"/>
                </a:lnTo>
                <a:lnTo>
                  <a:pt x="4876777" y="6248372"/>
                </a:lnTo>
                <a:lnTo>
                  <a:pt x="4273568" y="6248372"/>
                </a:lnTo>
                <a:lnTo>
                  <a:pt x="4267225" y="6248372"/>
                </a:lnTo>
                <a:moveTo>
                  <a:pt x="1212881" y="6240554"/>
                </a:moveTo>
                <a:lnTo>
                  <a:pt x="1212881" y="6242200"/>
                </a:lnTo>
                <a:lnTo>
                  <a:pt x="1219225" y="6242200"/>
                </a:lnTo>
                <a:lnTo>
                  <a:pt x="1219225" y="6240554"/>
                </a:lnTo>
                <a:lnTo>
                  <a:pt x="1212881" y="6240554"/>
                </a:lnTo>
                <a:moveTo>
                  <a:pt x="1219225" y="5638767"/>
                </a:moveTo>
                <a:lnTo>
                  <a:pt x="1219225" y="5643499"/>
                </a:lnTo>
                <a:lnTo>
                  <a:pt x="1225568" y="5643499"/>
                </a:lnTo>
                <a:lnTo>
                  <a:pt x="1225568" y="6235891"/>
                </a:lnTo>
                <a:lnTo>
                  <a:pt x="1822433" y="6235891"/>
                </a:lnTo>
                <a:lnTo>
                  <a:pt x="1822433" y="6242132"/>
                </a:lnTo>
                <a:lnTo>
                  <a:pt x="1828776" y="6242132"/>
                </a:lnTo>
                <a:lnTo>
                  <a:pt x="1828776" y="6235891"/>
                </a:lnTo>
                <a:lnTo>
                  <a:pt x="1822433" y="6235891"/>
                </a:lnTo>
                <a:lnTo>
                  <a:pt x="1822433" y="5643499"/>
                </a:lnTo>
                <a:lnTo>
                  <a:pt x="1835119" y="5643499"/>
                </a:lnTo>
                <a:lnTo>
                  <a:pt x="1835119" y="6235891"/>
                </a:lnTo>
                <a:lnTo>
                  <a:pt x="2431984" y="6235891"/>
                </a:lnTo>
                <a:lnTo>
                  <a:pt x="2431984" y="6242132"/>
                </a:lnTo>
                <a:lnTo>
                  <a:pt x="2438327" y="6242132"/>
                </a:lnTo>
                <a:lnTo>
                  <a:pt x="2438327" y="6235891"/>
                </a:lnTo>
                <a:lnTo>
                  <a:pt x="2431984" y="6235891"/>
                </a:lnTo>
                <a:lnTo>
                  <a:pt x="2431984" y="5643499"/>
                </a:lnTo>
                <a:lnTo>
                  <a:pt x="2444670" y="5643499"/>
                </a:lnTo>
                <a:lnTo>
                  <a:pt x="2444670" y="6235891"/>
                </a:lnTo>
                <a:lnTo>
                  <a:pt x="3041536" y="6235891"/>
                </a:lnTo>
                <a:lnTo>
                  <a:pt x="3041536" y="6242132"/>
                </a:lnTo>
                <a:lnTo>
                  <a:pt x="3047879" y="6242132"/>
                </a:lnTo>
                <a:lnTo>
                  <a:pt x="3047879" y="6235891"/>
                </a:lnTo>
                <a:lnTo>
                  <a:pt x="3041536" y="6235891"/>
                </a:lnTo>
                <a:lnTo>
                  <a:pt x="3041536" y="5643499"/>
                </a:lnTo>
                <a:lnTo>
                  <a:pt x="3054222" y="5643499"/>
                </a:lnTo>
                <a:lnTo>
                  <a:pt x="3054222" y="6235891"/>
                </a:lnTo>
                <a:lnTo>
                  <a:pt x="3651087" y="6235891"/>
                </a:lnTo>
                <a:lnTo>
                  <a:pt x="3651087" y="6242132"/>
                </a:lnTo>
                <a:lnTo>
                  <a:pt x="3657430" y="6242132"/>
                </a:lnTo>
                <a:lnTo>
                  <a:pt x="3657430" y="6238840"/>
                </a:lnTo>
                <a:lnTo>
                  <a:pt x="3657430" y="6238840"/>
                </a:lnTo>
                <a:lnTo>
                  <a:pt x="3657430" y="6235891"/>
                </a:lnTo>
                <a:lnTo>
                  <a:pt x="3651087" y="6235891"/>
                </a:lnTo>
                <a:lnTo>
                  <a:pt x="3651087" y="5643499"/>
                </a:lnTo>
                <a:lnTo>
                  <a:pt x="3663773" y="5643499"/>
                </a:lnTo>
                <a:lnTo>
                  <a:pt x="3663773" y="6235891"/>
                </a:lnTo>
                <a:lnTo>
                  <a:pt x="4260638" y="6235891"/>
                </a:lnTo>
                <a:lnTo>
                  <a:pt x="4260638" y="6238840"/>
                </a:lnTo>
                <a:lnTo>
                  <a:pt x="4266981" y="6238840"/>
                </a:lnTo>
                <a:lnTo>
                  <a:pt x="4266981" y="6242132"/>
                </a:lnTo>
                <a:lnTo>
                  <a:pt x="4266981" y="6242132"/>
                </a:lnTo>
                <a:lnTo>
                  <a:pt x="4266981" y="6235891"/>
                </a:lnTo>
                <a:lnTo>
                  <a:pt x="4260638" y="6235891"/>
                </a:lnTo>
                <a:lnTo>
                  <a:pt x="4260638" y="5643499"/>
                </a:lnTo>
                <a:lnTo>
                  <a:pt x="4273324" y="5643499"/>
                </a:lnTo>
                <a:lnTo>
                  <a:pt x="4273324" y="6235891"/>
                </a:lnTo>
                <a:lnTo>
                  <a:pt x="4870190" y="6235891"/>
                </a:lnTo>
                <a:lnTo>
                  <a:pt x="4870190" y="6242132"/>
                </a:lnTo>
                <a:lnTo>
                  <a:pt x="4876533" y="6242132"/>
                </a:lnTo>
                <a:lnTo>
                  <a:pt x="4876533" y="6235891"/>
                </a:lnTo>
                <a:lnTo>
                  <a:pt x="4870190" y="6235891"/>
                </a:lnTo>
                <a:lnTo>
                  <a:pt x="4870190" y="5643499"/>
                </a:lnTo>
                <a:lnTo>
                  <a:pt x="4882876" y="5643499"/>
                </a:lnTo>
                <a:lnTo>
                  <a:pt x="4882876" y="6235891"/>
                </a:lnTo>
                <a:lnTo>
                  <a:pt x="5479741" y="6235891"/>
                </a:lnTo>
                <a:lnTo>
                  <a:pt x="5479741" y="6242132"/>
                </a:lnTo>
                <a:lnTo>
                  <a:pt x="5486084" y="6242132"/>
                </a:lnTo>
                <a:lnTo>
                  <a:pt x="5486084" y="6235891"/>
                </a:lnTo>
                <a:lnTo>
                  <a:pt x="5479741" y="6235891"/>
                </a:lnTo>
                <a:lnTo>
                  <a:pt x="5479741" y="5643499"/>
                </a:lnTo>
                <a:lnTo>
                  <a:pt x="5492427" y="5643499"/>
                </a:lnTo>
                <a:lnTo>
                  <a:pt x="5492427" y="6235891"/>
                </a:lnTo>
                <a:lnTo>
                  <a:pt x="6089292" y="6235891"/>
                </a:lnTo>
                <a:lnTo>
                  <a:pt x="6089292" y="6242132"/>
                </a:lnTo>
                <a:lnTo>
                  <a:pt x="6095635" y="6242132"/>
                </a:lnTo>
                <a:lnTo>
                  <a:pt x="6095635" y="6238840"/>
                </a:lnTo>
                <a:lnTo>
                  <a:pt x="6095635" y="6235891"/>
                </a:lnTo>
                <a:lnTo>
                  <a:pt x="6089292" y="6235891"/>
                </a:lnTo>
                <a:lnTo>
                  <a:pt x="6089292" y="5643499"/>
                </a:lnTo>
                <a:lnTo>
                  <a:pt x="6101978" y="5643499"/>
                </a:lnTo>
                <a:lnTo>
                  <a:pt x="6101978" y="6235891"/>
                </a:lnTo>
                <a:lnTo>
                  <a:pt x="6698844" y="6235891"/>
                </a:lnTo>
                <a:lnTo>
                  <a:pt x="6698844" y="6238840"/>
                </a:lnTo>
                <a:lnTo>
                  <a:pt x="6705187" y="6238840"/>
                </a:lnTo>
                <a:lnTo>
                  <a:pt x="6705187" y="6235891"/>
                </a:lnTo>
                <a:lnTo>
                  <a:pt x="6698844" y="6235891"/>
                </a:lnTo>
                <a:lnTo>
                  <a:pt x="6698844" y="5643499"/>
                </a:lnTo>
                <a:lnTo>
                  <a:pt x="6711530" y="5643499"/>
                </a:lnTo>
                <a:lnTo>
                  <a:pt x="6711530" y="6235891"/>
                </a:lnTo>
                <a:lnTo>
                  <a:pt x="7308395" y="6235891"/>
                </a:lnTo>
                <a:lnTo>
                  <a:pt x="7308395" y="6242132"/>
                </a:lnTo>
                <a:lnTo>
                  <a:pt x="7314738" y="6242132"/>
                </a:lnTo>
                <a:lnTo>
                  <a:pt x="7314738" y="6235891"/>
                </a:lnTo>
                <a:lnTo>
                  <a:pt x="7308395" y="6235891"/>
                </a:lnTo>
                <a:lnTo>
                  <a:pt x="7308395" y="5643499"/>
                </a:lnTo>
                <a:lnTo>
                  <a:pt x="7321081" y="5643499"/>
                </a:lnTo>
                <a:lnTo>
                  <a:pt x="7321081" y="6235891"/>
                </a:lnTo>
                <a:lnTo>
                  <a:pt x="7917946" y="6235891"/>
                </a:lnTo>
                <a:lnTo>
                  <a:pt x="7917946" y="6242132"/>
                </a:lnTo>
                <a:lnTo>
                  <a:pt x="7924289" y="6242132"/>
                </a:lnTo>
                <a:lnTo>
                  <a:pt x="7924289" y="6235891"/>
                </a:lnTo>
                <a:lnTo>
                  <a:pt x="7917946" y="6235891"/>
                </a:lnTo>
                <a:lnTo>
                  <a:pt x="7917946" y="5643499"/>
                </a:lnTo>
                <a:lnTo>
                  <a:pt x="7930632" y="5643499"/>
                </a:lnTo>
                <a:lnTo>
                  <a:pt x="7930632" y="6235891"/>
                </a:lnTo>
                <a:lnTo>
                  <a:pt x="8527498" y="6235891"/>
                </a:lnTo>
                <a:lnTo>
                  <a:pt x="8527498" y="6242132"/>
                </a:lnTo>
                <a:lnTo>
                  <a:pt x="8533841" y="6242132"/>
                </a:lnTo>
                <a:lnTo>
                  <a:pt x="8533841" y="6235891"/>
                </a:lnTo>
                <a:lnTo>
                  <a:pt x="8527498" y="6235891"/>
                </a:lnTo>
                <a:lnTo>
                  <a:pt x="8527498" y="5643499"/>
                </a:lnTo>
                <a:lnTo>
                  <a:pt x="8540184" y="5643499"/>
                </a:lnTo>
                <a:lnTo>
                  <a:pt x="8540184" y="6235891"/>
                </a:lnTo>
                <a:lnTo>
                  <a:pt x="9137049" y="6235891"/>
                </a:lnTo>
                <a:lnTo>
                  <a:pt x="9137049" y="6242132"/>
                </a:lnTo>
                <a:lnTo>
                  <a:pt x="9143392" y="6242132"/>
                </a:lnTo>
                <a:lnTo>
                  <a:pt x="9143392" y="6235891"/>
                </a:lnTo>
                <a:lnTo>
                  <a:pt x="9137049" y="6235891"/>
                </a:lnTo>
                <a:lnTo>
                  <a:pt x="9137049" y="5643499"/>
                </a:lnTo>
                <a:lnTo>
                  <a:pt x="9149735" y="5643499"/>
                </a:lnTo>
                <a:lnTo>
                  <a:pt x="9149735" y="6235891"/>
                </a:lnTo>
                <a:lnTo>
                  <a:pt x="9746600" y="6235891"/>
                </a:lnTo>
                <a:lnTo>
                  <a:pt x="9746600" y="6242132"/>
                </a:lnTo>
                <a:lnTo>
                  <a:pt x="9752943" y="6242132"/>
                </a:lnTo>
                <a:lnTo>
                  <a:pt x="9752943" y="6235891"/>
                </a:lnTo>
                <a:lnTo>
                  <a:pt x="9746600" y="6235891"/>
                </a:lnTo>
                <a:lnTo>
                  <a:pt x="9746600" y="5643499"/>
                </a:lnTo>
                <a:lnTo>
                  <a:pt x="9759286" y="5643499"/>
                </a:lnTo>
                <a:lnTo>
                  <a:pt x="9759286" y="6235891"/>
                </a:lnTo>
                <a:lnTo>
                  <a:pt x="10356152" y="6235891"/>
                </a:lnTo>
                <a:lnTo>
                  <a:pt x="10356152" y="6242132"/>
                </a:lnTo>
                <a:lnTo>
                  <a:pt x="10362495" y="6242132"/>
                </a:lnTo>
                <a:lnTo>
                  <a:pt x="10362495" y="6240486"/>
                </a:lnTo>
                <a:lnTo>
                  <a:pt x="10362495" y="6235891"/>
                </a:lnTo>
                <a:lnTo>
                  <a:pt x="10356152" y="6235891"/>
                </a:lnTo>
                <a:lnTo>
                  <a:pt x="10356152" y="5643499"/>
                </a:lnTo>
                <a:lnTo>
                  <a:pt x="10362495" y="5643499"/>
                </a:lnTo>
                <a:lnTo>
                  <a:pt x="10362495" y="5638767"/>
                </a:lnTo>
                <a:lnTo>
                  <a:pt x="9759286" y="5638767"/>
                </a:lnTo>
                <a:lnTo>
                  <a:pt x="9752943" y="5638767"/>
                </a:lnTo>
                <a:lnTo>
                  <a:pt x="9149735" y="5638767"/>
                </a:lnTo>
                <a:lnTo>
                  <a:pt x="9143392" y="5638767"/>
                </a:lnTo>
                <a:lnTo>
                  <a:pt x="8540184" y="5638767"/>
                </a:lnTo>
                <a:lnTo>
                  <a:pt x="8533840" y="5638767"/>
                </a:lnTo>
                <a:lnTo>
                  <a:pt x="7930632" y="5638767"/>
                </a:lnTo>
                <a:lnTo>
                  <a:pt x="7924289" y="5638767"/>
                </a:lnTo>
                <a:lnTo>
                  <a:pt x="7321081" y="5638767"/>
                </a:lnTo>
                <a:lnTo>
                  <a:pt x="7314738" y="5638767"/>
                </a:lnTo>
                <a:lnTo>
                  <a:pt x="6711529" y="5638767"/>
                </a:lnTo>
                <a:lnTo>
                  <a:pt x="6705186" y="5638767"/>
                </a:lnTo>
                <a:lnTo>
                  <a:pt x="6101978" y="5638767"/>
                </a:lnTo>
                <a:lnTo>
                  <a:pt x="6095635" y="5638767"/>
                </a:lnTo>
                <a:lnTo>
                  <a:pt x="5492426" y="5638767"/>
                </a:lnTo>
                <a:lnTo>
                  <a:pt x="5486083" y="5638767"/>
                </a:lnTo>
                <a:lnTo>
                  <a:pt x="4882875" y="5638767"/>
                </a:lnTo>
                <a:lnTo>
                  <a:pt x="4876532" y="5638767"/>
                </a:lnTo>
                <a:lnTo>
                  <a:pt x="4273324" y="5638767"/>
                </a:lnTo>
                <a:lnTo>
                  <a:pt x="4266980" y="5638767"/>
                </a:lnTo>
                <a:lnTo>
                  <a:pt x="3663772" y="5638767"/>
                </a:lnTo>
                <a:lnTo>
                  <a:pt x="3657429" y="5638767"/>
                </a:lnTo>
                <a:lnTo>
                  <a:pt x="3054221" y="5638767"/>
                </a:lnTo>
                <a:lnTo>
                  <a:pt x="3047878" y="5638767"/>
                </a:lnTo>
                <a:lnTo>
                  <a:pt x="3047878" y="5638767"/>
                </a:lnTo>
                <a:lnTo>
                  <a:pt x="2444669" y="5638767"/>
                </a:lnTo>
                <a:lnTo>
                  <a:pt x="2438326" y="5638767"/>
                </a:lnTo>
                <a:lnTo>
                  <a:pt x="2438326" y="5638767"/>
                </a:lnTo>
                <a:lnTo>
                  <a:pt x="1835118" y="5638767"/>
                </a:lnTo>
                <a:lnTo>
                  <a:pt x="1828775" y="5638767"/>
                </a:lnTo>
                <a:lnTo>
                  <a:pt x="1828775" y="5638767"/>
                </a:lnTo>
                <a:lnTo>
                  <a:pt x="1225567" y="5638767"/>
                </a:lnTo>
                <a:lnTo>
                  <a:pt x="1219223" y="5638767"/>
                </a:lnTo>
                <a:lnTo>
                  <a:pt x="1219225" y="5638767"/>
                </a:lnTo>
                <a:moveTo>
                  <a:pt x="3651209" y="5630949"/>
                </a:moveTo>
                <a:lnTo>
                  <a:pt x="3651209" y="5632389"/>
                </a:lnTo>
                <a:lnTo>
                  <a:pt x="3657552" y="5632389"/>
                </a:lnTo>
                <a:lnTo>
                  <a:pt x="3657552" y="5630949"/>
                </a:lnTo>
                <a:lnTo>
                  <a:pt x="3651209" y="5630949"/>
                </a:lnTo>
                <a:moveTo>
                  <a:pt x="11588795" y="5029161"/>
                </a:moveTo>
                <a:lnTo>
                  <a:pt x="11588795" y="5625942"/>
                </a:lnTo>
                <a:lnTo>
                  <a:pt x="12185660" y="5625942"/>
                </a:lnTo>
                <a:lnTo>
                  <a:pt x="12185660" y="5632389"/>
                </a:lnTo>
                <a:lnTo>
                  <a:pt x="12192003" y="5632389"/>
                </a:lnTo>
                <a:lnTo>
                  <a:pt x="12192003" y="5625942"/>
                </a:lnTo>
                <a:lnTo>
                  <a:pt x="12185660" y="5625942"/>
                </a:lnTo>
                <a:lnTo>
                  <a:pt x="12185660" y="5029161"/>
                </a:lnTo>
                <a:lnTo>
                  <a:pt x="11588795" y="5029161"/>
                </a:lnTo>
                <a:moveTo>
                  <a:pt x="10979121" y="5029161"/>
                </a:moveTo>
                <a:lnTo>
                  <a:pt x="10979121" y="5625942"/>
                </a:lnTo>
                <a:lnTo>
                  <a:pt x="11575986" y="5625942"/>
                </a:lnTo>
                <a:lnTo>
                  <a:pt x="11575986" y="5632389"/>
                </a:lnTo>
                <a:lnTo>
                  <a:pt x="11582330" y="5632389"/>
                </a:lnTo>
                <a:lnTo>
                  <a:pt x="11582330" y="5625942"/>
                </a:lnTo>
                <a:lnTo>
                  <a:pt x="11575986" y="5625942"/>
                </a:lnTo>
                <a:lnTo>
                  <a:pt x="11575986" y="5029161"/>
                </a:lnTo>
                <a:lnTo>
                  <a:pt x="10979121" y="5029161"/>
                </a:lnTo>
                <a:moveTo>
                  <a:pt x="10369570" y="5029161"/>
                </a:moveTo>
                <a:lnTo>
                  <a:pt x="10369570" y="5625942"/>
                </a:lnTo>
                <a:lnTo>
                  <a:pt x="10966435" y="5625942"/>
                </a:lnTo>
                <a:lnTo>
                  <a:pt x="10966435" y="5629234"/>
                </a:lnTo>
                <a:lnTo>
                  <a:pt x="10972778" y="5629234"/>
                </a:lnTo>
                <a:lnTo>
                  <a:pt x="10972778" y="5625942"/>
                </a:lnTo>
                <a:lnTo>
                  <a:pt x="10966435" y="5625942"/>
                </a:lnTo>
                <a:lnTo>
                  <a:pt x="10966435" y="5029161"/>
                </a:lnTo>
                <a:lnTo>
                  <a:pt x="10369570" y="5029161"/>
                </a:lnTo>
                <a:moveTo>
                  <a:pt x="9759897" y="5029161"/>
                </a:moveTo>
                <a:lnTo>
                  <a:pt x="9759897" y="5625942"/>
                </a:lnTo>
                <a:lnTo>
                  <a:pt x="10356762" y="5625942"/>
                </a:lnTo>
                <a:lnTo>
                  <a:pt x="10356762" y="5632389"/>
                </a:lnTo>
                <a:lnTo>
                  <a:pt x="10363105" y="5632389"/>
                </a:lnTo>
                <a:lnTo>
                  <a:pt x="10363105" y="5629303"/>
                </a:lnTo>
                <a:lnTo>
                  <a:pt x="10363105" y="5626011"/>
                </a:lnTo>
                <a:lnTo>
                  <a:pt x="10356762" y="5626011"/>
                </a:lnTo>
                <a:lnTo>
                  <a:pt x="10356762" y="5029230"/>
                </a:lnTo>
                <a:lnTo>
                  <a:pt x="9759897" y="5029161"/>
                </a:lnTo>
                <a:moveTo>
                  <a:pt x="9150345" y="5029161"/>
                </a:moveTo>
                <a:lnTo>
                  <a:pt x="9150345" y="5625942"/>
                </a:lnTo>
                <a:lnTo>
                  <a:pt x="9747210" y="5625942"/>
                </a:lnTo>
                <a:lnTo>
                  <a:pt x="9747210" y="5632389"/>
                </a:lnTo>
                <a:lnTo>
                  <a:pt x="9753554" y="5632389"/>
                </a:lnTo>
                <a:lnTo>
                  <a:pt x="9753554" y="5625942"/>
                </a:lnTo>
                <a:lnTo>
                  <a:pt x="9747210" y="5625942"/>
                </a:lnTo>
                <a:lnTo>
                  <a:pt x="9747210" y="5029161"/>
                </a:lnTo>
                <a:lnTo>
                  <a:pt x="9150345" y="5029161"/>
                </a:lnTo>
                <a:moveTo>
                  <a:pt x="8540794" y="5029161"/>
                </a:moveTo>
                <a:lnTo>
                  <a:pt x="8540794" y="5625942"/>
                </a:lnTo>
                <a:lnTo>
                  <a:pt x="9137659" y="5625942"/>
                </a:lnTo>
                <a:lnTo>
                  <a:pt x="9137659" y="5632389"/>
                </a:lnTo>
                <a:lnTo>
                  <a:pt x="9144002" y="5632389"/>
                </a:lnTo>
                <a:lnTo>
                  <a:pt x="9144002" y="5625942"/>
                </a:lnTo>
                <a:lnTo>
                  <a:pt x="9137659" y="5625942"/>
                </a:lnTo>
                <a:lnTo>
                  <a:pt x="9137659" y="5029161"/>
                </a:lnTo>
                <a:lnTo>
                  <a:pt x="8540794" y="5029161"/>
                </a:lnTo>
                <a:moveTo>
                  <a:pt x="7931121" y="5029161"/>
                </a:moveTo>
                <a:lnTo>
                  <a:pt x="7931121" y="5625942"/>
                </a:lnTo>
                <a:lnTo>
                  <a:pt x="8527986" y="5625942"/>
                </a:lnTo>
                <a:lnTo>
                  <a:pt x="8527986" y="5632389"/>
                </a:lnTo>
                <a:lnTo>
                  <a:pt x="8534329" y="5632389"/>
                </a:lnTo>
                <a:lnTo>
                  <a:pt x="8534329" y="5625942"/>
                </a:lnTo>
                <a:lnTo>
                  <a:pt x="8527986" y="5625942"/>
                </a:lnTo>
                <a:lnTo>
                  <a:pt x="8527986" y="5029161"/>
                </a:lnTo>
                <a:lnTo>
                  <a:pt x="7931121" y="5029161"/>
                </a:lnTo>
                <a:moveTo>
                  <a:pt x="7321569" y="5029161"/>
                </a:moveTo>
                <a:lnTo>
                  <a:pt x="7321569" y="5625942"/>
                </a:lnTo>
                <a:lnTo>
                  <a:pt x="7918434" y="5625942"/>
                </a:lnTo>
                <a:lnTo>
                  <a:pt x="7918434" y="5632389"/>
                </a:lnTo>
                <a:lnTo>
                  <a:pt x="7924778" y="5632389"/>
                </a:lnTo>
                <a:lnTo>
                  <a:pt x="7924778" y="5625942"/>
                </a:lnTo>
                <a:lnTo>
                  <a:pt x="7918434" y="5625942"/>
                </a:lnTo>
                <a:lnTo>
                  <a:pt x="7918434" y="5029161"/>
                </a:lnTo>
                <a:lnTo>
                  <a:pt x="7321569" y="5029161"/>
                </a:lnTo>
                <a:moveTo>
                  <a:pt x="6102345" y="5029161"/>
                </a:moveTo>
                <a:lnTo>
                  <a:pt x="6102345" y="5625942"/>
                </a:lnTo>
                <a:lnTo>
                  <a:pt x="6699210" y="5625942"/>
                </a:lnTo>
                <a:lnTo>
                  <a:pt x="6699210" y="5632389"/>
                </a:lnTo>
                <a:lnTo>
                  <a:pt x="6705553" y="5632389"/>
                </a:lnTo>
                <a:lnTo>
                  <a:pt x="6705553" y="5630949"/>
                </a:lnTo>
                <a:lnTo>
                  <a:pt x="6705553" y="5625942"/>
                </a:lnTo>
                <a:lnTo>
                  <a:pt x="6699210" y="5625942"/>
                </a:lnTo>
                <a:lnTo>
                  <a:pt x="6699210" y="5029161"/>
                </a:lnTo>
                <a:lnTo>
                  <a:pt x="6102345" y="5029161"/>
                </a:lnTo>
                <a:moveTo>
                  <a:pt x="5492793" y="5029161"/>
                </a:moveTo>
                <a:lnTo>
                  <a:pt x="5492793" y="5625942"/>
                </a:lnTo>
                <a:lnTo>
                  <a:pt x="6089658" y="5625942"/>
                </a:lnTo>
                <a:lnTo>
                  <a:pt x="6089658" y="5632389"/>
                </a:lnTo>
                <a:lnTo>
                  <a:pt x="6096001" y="5632389"/>
                </a:lnTo>
                <a:lnTo>
                  <a:pt x="6096001" y="5625942"/>
                </a:lnTo>
                <a:lnTo>
                  <a:pt x="6089658" y="5625942"/>
                </a:lnTo>
                <a:lnTo>
                  <a:pt x="6089658" y="5029161"/>
                </a:lnTo>
                <a:lnTo>
                  <a:pt x="5492793" y="5029161"/>
                </a:lnTo>
                <a:moveTo>
                  <a:pt x="4883120" y="5029161"/>
                </a:moveTo>
                <a:lnTo>
                  <a:pt x="4883120" y="5625942"/>
                </a:lnTo>
                <a:lnTo>
                  <a:pt x="5479985" y="5625942"/>
                </a:lnTo>
                <a:lnTo>
                  <a:pt x="5479985" y="5632389"/>
                </a:lnTo>
                <a:lnTo>
                  <a:pt x="5486328" y="5632389"/>
                </a:lnTo>
                <a:lnTo>
                  <a:pt x="5486328" y="5625942"/>
                </a:lnTo>
                <a:lnTo>
                  <a:pt x="5479985" y="5625942"/>
                </a:lnTo>
                <a:lnTo>
                  <a:pt x="5479985" y="5029161"/>
                </a:lnTo>
                <a:lnTo>
                  <a:pt x="4883120" y="5029161"/>
                </a:lnTo>
                <a:moveTo>
                  <a:pt x="4273569" y="5029161"/>
                </a:moveTo>
                <a:lnTo>
                  <a:pt x="4273569" y="5625942"/>
                </a:lnTo>
                <a:lnTo>
                  <a:pt x="4870434" y="5625942"/>
                </a:lnTo>
                <a:lnTo>
                  <a:pt x="4870434" y="5632389"/>
                </a:lnTo>
                <a:lnTo>
                  <a:pt x="4876777" y="5632389"/>
                </a:lnTo>
                <a:lnTo>
                  <a:pt x="4876777" y="5625942"/>
                </a:lnTo>
                <a:lnTo>
                  <a:pt x="4870434" y="5625942"/>
                </a:lnTo>
                <a:lnTo>
                  <a:pt x="4870434" y="5029161"/>
                </a:lnTo>
                <a:lnTo>
                  <a:pt x="4273569" y="5029161"/>
                </a:lnTo>
                <a:moveTo>
                  <a:pt x="3663895" y="5029161"/>
                </a:moveTo>
                <a:lnTo>
                  <a:pt x="3663895" y="5625942"/>
                </a:lnTo>
                <a:lnTo>
                  <a:pt x="4260760" y="5625942"/>
                </a:lnTo>
                <a:lnTo>
                  <a:pt x="4260760" y="5632389"/>
                </a:lnTo>
                <a:lnTo>
                  <a:pt x="4267103" y="5632389"/>
                </a:lnTo>
                <a:lnTo>
                  <a:pt x="4267103" y="5625942"/>
                </a:lnTo>
                <a:lnTo>
                  <a:pt x="4260760" y="5625942"/>
                </a:lnTo>
                <a:lnTo>
                  <a:pt x="4260760" y="5029161"/>
                </a:lnTo>
                <a:lnTo>
                  <a:pt x="3663895" y="5029161"/>
                </a:lnTo>
                <a:moveTo>
                  <a:pt x="2444793" y="5029161"/>
                </a:moveTo>
                <a:lnTo>
                  <a:pt x="2444793" y="5625942"/>
                </a:lnTo>
                <a:lnTo>
                  <a:pt x="3041658" y="5625942"/>
                </a:lnTo>
                <a:lnTo>
                  <a:pt x="3041658" y="5632389"/>
                </a:lnTo>
                <a:lnTo>
                  <a:pt x="3048001" y="5632389"/>
                </a:lnTo>
                <a:lnTo>
                  <a:pt x="3048001" y="5625942"/>
                </a:lnTo>
                <a:lnTo>
                  <a:pt x="3041658" y="5625942"/>
                </a:lnTo>
                <a:lnTo>
                  <a:pt x="3041658" y="5029161"/>
                </a:lnTo>
                <a:lnTo>
                  <a:pt x="2444793" y="5029161"/>
                </a:lnTo>
                <a:moveTo>
                  <a:pt x="1835119" y="5029161"/>
                </a:moveTo>
                <a:lnTo>
                  <a:pt x="1835119" y="5625942"/>
                </a:lnTo>
                <a:lnTo>
                  <a:pt x="2431984" y="5625942"/>
                </a:lnTo>
                <a:lnTo>
                  <a:pt x="2431984" y="5632389"/>
                </a:lnTo>
                <a:lnTo>
                  <a:pt x="2438327" y="5632389"/>
                </a:lnTo>
                <a:lnTo>
                  <a:pt x="2438327" y="5625942"/>
                </a:lnTo>
                <a:lnTo>
                  <a:pt x="2431984" y="5625942"/>
                </a:lnTo>
                <a:lnTo>
                  <a:pt x="2431984" y="5029161"/>
                </a:lnTo>
                <a:lnTo>
                  <a:pt x="1835119" y="5029161"/>
                </a:lnTo>
                <a:moveTo>
                  <a:pt x="1225568" y="5029161"/>
                </a:moveTo>
                <a:lnTo>
                  <a:pt x="1225568" y="5625942"/>
                </a:lnTo>
                <a:lnTo>
                  <a:pt x="1822433" y="5625942"/>
                </a:lnTo>
                <a:lnTo>
                  <a:pt x="1822433" y="5632389"/>
                </a:lnTo>
                <a:lnTo>
                  <a:pt x="1828776" y="5632389"/>
                </a:lnTo>
                <a:lnTo>
                  <a:pt x="1828776" y="5625942"/>
                </a:lnTo>
                <a:lnTo>
                  <a:pt x="1822433" y="5625942"/>
                </a:lnTo>
                <a:lnTo>
                  <a:pt x="1822433" y="5029161"/>
                </a:lnTo>
                <a:lnTo>
                  <a:pt x="1225568" y="5029161"/>
                </a:lnTo>
                <a:moveTo>
                  <a:pt x="616017" y="5029161"/>
                </a:moveTo>
                <a:lnTo>
                  <a:pt x="616017" y="5625942"/>
                </a:lnTo>
                <a:lnTo>
                  <a:pt x="1212882" y="5625942"/>
                </a:lnTo>
                <a:lnTo>
                  <a:pt x="1212882" y="5629234"/>
                </a:lnTo>
                <a:lnTo>
                  <a:pt x="1219225" y="5629234"/>
                </a:lnTo>
                <a:lnTo>
                  <a:pt x="1219225" y="5632320"/>
                </a:lnTo>
                <a:lnTo>
                  <a:pt x="1219225" y="5632320"/>
                </a:lnTo>
                <a:lnTo>
                  <a:pt x="1219225" y="5625874"/>
                </a:lnTo>
                <a:lnTo>
                  <a:pt x="1212882" y="5625874"/>
                </a:lnTo>
                <a:lnTo>
                  <a:pt x="1212882" y="5029092"/>
                </a:lnTo>
                <a:lnTo>
                  <a:pt x="616017" y="5029092"/>
                </a:lnTo>
                <a:lnTo>
                  <a:pt x="616017" y="5029161"/>
                </a:lnTo>
                <a:moveTo>
                  <a:pt x="11588795" y="4419555"/>
                </a:moveTo>
                <a:lnTo>
                  <a:pt x="11588795" y="5016474"/>
                </a:lnTo>
                <a:lnTo>
                  <a:pt x="11588795" y="5016611"/>
                </a:lnTo>
                <a:lnTo>
                  <a:pt x="12185660" y="5016611"/>
                </a:lnTo>
                <a:lnTo>
                  <a:pt x="12185660" y="5016474"/>
                </a:lnTo>
                <a:lnTo>
                  <a:pt x="12185660" y="4419555"/>
                </a:lnTo>
                <a:lnTo>
                  <a:pt x="11588795" y="4419555"/>
                </a:lnTo>
                <a:moveTo>
                  <a:pt x="10979121" y="4419555"/>
                </a:moveTo>
                <a:lnTo>
                  <a:pt x="10979121" y="5016474"/>
                </a:lnTo>
                <a:lnTo>
                  <a:pt x="10979121" y="5016611"/>
                </a:lnTo>
                <a:lnTo>
                  <a:pt x="11575986" y="5016611"/>
                </a:lnTo>
                <a:lnTo>
                  <a:pt x="11575986" y="5016474"/>
                </a:lnTo>
                <a:lnTo>
                  <a:pt x="11575986" y="4419555"/>
                </a:lnTo>
                <a:lnTo>
                  <a:pt x="10979121" y="4419555"/>
                </a:lnTo>
                <a:moveTo>
                  <a:pt x="10369570" y="4419555"/>
                </a:moveTo>
                <a:lnTo>
                  <a:pt x="10369570" y="5016474"/>
                </a:lnTo>
                <a:lnTo>
                  <a:pt x="10369570" y="5016611"/>
                </a:lnTo>
                <a:lnTo>
                  <a:pt x="10966435" y="5016611"/>
                </a:lnTo>
                <a:lnTo>
                  <a:pt x="10966435" y="5016474"/>
                </a:lnTo>
                <a:lnTo>
                  <a:pt x="10966435" y="4419555"/>
                </a:lnTo>
                <a:lnTo>
                  <a:pt x="10369570" y="4419555"/>
                </a:lnTo>
                <a:moveTo>
                  <a:pt x="9759897" y="4419555"/>
                </a:moveTo>
                <a:lnTo>
                  <a:pt x="9759897" y="5016474"/>
                </a:lnTo>
                <a:lnTo>
                  <a:pt x="9759897" y="5016611"/>
                </a:lnTo>
                <a:lnTo>
                  <a:pt x="10356762" y="5016611"/>
                </a:lnTo>
                <a:lnTo>
                  <a:pt x="10356762" y="5016474"/>
                </a:lnTo>
                <a:lnTo>
                  <a:pt x="10356762" y="4419555"/>
                </a:lnTo>
                <a:lnTo>
                  <a:pt x="9759897" y="4419555"/>
                </a:lnTo>
                <a:moveTo>
                  <a:pt x="9150345" y="4419555"/>
                </a:moveTo>
                <a:lnTo>
                  <a:pt x="9150345" y="5016474"/>
                </a:lnTo>
                <a:lnTo>
                  <a:pt x="9150345" y="5016611"/>
                </a:lnTo>
                <a:lnTo>
                  <a:pt x="9747210" y="5016611"/>
                </a:lnTo>
                <a:lnTo>
                  <a:pt x="9747210" y="5016474"/>
                </a:lnTo>
                <a:lnTo>
                  <a:pt x="9747210" y="4419555"/>
                </a:lnTo>
                <a:lnTo>
                  <a:pt x="9150345" y="4419555"/>
                </a:lnTo>
                <a:moveTo>
                  <a:pt x="7931121" y="4419555"/>
                </a:moveTo>
                <a:lnTo>
                  <a:pt x="7931121" y="5016474"/>
                </a:lnTo>
                <a:lnTo>
                  <a:pt x="7931121" y="5016611"/>
                </a:lnTo>
                <a:lnTo>
                  <a:pt x="8527986" y="5016611"/>
                </a:lnTo>
                <a:lnTo>
                  <a:pt x="8527986" y="5016474"/>
                </a:lnTo>
                <a:lnTo>
                  <a:pt x="8527986" y="4419555"/>
                </a:lnTo>
                <a:lnTo>
                  <a:pt x="7931121" y="4419555"/>
                </a:lnTo>
                <a:moveTo>
                  <a:pt x="7321569" y="4419555"/>
                </a:moveTo>
                <a:lnTo>
                  <a:pt x="7321569" y="5016474"/>
                </a:lnTo>
                <a:lnTo>
                  <a:pt x="7321569" y="5016611"/>
                </a:lnTo>
                <a:lnTo>
                  <a:pt x="7918434" y="5016611"/>
                </a:lnTo>
                <a:lnTo>
                  <a:pt x="7918434" y="5016474"/>
                </a:lnTo>
                <a:lnTo>
                  <a:pt x="7918434" y="4419555"/>
                </a:lnTo>
                <a:lnTo>
                  <a:pt x="7321569" y="4419555"/>
                </a:lnTo>
                <a:moveTo>
                  <a:pt x="6711896" y="4419555"/>
                </a:moveTo>
                <a:lnTo>
                  <a:pt x="6711896" y="5016474"/>
                </a:lnTo>
                <a:lnTo>
                  <a:pt x="6711896" y="5016611"/>
                </a:lnTo>
                <a:lnTo>
                  <a:pt x="7308761" y="5016611"/>
                </a:lnTo>
                <a:lnTo>
                  <a:pt x="7308761" y="5016474"/>
                </a:lnTo>
                <a:lnTo>
                  <a:pt x="7308761" y="4419555"/>
                </a:lnTo>
                <a:lnTo>
                  <a:pt x="6711896" y="4419555"/>
                </a:lnTo>
                <a:moveTo>
                  <a:pt x="6102345" y="4419555"/>
                </a:moveTo>
                <a:lnTo>
                  <a:pt x="6102345" y="5016474"/>
                </a:lnTo>
                <a:lnTo>
                  <a:pt x="6102345" y="5016611"/>
                </a:lnTo>
                <a:lnTo>
                  <a:pt x="6699210" y="5016611"/>
                </a:lnTo>
                <a:lnTo>
                  <a:pt x="6699210" y="5016474"/>
                </a:lnTo>
                <a:lnTo>
                  <a:pt x="6699210" y="4419555"/>
                </a:lnTo>
                <a:lnTo>
                  <a:pt x="6102345" y="4419555"/>
                </a:lnTo>
                <a:moveTo>
                  <a:pt x="5492793" y="4419555"/>
                </a:moveTo>
                <a:lnTo>
                  <a:pt x="5492793" y="5016611"/>
                </a:lnTo>
                <a:lnTo>
                  <a:pt x="6089658" y="5016611"/>
                </a:lnTo>
                <a:lnTo>
                  <a:pt x="6089658" y="5016474"/>
                </a:lnTo>
                <a:lnTo>
                  <a:pt x="6089658" y="4419555"/>
                </a:lnTo>
                <a:lnTo>
                  <a:pt x="5492793" y="4419555"/>
                </a:lnTo>
                <a:moveTo>
                  <a:pt x="4273569" y="4419555"/>
                </a:moveTo>
                <a:lnTo>
                  <a:pt x="4273569" y="5016611"/>
                </a:lnTo>
                <a:lnTo>
                  <a:pt x="4870434" y="5016611"/>
                </a:lnTo>
                <a:lnTo>
                  <a:pt x="4870434" y="5016474"/>
                </a:lnTo>
                <a:lnTo>
                  <a:pt x="4870434" y="4419555"/>
                </a:lnTo>
                <a:lnTo>
                  <a:pt x="4273569" y="4419555"/>
                </a:lnTo>
                <a:moveTo>
                  <a:pt x="3664017" y="4419555"/>
                </a:moveTo>
                <a:lnTo>
                  <a:pt x="3664017" y="5016611"/>
                </a:lnTo>
                <a:lnTo>
                  <a:pt x="4260882" y="5016611"/>
                </a:lnTo>
                <a:lnTo>
                  <a:pt x="4260882" y="5016474"/>
                </a:lnTo>
                <a:lnTo>
                  <a:pt x="4260882" y="5016474"/>
                </a:lnTo>
                <a:lnTo>
                  <a:pt x="4260882" y="4419555"/>
                </a:lnTo>
                <a:lnTo>
                  <a:pt x="3664017" y="4419555"/>
                </a:lnTo>
                <a:moveTo>
                  <a:pt x="3054344" y="4419555"/>
                </a:moveTo>
                <a:lnTo>
                  <a:pt x="3054344" y="5016611"/>
                </a:lnTo>
                <a:lnTo>
                  <a:pt x="3651209" y="5016611"/>
                </a:lnTo>
                <a:lnTo>
                  <a:pt x="3651209" y="5016474"/>
                </a:lnTo>
                <a:lnTo>
                  <a:pt x="3651209" y="5016474"/>
                </a:lnTo>
                <a:lnTo>
                  <a:pt x="3651209" y="4419555"/>
                </a:lnTo>
                <a:lnTo>
                  <a:pt x="3054344" y="4419555"/>
                </a:lnTo>
                <a:moveTo>
                  <a:pt x="2444793" y="4419555"/>
                </a:moveTo>
                <a:lnTo>
                  <a:pt x="2444793" y="5016611"/>
                </a:lnTo>
                <a:lnTo>
                  <a:pt x="3041658" y="5016611"/>
                </a:lnTo>
                <a:lnTo>
                  <a:pt x="3041658" y="5016474"/>
                </a:lnTo>
                <a:lnTo>
                  <a:pt x="3041658" y="5016474"/>
                </a:lnTo>
                <a:lnTo>
                  <a:pt x="3041658" y="4419555"/>
                </a:lnTo>
                <a:lnTo>
                  <a:pt x="2444793" y="4419555"/>
                </a:lnTo>
                <a:moveTo>
                  <a:pt x="1835119" y="4419555"/>
                </a:moveTo>
                <a:lnTo>
                  <a:pt x="1835119" y="5016611"/>
                </a:lnTo>
                <a:lnTo>
                  <a:pt x="2431984" y="5016611"/>
                </a:lnTo>
                <a:lnTo>
                  <a:pt x="2431984" y="5016474"/>
                </a:lnTo>
                <a:lnTo>
                  <a:pt x="2431984" y="5016474"/>
                </a:lnTo>
                <a:lnTo>
                  <a:pt x="2431984" y="4419555"/>
                </a:lnTo>
                <a:lnTo>
                  <a:pt x="1835119" y="4419555"/>
                </a:lnTo>
                <a:moveTo>
                  <a:pt x="1225568" y="4419555"/>
                </a:moveTo>
                <a:lnTo>
                  <a:pt x="1225568" y="5016611"/>
                </a:lnTo>
                <a:lnTo>
                  <a:pt x="1822433" y="5016611"/>
                </a:lnTo>
                <a:lnTo>
                  <a:pt x="1822433" y="5016474"/>
                </a:lnTo>
                <a:lnTo>
                  <a:pt x="1822433" y="5016474"/>
                </a:lnTo>
                <a:lnTo>
                  <a:pt x="1822433" y="4419555"/>
                </a:lnTo>
                <a:lnTo>
                  <a:pt x="1225568" y="4419555"/>
                </a:lnTo>
                <a:moveTo>
                  <a:pt x="616017" y="4419555"/>
                </a:moveTo>
                <a:lnTo>
                  <a:pt x="616017" y="5016611"/>
                </a:lnTo>
                <a:lnTo>
                  <a:pt x="1212882" y="5016611"/>
                </a:lnTo>
                <a:lnTo>
                  <a:pt x="1212882" y="5016474"/>
                </a:lnTo>
                <a:lnTo>
                  <a:pt x="1212882" y="5016474"/>
                </a:lnTo>
                <a:lnTo>
                  <a:pt x="1212882" y="4419555"/>
                </a:lnTo>
                <a:lnTo>
                  <a:pt x="616017" y="4419555"/>
                </a:lnTo>
                <a:moveTo>
                  <a:pt x="2432106" y="4411737"/>
                </a:moveTo>
                <a:lnTo>
                  <a:pt x="2432106" y="4413315"/>
                </a:lnTo>
                <a:lnTo>
                  <a:pt x="2438449" y="4413315"/>
                </a:lnTo>
                <a:lnTo>
                  <a:pt x="2438449" y="4411737"/>
                </a:lnTo>
                <a:lnTo>
                  <a:pt x="2432106" y="4411737"/>
                </a:lnTo>
                <a:moveTo>
                  <a:pt x="11588795" y="3809950"/>
                </a:moveTo>
                <a:lnTo>
                  <a:pt x="11588795" y="4407005"/>
                </a:lnTo>
                <a:lnTo>
                  <a:pt x="12185660" y="4407005"/>
                </a:lnTo>
                <a:lnTo>
                  <a:pt x="12185660" y="4413315"/>
                </a:lnTo>
                <a:lnTo>
                  <a:pt x="12192003" y="4413315"/>
                </a:lnTo>
                <a:lnTo>
                  <a:pt x="12192003" y="4407005"/>
                </a:lnTo>
                <a:lnTo>
                  <a:pt x="12185660" y="4407005"/>
                </a:lnTo>
                <a:lnTo>
                  <a:pt x="12185660" y="3809950"/>
                </a:lnTo>
                <a:lnTo>
                  <a:pt x="11588795" y="3809950"/>
                </a:lnTo>
                <a:moveTo>
                  <a:pt x="10979121" y="3809950"/>
                </a:moveTo>
                <a:lnTo>
                  <a:pt x="10979121" y="4407005"/>
                </a:lnTo>
                <a:lnTo>
                  <a:pt x="11575986" y="4407005"/>
                </a:lnTo>
                <a:lnTo>
                  <a:pt x="11575986" y="4413315"/>
                </a:lnTo>
                <a:lnTo>
                  <a:pt x="11582330" y="4413315"/>
                </a:lnTo>
                <a:lnTo>
                  <a:pt x="11582330" y="4407005"/>
                </a:lnTo>
                <a:lnTo>
                  <a:pt x="11575986" y="4407005"/>
                </a:lnTo>
                <a:lnTo>
                  <a:pt x="11575986" y="3809950"/>
                </a:lnTo>
                <a:lnTo>
                  <a:pt x="10979121" y="3809950"/>
                </a:lnTo>
                <a:moveTo>
                  <a:pt x="10369570" y="3809950"/>
                </a:moveTo>
                <a:lnTo>
                  <a:pt x="10369570" y="4407005"/>
                </a:lnTo>
                <a:lnTo>
                  <a:pt x="10966435" y="4407005"/>
                </a:lnTo>
                <a:lnTo>
                  <a:pt x="10966435" y="4413315"/>
                </a:lnTo>
                <a:lnTo>
                  <a:pt x="10972778" y="4413315"/>
                </a:lnTo>
                <a:lnTo>
                  <a:pt x="10972778" y="4407005"/>
                </a:lnTo>
                <a:lnTo>
                  <a:pt x="10966435" y="4407005"/>
                </a:lnTo>
                <a:lnTo>
                  <a:pt x="10966435" y="3809950"/>
                </a:lnTo>
                <a:lnTo>
                  <a:pt x="10369570" y="3809950"/>
                </a:lnTo>
                <a:moveTo>
                  <a:pt x="9150345" y="3809950"/>
                </a:moveTo>
                <a:lnTo>
                  <a:pt x="9150345" y="4407005"/>
                </a:lnTo>
                <a:lnTo>
                  <a:pt x="9747210" y="4407005"/>
                </a:lnTo>
                <a:lnTo>
                  <a:pt x="9747210" y="4413315"/>
                </a:lnTo>
                <a:lnTo>
                  <a:pt x="9753554" y="4413315"/>
                </a:lnTo>
                <a:lnTo>
                  <a:pt x="9753554" y="4411737"/>
                </a:lnTo>
                <a:lnTo>
                  <a:pt x="9753554" y="4407005"/>
                </a:lnTo>
                <a:lnTo>
                  <a:pt x="9747210" y="4407005"/>
                </a:lnTo>
                <a:lnTo>
                  <a:pt x="9747210" y="3809950"/>
                </a:lnTo>
                <a:lnTo>
                  <a:pt x="9150345" y="3809950"/>
                </a:lnTo>
                <a:moveTo>
                  <a:pt x="8540794" y="3809950"/>
                </a:moveTo>
                <a:lnTo>
                  <a:pt x="8540794" y="4407005"/>
                </a:lnTo>
                <a:lnTo>
                  <a:pt x="9137659" y="4407005"/>
                </a:lnTo>
                <a:lnTo>
                  <a:pt x="9137659" y="4410023"/>
                </a:lnTo>
                <a:lnTo>
                  <a:pt x="9144002" y="4410023"/>
                </a:lnTo>
                <a:lnTo>
                  <a:pt x="9144002" y="4407005"/>
                </a:lnTo>
                <a:lnTo>
                  <a:pt x="9137659" y="4407005"/>
                </a:lnTo>
                <a:lnTo>
                  <a:pt x="9137659" y="3809950"/>
                </a:lnTo>
                <a:lnTo>
                  <a:pt x="8540794" y="3809950"/>
                </a:lnTo>
                <a:moveTo>
                  <a:pt x="7931121" y="3809950"/>
                </a:moveTo>
                <a:lnTo>
                  <a:pt x="7931121" y="4407005"/>
                </a:lnTo>
                <a:lnTo>
                  <a:pt x="8527986" y="4407005"/>
                </a:lnTo>
                <a:lnTo>
                  <a:pt x="8527986" y="4413315"/>
                </a:lnTo>
                <a:lnTo>
                  <a:pt x="8534329" y="4413315"/>
                </a:lnTo>
                <a:lnTo>
                  <a:pt x="8534329" y="4410091"/>
                </a:lnTo>
                <a:lnTo>
                  <a:pt x="8534329" y="4407074"/>
                </a:lnTo>
                <a:lnTo>
                  <a:pt x="8527986" y="4407074"/>
                </a:lnTo>
                <a:lnTo>
                  <a:pt x="8527986" y="3810018"/>
                </a:lnTo>
                <a:lnTo>
                  <a:pt x="7931121" y="3809950"/>
                </a:lnTo>
                <a:moveTo>
                  <a:pt x="7321569" y="3809950"/>
                </a:moveTo>
                <a:lnTo>
                  <a:pt x="7321569" y="4407005"/>
                </a:lnTo>
                <a:lnTo>
                  <a:pt x="7918434" y="4407005"/>
                </a:lnTo>
                <a:lnTo>
                  <a:pt x="7918434" y="4413315"/>
                </a:lnTo>
                <a:lnTo>
                  <a:pt x="7924778" y="4413315"/>
                </a:lnTo>
                <a:lnTo>
                  <a:pt x="7924778" y="4407005"/>
                </a:lnTo>
                <a:lnTo>
                  <a:pt x="7918434" y="4407005"/>
                </a:lnTo>
                <a:lnTo>
                  <a:pt x="7918434" y="3809950"/>
                </a:lnTo>
                <a:lnTo>
                  <a:pt x="7321569" y="3809950"/>
                </a:lnTo>
                <a:moveTo>
                  <a:pt x="6711896" y="3809950"/>
                </a:moveTo>
                <a:lnTo>
                  <a:pt x="6711896" y="4407005"/>
                </a:lnTo>
                <a:lnTo>
                  <a:pt x="7308761" y="4407005"/>
                </a:lnTo>
                <a:lnTo>
                  <a:pt x="7308761" y="4413315"/>
                </a:lnTo>
                <a:lnTo>
                  <a:pt x="7315104" y="4413315"/>
                </a:lnTo>
                <a:lnTo>
                  <a:pt x="7315104" y="4407005"/>
                </a:lnTo>
                <a:lnTo>
                  <a:pt x="7308761" y="4407005"/>
                </a:lnTo>
                <a:lnTo>
                  <a:pt x="7308761" y="3809950"/>
                </a:lnTo>
                <a:lnTo>
                  <a:pt x="6711896" y="3809950"/>
                </a:lnTo>
                <a:moveTo>
                  <a:pt x="6102345" y="3809950"/>
                </a:moveTo>
                <a:lnTo>
                  <a:pt x="6102345" y="4407005"/>
                </a:lnTo>
                <a:lnTo>
                  <a:pt x="6699210" y="4407005"/>
                </a:lnTo>
                <a:lnTo>
                  <a:pt x="6699210" y="4413315"/>
                </a:lnTo>
                <a:lnTo>
                  <a:pt x="6705553" y="4413315"/>
                </a:lnTo>
                <a:lnTo>
                  <a:pt x="6705553" y="4407005"/>
                </a:lnTo>
                <a:lnTo>
                  <a:pt x="6699210" y="4407005"/>
                </a:lnTo>
                <a:lnTo>
                  <a:pt x="6699210" y="3809950"/>
                </a:lnTo>
                <a:lnTo>
                  <a:pt x="6102345" y="3809950"/>
                </a:lnTo>
                <a:moveTo>
                  <a:pt x="5492793" y="3809950"/>
                </a:moveTo>
                <a:lnTo>
                  <a:pt x="5492793" y="4407005"/>
                </a:lnTo>
                <a:lnTo>
                  <a:pt x="6089658" y="4407005"/>
                </a:lnTo>
                <a:lnTo>
                  <a:pt x="6089658" y="4413315"/>
                </a:lnTo>
                <a:lnTo>
                  <a:pt x="6096001" y="4413315"/>
                </a:lnTo>
                <a:lnTo>
                  <a:pt x="6096001" y="4407005"/>
                </a:lnTo>
                <a:lnTo>
                  <a:pt x="6089658" y="4407005"/>
                </a:lnTo>
                <a:lnTo>
                  <a:pt x="6089658" y="3809950"/>
                </a:lnTo>
                <a:lnTo>
                  <a:pt x="5492793" y="3809950"/>
                </a:lnTo>
                <a:moveTo>
                  <a:pt x="4883120" y="3809950"/>
                </a:moveTo>
                <a:lnTo>
                  <a:pt x="4883120" y="4407005"/>
                </a:lnTo>
                <a:lnTo>
                  <a:pt x="5479985" y="4407005"/>
                </a:lnTo>
                <a:lnTo>
                  <a:pt x="5479985" y="4410023"/>
                </a:lnTo>
                <a:lnTo>
                  <a:pt x="5486328" y="4410023"/>
                </a:lnTo>
                <a:lnTo>
                  <a:pt x="5486328" y="4413246"/>
                </a:lnTo>
                <a:lnTo>
                  <a:pt x="5486328" y="4413246"/>
                </a:lnTo>
                <a:lnTo>
                  <a:pt x="5486328" y="4406937"/>
                </a:lnTo>
                <a:lnTo>
                  <a:pt x="5479985" y="4406937"/>
                </a:lnTo>
                <a:lnTo>
                  <a:pt x="5479985" y="3809881"/>
                </a:lnTo>
                <a:lnTo>
                  <a:pt x="4883120" y="3809950"/>
                </a:lnTo>
                <a:moveTo>
                  <a:pt x="4273569" y="3809950"/>
                </a:moveTo>
                <a:lnTo>
                  <a:pt x="4273569" y="4407005"/>
                </a:lnTo>
                <a:lnTo>
                  <a:pt x="4870434" y="4407005"/>
                </a:lnTo>
                <a:lnTo>
                  <a:pt x="4870434" y="4413315"/>
                </a:lnTo>
                <a:lnTo>
                  <a:pt x="4876777" y="4413315"/>
                </a:lnTo>
                <a:lnTo>
                  <a:pt x="4876777" y="4410091"/>
                </a:lnTo>
                <a:lnTo>
                  <a:pt x="4876777" y="4407074"/>
                </a:lnTo>
                <a:lnTo>
                  <a:pt x="4870434" y="4407074"/>
                </a:lnTo>
                <a:lnTo>
                  <a:pt x="4870434" y="3810018"/>
                </a:lnTo>
                <a:lnTo>
                  <a:pt x="4273569" y="3809950"/>
                </a:lnTo>
                <a:moveTo>
                  <a:pt x="3664017" y="3809950"/>
                </a:moveTo>
                <a:lnTo>
                  <a:pt x="3664017" y="4407005"/>
                </a:lnTo>
                <a:lnTo>
                  <a:pt x="4260882" y="4407005"/>
                </a:lnTo>
                <a:lnTo>
                  <a:pt x="4260882" y="4413315"/>
                </a:lnTo>
                <a:lnTo>
                  <a:pt x="4267225" y="4413315"/>
                </a:lnTo>
                <a:lnTo>
                  <a:pt x="4267225" y="4407005"/>
                </a:lnTo>
                <a:lnTo>
                  <a:pt x="4260882" y="4407005"/>
                </a:lnTo>
                <a:lnTo>
                  <a:pt x="4260882" y="3809950"/>
                </a:lnTo>
                <a:lnTo>
                  <a:pt x="3664017" y="3809950"/>
                </a:lnTo>
                <a:moveTo>
                  <a:pt x="3054344" y="3809950"/>
                </a:moveTo>
                <a:lnTo>
                  <a:pt x="3054344" y="4407005"/>
                </a:lnTo>
                <a:lnTo>
                  <a:pt x="3651209" y="4407005"/>
                </a:lnTo>
                <a:lnTo>
                  <a:pt x="3651209" y="4413315"/>
                </a:lnTo>
                <a:lnTo>
                  <a:pt x="3657552" y="4413315"/>
                </a:lnTo>
                <a:lnTo>
                  <a:pt x="3657552" y="4407005"/>
                </a:lnTo>
                <a:lnTo>
                  <a:pt x="3651209" y="4407005"/>
                </a:lnTo>
                <a:lnTo>
                  <a:pt x="3651209" y="3809950"/>
                </a:lnTo>
                <a:lnTo>
                  <a:pt x="3054344" y="3809950"/>
                </a:lnTo>
                <a:moveTo>
                  <a:pt x="2444793" y="3809950"/>
                </a:moveTo>
                <a:lnTo>
                  <a:pt x="2444793" y="4407005"/>
                </a:lnTo>
                <a:lnTo>
                  <a:pt x="3041658" y="4407005"/>
                </a:lnTo>
                <a:lnTo>
                  <a:pt x="3041658" y="4413315"/>
                </a:lnTo>
                <a:lnTo>
                  <a:pt x="3048001" y="4413315"/>
                </a:lnTo>
                <a:lnTo>
                  <a:pt x="3048001" y="4407005"/>
                </a:lnTo>
                <a:lnTo>
                  <a:pt x="3041658" y="4407005"/>
                </a:lnTo>
                <a:lnTo>
                  <a:pt x="3041658" y="3809950"/>
                </a:lnTo>
                <a:lnTo>
                  <a:pt x="2444793" y="3809950"/>
                </a:lnTo>
                <a:moveTo>
                  <a:pt x="1225568" y="3809950"/>
                </a:moveTo>
                <a:lnTo>
                  <a:pt x="1225568" y="4407005"/>
                </a:lnTo>
                <a:lnTo>
                  <a:pt x="1822433" y="4407005"/>
                </a:lnTo>
                <a:lnTo>
                  <a:pt x="1822433" y="4413315"/>
                </a:lnTo>
                <a:lnTo>
                  <a:pt x="1828776" y="4413315"/>
                </a:lnTo>
                <a:lnTo>
                  <a:pt x="1828776" y="4407005"/>
                </a:lnTo>
                <a:lnTo>
                  <a:pt x="1822433" y="4407005"/>
                </a:lnTo>
                <a:lnTo>
                  <a:pt x="1822433" y="3809950"/>
                </a:lnTo>
                <a:lnTo>
                  <a:pt x="1225568" y="3809950"/>
                </a:lnTo>
                <a:moveTo>
                  <a:pt x="616017" y="3809950"/>
                </a:moveTo>
                <a:lnTo>
                  <a:pt x="616017" y="4407005"/>
                </a:lnTo>
                <a:lnTo>
                  <a:pt x="1212882" y="4407005"/>
                </a:lnTo>
                <a:lnTo>
                  <a:pt x="1212882" y="4413315"/>
                </a:lnTo>
                <a:lnTo>
                  <a:pt x="1219225" y="4413315"/>
                </a:lnTo>
                <a:lnTo>
                  <a:pt x="1219225" y="4407005"/>
                </a:lnTo>
                <a:lnTo>
                  <a:pt x="1212882" y="4407005"/>
                </a:lnTo>
                <a:lnTo>
                  <a:pt x="1212882" y="3809950"/>
                </a:lnTo>
                <a:lnTo>
                  <a:pt x="616017" y="3809950"/>
                </a:lnTo>
                <a:moveTo>
                  <a:pt x="3651209" y="3802132"/>
                </a:moveTo>
                <a:lnTo>
                  <a:pt x="3651209" y="3803709"/>
                </a:lnTo>
                <a:lnTo>
                  <a:pt x="3657552" y="3803709"/>
                </a:lnTo>
                <a:lnTo>
                  <a:pt x="3657552" y="3802132"/>
                </a:lnTo>
                <a:lnTo>
                  <a:pt x="3651209" y="3802132"/>
                </a:lnTo>
                <a:moveTo>
                  <a:pt x="616017" y="3200413"/>
                </a:moveTo>
                <a:lnTo>
                  <a:pt x="616017" y="3797400"/>
                </a:lnTo>
                <a:lnTo>
                  <a:pt x="1212882" y="3797400"/>
                </a:lnTo>
                <a:lnTo>
                  <a:pt x="1212882" y="3803709"/>
                </a:lnTo>
                <a:lnTo>
                  <a:pt x="1219225" y="3803709"/>
                </a:lnTo>
                <a:lnTo>
                  <a:pt x="1219225" y="3797400"/>
                </a:lnTo>
                <a:lnTo>
                  <a:pt x="1212882" y="3797400"/>
                </a:lnTo>
                <a:lnTo>
                  <a:pt x="1212882" y="3200413"/>
                </a:lnTo>
                <a:lnTo>
                  <a:pt x="616017" y="3200413"/>
                </a:lnTo>
                <a:moveTo>
                  <a:pt x="9150345" y="3200413"/>
                </a:moveTo>
                <a:lnTo>
                  <a:pt x="9150345" y="3797400"/>
                </a:lnTo>
                <a:lnTo>
                  <a:pt x="9747210" y="3797400"/>
                </a:lnTo>
                <a:lnTo>
                  <a:pt x="9747210" y="3803709"/>
                </a:lnTo>
                <a:lnTo>
                  <a:pt x="9753554" y="3803709"/>
                </a:lnTo>
                <a:lnTo>
                  <a:pt x="9753554" y="3800486"/>
                </a:lnTo>
                <a:lnTo>
                  <a:pt x="9753554" y="3797468"/>
                </a:lnTo>
                <a:lnTo>
                  <a:pt x="9747210" y="3797468"/>
                </a:lnTo>
                <a:lnTo>
                  <a:pt x="9747210" y="3200481"/>
                </a:lnTo>
                <a:lnTo>
                  <a:pt x="9150345" y="3200413"/>
                </a:lnTo>
                <a:moveTo>
                  <a:pt x="8540794" y="3200413"/>
                </a:moveTo>
                <a:lnTo>
                  <a:pt x="8540794" y="3797400"/>
                </a:lnTo>
                <a:lnTo>
                  <a:pt x="9137659" y="3797400"/>
                </a:lnTo>
                <a:lnTo>
                  <a:pt x="9137659" y="3803709"/>
                </a:lnTo>
                <a:lnTo>
                  <a:pt x="9144002" y="3803709"/>
                </a:lnTo>
                <a:lnTo>
                  <a:pt x="9144002" y="3797400"/>
                </a:lnTo>
                <a:lnTo>
                  <a:pt x="9137659" y="3797400"/>
                </a:lnTo>
                <a:lnTo>
                  <a:pt x="9137659" y="3200413"/>
                </a:lnTo>
                <a:lnTo>
                  <a:pt x="8540794" y="3200413"/>
                </a:lnTo>
                <a:moveTo>
                  <a:pt x="7931121" y="3200413"/>
                </a:moveTo>
                <a:lnTo>
                  <a:pt x="7931121" y="3797400"/>
                </a:lnTo>
                <a:lnTo>
                  <a:pt x="8527986" y="3797400"/>
                </a:lnTo>
                <a:lnTo>
                  <a:pt x="8527986" y="3803709"/>
                </a:lnTo>
                <a:lnTo>
                  <a:pt x="8534329" y="3803709"/>
                </a:lnTo>
                <a:lnTo>
                  <a:pt x="8534329" y="3797400"/>
                </a:lnTo>
                <a:lnTo>
                  <a:pt x="8527986" y="3797400"/>
                </a:lnTo>
                <a:lnTo>
                  <a:pt x="8527986" y="3200413"/>
                </a:lnTo>
                <a:lnTo>
                  <a:pt x="7931121" y="3200413"/>
                </a:lnTo>
                <a:moveTo>
                  <a:pt x="7321569" y="3200413"/>
                </a:moveTo>
                <a:lnTo>
                  <a:pt x="7321569" y="3797400"/>
                </a:lnTo>
                <a:lnTo>
                  <a:pt x="7918434" y="3797400"/>
                </a:lnTo>
                <a:lnTo>
                  <a:pt x="7918434" y="3803709"/>
                </a:lnTo>
                <a:lnTo>
                  <a:pt x="7924778" y="3803709"/>
                </a:lnTo>
                <a:lnTo>
                  <a:pt x="7924778" y="3797400"/>
                </a:lnTo>
                <a:lnTo>
                  <a:pt x="7918434" y="3797400"/>
                </a:lnTo>
                <a:lnTo>
                  <a:pt x="7918434" y="3200413"/>
                </a:lnTo>
                <a:lnTo>
                  <a:pt x="7321569" y="3200413"/>
                </a:lnTo>
                <a:moveTo>
                  <a:pt x="6102345" y="3200413"/>
                </a:moveTo>
                <a:lnTo>
                  <a:pt x="6102345" y="3797400"/>
                </a:lnTo>
                <a:lnTo>
                  <a:pt x="6699210" y="3797400"/>
                </a:lnTo>
                <a:lnTo>
                  <a:pt x="6699210" y="3803709"/>
                </a:lnTo>
                <a:lnTo>
                  <a:pt x="6705553" y="3803709"/>
                </a:lnTo>
                <a:lnTo>
                  <a:pt x="6705553" y="3802132"/>
                </a:lnTo>
                <a:lnTo>
                  <a:pt x="6705553" y="3797400"/>
                </a:lnTo>
                <a:lnTo>
                  <a:pt x="6699210" y="3797400"/>
                </a:lnTo>
                <a:lnTo>
                  <a:pt x="6699210" y="3200413"/>
                </a:lnTo>
                <a:lnTo>
                  <a:pt x="6102345" y="3200413"/>
                </a:lnTo>
                <a:moveTo>
                  <a:pt x="5492793" y="3200413"/>
                </a:moveTo>
                <a:lnTo>
                  <a:pt x="5492793" y="3797400"/>
                </a:lnTo>
                <a:lnTo>
                  <a:pt x="6089658" y="3797400"/>
                </a:lnTo>
                <a:lnTo>
                  <a:pt x="6089658" y="3803709"/>
                </a:lnTo>
                <a:lnTo>
                  <a:pt x="6096001" y="3803709"/>
                </a:lnTo>
                <a:lnTo>
                  <a:pt x="6096001" y="3797400"/>
                </a:lnTo>
                <a:lnTo>
                  <a:pt x="6089658" y="3797400"/>
                </a:lnTo>
                <a:lnTo>
                  <a:pt x="6089658" y="3200413"/>
                </a:lnTo>
                <a:lnTo>
                  <a:pt x="5492793" y="3200413"/>
                </a:lnTo>
                <a:moveTo>
                  <a:pt x="4883120" y="3200413"/>
                </a:moveTo>
                <a:lnTo>
                  <a:pt x="4883120" y="3797400"/>
                </a:lnTo>
                <a:lnTo>
                  <a:pt x="5479985" y="3797400"/>
                </a:lnTo>
                <a:lnTo>
                  <a:pt x="5479985" y="3803709"/>
                </a:lnTo>
                <a:lnTo>
                  <a:pt x="5486328" y="3803709"/>
                </a:lnTo>
                <a:lnTo>
                  <a:pt x="5486328" y="3797400"/>
                </a:lnTo>
                <a:lnTo>
                  <a:pt x="5479985" y="3797400"/>
                </a:lnTo>
                <a:lnTo>
                  <a:pt x="5479985" y="3200413"/>
                </a:lnTo>
                <a:lnTo>
                  <a:pt x="4883120" y="3200413"/>
                </a:lnTo>
                <a:moveTo>
                  <a:pt x="4273569" y="3200413"/>
                </a:moveTo>
                <a:lnTo>
                  <a:pt x="4273569" y="3797400"/>
                </a:lnTo>
                <a:lnTo>
                  <a:pt x="4870434" y="3797400"/>
                </a:lnTo>
                <a:lnTo>
                  <a:pt x="4870434" y="3803709"/>
                </a:lnTo>
                <a:lnTo>
                  <a:pt x="4876777" y="3803709"/>
                </a:lnTo>
                <a:lnTo>
                  <a:pt x="4876777" y="3797400"/>
                </a:lnTo>
                <a:lnTo>
                  <a:pt x="4870434" y="3797400"/>
                </a:lnTo>
                <a:lnTo>
                  <a:pt x="4870434" y="3200413"/>
                </a:lnTo>
                <a:lnTo>
                  <a:pt x="4273569" y="3200413"/>
                </a:lnTo>
                <a:moveTo>
                  <a:pt x="3664017" y="3200413"/>
                </a:moveTo>
                <a:lnTo>
                  <a:pt x="3664017" y="3797400"/>
                </a:lnTo>
                <a:lnTo>
                  <a:pt x="4260882" y="3797400"/>
                </a:lnTo>
                <a:lnTo>
                  <a:pt x="4260882" y="3803709"/>
                </a:lnTo>
                <a:lnTo>
                  <a:pt x="4267225" y="3803709"/>
                </a:lnTo>
                <a:lnTo>
                  <a:pt x="4267225" y="3797400"/>
                </a:lnTo>
                <a:lnTo>
                  <a:pt x="4260882" y="3797400"/>
                </a:lnTo>
                <a:lnTo>
                  <a:pt x="4260882" y="3200413"/>
                </a:lnTo>
                <a:lnTo>
                  <a:pt x="3664017" y="3200413"/>
                </a:lnTo>
                <a:moveTo>
                  <a:pt x="2444793" y="3200413"/>
                </a:moveTo>
                <a:lnTo>
                  <a:pt x="2444793" y="3797400"/>
                </a:lnTo>
                <a:lnTo>
                  <a:pt x="3041658" y="3797400"/>
                </a:lnTo>
                <a:lnTo>
                  <a:pt x="3041658" y="3803709"/>
                </a:lnTo>
                <a:lnTo>
                  <a:pt x="3048001" y="3803709"/>
                </a:lnTo>
                <a:lnTo>
                  <a:pt x="3048001" y="3797400"/>
                </a:lnTo>
                <a:lnTo>
                  <a:pt x="3041658" y="3797400"/>
                </a:lnTo>
                <a:lnTo>
                  <a:pt x="3041658" y="3200413"/>
                </a:lnTo>
                <a:lnTo>
                  <a:pt x="2444793" y="3200413"/>
                </a:lnTo>
                <a:moveTo>
                  <a:pt x="1835119" y="3200413"/>
                </a:moveTo>
                <a:lnTo>
                  <a:pt x="1835119" y="3797400"/>
                </a:lnTo>
                <a:lnTo>
                  <a:pt x="2431984" y="3797400"/>
                </a:lnTo>
                <a:lnTo>
                  <a:pt x="2431984" y="3800417"/>
                </a:lnTo>
                <a:lnTo>
                  <a:pt x="2438327" y="3800417"/>
                </a:lnTo>
                <a:lnTo>
                  <a:pt x="2438327" y="3803640"/>
                </a:lnTo>
                <a:lnTo>
                  <a:pt x="2438327" y="3803640"/>
                </a:lnTo>
                <a:lnTo>
                  <a:pt x="2438327" y="3797331"/>
                </a:lnTo>
                <a:lnTo>
                  <a:pt x="2431984" y="3797331"/>
                </a:lnTo>
                <a:lnTo>
                  <a:pt x="2431984" y="3200344"/>
                </a:lnTo>
                <a:lnTo>
                  <a:pt x="1835119" y="3200344"/>
                </a:lnTo>
                <a:lnTo>
                  <a:pt x="1835119" y="3200413"/>
                </a:lnTo>
                <a:moveTo>
                  <a:pt x="1225568" y="3200413"/>
                </a:moveTo>
                <a:lnTo>
                  <a:pt x="1225568" y="3200413"/>
                </a:lnTo>
                <a:lnTo>
                  <a:pt x="1225568" y="3200413"/>
                </a:lnTo>
                <a:lnTo>
                  <a:pt x="1225568" y="3797400"/>
                </a:lnTo>
                <a:lnTo>
                  <a:pt x="1822433" y="3797400"/>
                </a:lnTo>
                <a:lnTo>
                  <a:pt x="1822433" y="3803709"/>
                </a:lnTo>
                <a:lnTo>
                  <a:pt x="1828776" y="3803709"/>
                </a:lnTo>
                <a:lnTo>
                  <a:pt x="1828776" y="3800486"/>
                </a:lnTo>
                <a:lnTo>
                  <a:pt x="1828776" y="3800486"/>
                </a:lnTo>
                <a:lnTo>
                  <a:pt x="1828776" y="3797468"/>
                </a:lnTo>
                <a:lnTo>
                  <a:pt x="1822433" y="3797468"/>
                </a:lnTo>
                <a:lnTo>
                  <a:pt x="1822433" y="3200481"/>
                </a:lnTo>
                <a:lnTo>
                  <a:pt x="1225568" y="3200413"/>
                </a:lnTo>
                <a:moveTo>
                  <a:pt x="11588795" y="3200413"/>
                </a:moveTo>
                <a:lnTo>
                  <a:pt x="11588795" y="3797400"/>
                </a:lnTo>
                <a:lnTo>
                  <a:pt x="12185660" y="3797400"/>
                </a:lnTo>
                <a:lnTo>
                  <a:pt x="12185660" y="3803709"/>
                </a:lnTo>
                <a:lnTo>
                  <a:pt x="12192003" y="3803709"/>
                </a:lnTo>
                <a:lnTo>
                  <a:pt x="12192003" y="3797400"/>
                </a:lnTo>
                <a:lnTo>
                  <a:pt x="12185660" y="3797400"/>
                </a:lnTo>
                <a:lnTo>
                  <a:pt x="12185660" y="3200413"/>
                </a:lnTo>
                <a:lnTo>
                  <a:pt x="11588795" y="3200413"/>
                </a:lnTo>
                <a:moveTo>
                  <a:pt x="10979121" y="3200413"/>
                </a:moveTo>
                <a:lnTo>
                  <a:pt x="10979121" y="3797400"/>
                </a:lnTo>
                <a:lnTo>
                  <a:pt x="11575986" y="3797400"/>
                </a:lnTo>
                <a:lnTo>
                  <a:pt x="11575986" y="3803709"/>
                </a:lnTo>
                <a:lnTo>
                  <a:pt x="11582330" y="3803709"/>
                </a:lnTo>
                <a:lnTo>
                  <a:pt x="11582330" y="3797400"/>
                </a:lnTo>
                <a:lnTo>
                  <a:pt x="11575986" y="3797400"/>
                </a:lnTo>
                <a:lnTo>
                  <a:pt x="11575986" y="3200413"/>
                </a:lnTo>
                <a:lnTo>
                  <a:pt x="10979121" y="3200413"/>
                </a:lnTo>
                <a:moveTo>
                  <a:pt x="10369570" y="3200413"/>
                </a:moveTo>
                <a:lnTo>
                  <a:pt x="10369570" y="3797400"/>
                </a:lnTo>
                <a:lnTo>
                  <a:pt x="10966435" y="3797400"/>
                </a:lnTo>
                <a:lnTo>
                  <a:pt x="10966435" y="3803709"/>
                </a:lnTo>
                <a:lnTo>
                  <a:pt x="10972778" y="3803709"/>
                </a:lnTo>
                <a:lnTo>
                  <a:pt x="10972778" y="3797400"/>
                </a:lnTo>
                <a:lnTo>
                  <a:pt x="10966435" y="3797400"/>
                </a:lnTo>
                <a:lnTo>
                  <a:pt x="10966435" y="3200413"/>
                </a:lnTo>
                <a:lnTo>
                  <a:pt x="10369570" y="3200413"/>
                </a:lnTo>
                <a:moveTo>
                  <a:pt x="9759897" y="3200413"/>
                </a:moveTo>
                <a:lnTo>
                  <a:pt x="9759897" y="3200413"/>
                </a:lnTo>
                <a:lnTo>
                  <a:pt x="9759897" y="3797400"/>
                </a:lnTo>
                <a:lnTo>
                  <a:pt x="10356762" y="3797400"/>
                </a:lnTo>
                <a:lnTo>
                  <a:pt x="10356762" y="3800417"/>
                </a:lnTo>
                <a:lnTo>
                  <a:pt x="10363105" y="3800417"/>
                </a:lnTo>
                <a:lnTo>
                  <a:pt x="10363105" y="3797400"/>
                </a:lnTo>
                <a:lnTo>
                  <a:pt x="10356762" y="3797400"/>
                </a:lnTo>
                <a:lnTo>
                  <a:pt x="10356762" y="3200413"/>
                </a:lnTo>
                <a:lnTo>
                  <a:pt x="9759897" y="3200413"/>
                </a:lnTo>
                <a:moveTo>
                  <a:pt x="11575986" y="3192526"/>
                </a:moveTo>
                <a:lnTo>
                  <a:pt x="11575986" y="3193966"/>
                </a:lnTo>
                <a:lnTo>
                  <a:pt x="11582330" y="3193966"/>
                </a:lnTo>
                <a:lnTo>
                  <a:pt x="11582330" y="3192526"/>
                </a:lnTo>
                <a:lnTo>
                  <a:pt x="11575986" y="3192526"/>
                </a:lnTo>
                <a:moveTo>
                  <a:pt x="4273569" y="2590807"/>
                </a:moveTo>
                <a:lnTo>
                  <a:pt x="4273569" y="3187657"/>
                </a:lnTo>
                <a:lnTo>
                  <a:pt x="4870434" y="3187657"/>
                </a:lnTo>
                <a:lnTo>
                  <a:pt x="4870434" y="3194035"/>
                </a:lnTo>
                <a:lnTo>
                  <a:pt x="4876777" y="3194035"/>
                </a:lnTo>
                <a:lnTo>
                  <a:pt x="4876777" y="3192595"/>
                </a:lnTo>
                <a:lnTo>
                  <a:pt x="4876777" y="3187657"/>
                </a:lnTo>
                <a:lnTo>
                  <a:pt x="4870434" y="3187657"/>
                </a:lnTo>
                <a:lnTo>
                  <a:pt x="4870434" y="2590807"/>
                </a:lnTo>
                <a:lnTo>
                  <a:pt x="4273569" y="2590807"/>
                </a:lnTo>
                <a:moveTo>
                  <a:pt x="3664017" y="2590807"/>
                </a:moveTo>
                <a:lnTo>
                  <a:pt x="3664017" y="3187657"/>
                </a:lnTo>
                <a:lnTo>
                  <a:pt x="4260882" y="3187657"/>
                </a:lnTo>
                <a:lnTo>
                  <a:pt x="4260882" y="3194035"/>
                </a:lnTo>
                <a:lnTo>
                  <a:pt x="4267225" y="3194035"/>
                </a:lnTo>
                <a:lnTo>
                  <a:pt x="4267225" y="3187657"/>
                </a:lnTo>
                <a:lnTo>
                  <a:pt x="4260882" y="3187657"/>
                </a:lnTo>
                <a:lnTo>
                  <a:pt x="4260882" y="2590807"/>
                </a:lnTo>
                <a:lnTo>
                  <a:pt x="3664017" y="2590807"/>
                </a:lnTo>
                <a:moveTo>
                  <a:pt x="3054344" y="2590807"/>
                </a:moveTo>
                <a:lnTo>
                  <a:pt x="3054344" y="3187657"/>
                </a:lnTo>
                <a:lnTo>
                  <a:pt x="3651209" y="3187657"/>
                </a:lnTo>
                <a:lnTo>
                  <a:pt x="3651209" y="3190880"/>
                </a:lnTo>
                <a:lnTo>
                  <a:pt x="3657552" y="3190880"/>
                </a:lnTo>
                <a:lnTo>
                  <a:pt x="3657552" y="3194035"/>
                </a:lnTo>
                <a:lnTo>
                  <a:pt x="3657552" y="3194035"/>
                </a:lnTo>
                <a:lnTo>
                  <a:pt x="3657552" y="3187657"/>
                </a:lnTo>
                <a:lnTo>
                  <a:pt x="3651209" y="3187657"/>
                </a:lnTo>
                <a:lnTo>
                  <a:pt x="3651209" y="2590807"/>
                </a:lnTo>
                <a:lnTo>
                  <a:pt x="3054344" y="2590807"/>
                </a:lnTo>
                <a:moveTo>
                  <a:pt x="2444793" y="2590807"/>
                </a:moveTo>
                <a:lnTo>
                  <a:pt x="2444793" y="3187657"/>
                </a:lnTo>
                <a:lnTo>
                  <a:pt x="3041658" y="3187657"/>
                </a:lnTo>
                <a:lnTo>
                  <a:pt x="3041658" y="3194035"/>
                </a:lnTo>
                <a:lnTo>
                  <a:pt x="3048001" y="3194035"/>
                </a:lnTo>
                <a:lnTo>
                  <a:pt x="3048001" y="3190880"/>
                </a:lnTo>
                <a:lnTo>
                  <a:pt x="3048001" y="3190880"/>
                </a:lnTo>
                <a:lnTo>
                  <a:pt x="3048001" y="3187657"/>
                </a:lnTo>
                <a:lnTo>
                  <a:pt x="3041658" y="3187657"/>
                </a:lnTo>
                <a:lnTo>
                  <a:pt x="3041658" y="2590807"/>
                </a:lnTo>
                <a:lnTo>
                  <a:pt x="2444793" y="2590807"/>
                </a:lnTo>
                <a:moveTo>
                  <a:pt x="1835119" y="2590807"/>
                </a:moveTo>
                <a:lnTo>
                  <a:pt x="1835119" y="3187657"/>
                </a:lnTo>
                <a:lnTo>
                  <a:pt x="2431984" y="3187657"/>
                </a:lnTo>
                <a:lnTo>
                  <a:pt x="2431984" y="3194035"/>
                </a:lnTo>
                <a:lnTo>
                  <a:pt x="2438327" y="3194035"/>
                </a:lnTo>
                <a:lnTo>
                  <a:pt x="2438327" y="3187657"/>
                </a:lnTo>
                <a:lnTo>
                  <a:pt x="2431984" y="3187657"/>
                </a:lnTo>
                <a:lnTo>
                  <a:pt x="2431984" y="2590807"/>
                </a:lnTo>
                <a:lnTo>
                  <a:pt x="1835119" y="2590807"/>
                </a:lnTo>
                <a:moveTo>
                  <a:pt x="1225568" y="2590807"/>
                </a:moveTo>
                <a:lnTo>
                  <a:pt x="1225568" y="3187657"/>
                </a:lnTo>
                <a:lnTo>
                  <a:pt x="1822433" y="3187657"/>
                </a:lnTo>
                <a:lnTo>
                  <a:pt x="1822433" y="3194035"/>
                </a:lnTo>
                <a:lnTo>
                  <a:pt x="1828776" y="3194035"/>
                </a:lnTo>
                <a:lnTo>
                  <a:pt x="1828776" y="3187657"/>
                </a:lnTo>
                <a:lnTo>
                  <a:pt x="1822433" y="3187657"/>
                </a:lnTo>
                <a:lnTo>
                  <a:pt x="1822433" y="2590807"/>
                </a:lnTo>
                <a:lnTo>
                  <a:pt x="1225568" y="2590807"/>
                </a:lnTo>
                <a:moveTo>
                  <a:pt x="616017" y="2590807"/>
                </a:moveTo>
                <a:lnTo>
                  <a:pt x="616017" y="2590807"/>
                </a:lnTo>
                <a:lnTo>
                  <a:pt x="616017" y="2590807"/>
                </a:lnTo>
                <a:lnTo>
                  <a:pt x="616017" y="3187657"/>
                </a:lnTo>
                <a:lnTo>
                  <a:pt x="1212882" y="3187657"/>
                </a:lnTo>
                <a:lnTo>
                  <a:pt x="1212882" y="3194035"/>
                </a:lnTo>
                <a:lnTo>
                  <a:pt x="1219225" y="3194035"/>
                </a:lnTo>
                <a:lnTo>
                  <a:pt x="1219225" y="3187657"/>
                </a:lnTo>
                <a:lnTo>
                  <a:pt x="1212882" y="3187657"/>
                </a:lnTo>
                <a:lnTo>
                  <a:pt x="1212882" y="2590807"/>
                </a:lnTo>
                <a:lnTo>
                  <a:pt x="616017" y="2590807"/>
                </a:lnTo>
                <a:moveTo>
                  <a:pt x="10369570" y="2590807"/>
                </a:moveTo>
                <a:lnTo>
                  <a:pt x="10369570" y="3187657"/>
                </a:lnTo>
                <a:lnTo>
                  <a:pt x="10966435" y="3187657"/>
                </a:lnTo>
                <a:lnTo>
                  <a:pt x="10966435" y="3194035"/>
                </a:lnTo>
                <a:lnTo>
                  <a:pt x="10972778" y="3194035"/>
                </a:lnTo>
                <a:lnTo>
                  <a:pt x="10972778" y="3192595"/>
                </a:lnTo>
                <a:lnTo>
                  <a:pt x="10972778" y="3187657"/>
                </a:lnTo>
                <a:lnTo>
                  <a:pt x="10966435" y="3187657"/>
                </a:lnTo>
                <a:lnTo>
                  <a:pt x="10966435" y="2590807"/>
                </a:lnTo>
                <a:lnTo>
                  <a:pt x="10369570" y="2590807"/>
                </a:lnTo>
                <a:moveTo>
                  <a:pt x="9759897" y="2590807"/>
                </a:moveTo>
                <a:lnTo>
                  <a:pt x="9759897" y="3187657"/>
                </a:lnTo>
                <a:lnTo>
                  <a:pt x="10356762" y="3187657"/>
                </a:lnTo>
                <a:lnTo>
                  <a:pt x="10356762" y="3194035"/>
                </a:lnTo>
                <a:lnTo>
                  <a:pt x="10363105" y="3194035"/>
                </a:lnTo>
                <a:lnTo>
                  <a:pt x="10363105" y="3187657"/>
                </a:lnTo>
                <a:lnTo>
                  <a:pt x="10356762" y="3187657"/>
                </a:lnTo>
                <a:lnTo>
                  <a:pt x="10356762" y="2590807"/>
                </a:lnTo>
                <a:lnTo>
                  <a:pt x="9759897" y="2590807"/>
                </a:lnTo>
                <a:moveTo>
                  <a:pt x="9150345" y="2590807"/>
                </a:moveTo>
                <a:lnTo>
                  <a:pt x="9150345" y="3187657"/>
                </a:lnTo>
                <a:lnTo>
                  <a:pt x="9747210" y="3187657"/>
                </a:lnTo>
                <a:lnTo>
                  <a:pt x="9747210" y="3194035"/>
                </a:lnTo>
                <a:lnTo>
                  <a:pt x="9753554" y="3194035"/>
                </a:lnTo>
                <a:lnTo>
                  <a:pt x="9753554" y="3187657"/>
                </a:lnTo>
                <a:lnTo>
                  <a:pt x="9747210" y="3187657"/>
                </a:lnTo>
                <a:lnTo>
                  <a:pt x="9747210" y="2590807"/>
                </a:lnTo>
                <a:lnTo>
                  <a:pt x="9150345" y="2590807"/>
                </a:lnTo>
                <a:moveTo>
                  <a:pt x="8540794" y="2590807"/>
                </a:moveTo>
                <a:lnTo>
                  <a:pt x="8540794" y="3187657"/>
                </a:lnTo>
                <a:lnTo>
                  <a:pt x="9137659" y="3187657"/>
                </a:lnTo>
                <a:lnTo>
                  <a:pt x="9137659" y="3194035"/>
                </a:lnTo>
                <a:lnTo>
                  <a:pt x="9144002" y="3194035"/>
                </a:lnTo>
                <a:lnTo>
                  <a:pt x="9144002" y="3187657"/>
                </a:lnTo>
                <a:lnTo>
                  <a:pt x="9137659" y="3187657"/>
                </a:lnTo>
                <a:lnTo>
                  <a:pt x="9137659" y="2590807"/>
                </a:lnTo>
                <a:lnTo>
                  <a:pt x="8540794" y="2590807"/>
                </a:lnTo>
                <a:moveTo>
                  <a:pt x="7931121" y="2590807"/>
                </a:moveTo>
                <a:lnTo>
                  <a:pt x="7931121" y="3187657"/>
                </a:lnTo>
                <a:lnTo>
                  <a:pt x="8527986" y="3187657"/>
                </a:lnTo>
                <a:lnTo>
                  <a:pt x="8527986" y="3194035"/>
                </a:lnTo>
                <a:lnTo>
                  <a:pt x="8534329" y="3194035"/>
                </a:lnTo>
                <a:lnTo>
                  <a:pt x="8534329" y="3187657"/>
                </a:lnTo>
                <a:lnTo>
                  <a:pt x="8527986" y="3187657"/>
                </a:lnTo>
                <a:lnTo>
                  <a:pt x="8527986" y="2590807"/>
                </a:lnTo>
                <a:lnTo>
                  <a:pt x="7931121" y="2590807"/>
                </a:lnTo>
                <a:moveTo>
                  <a:pt x="7321569" y="2590807"/>
                </a:moveTo>
                <a:lnTo>
                  <a:pt x="7321569" y="3187657"/>
                </a:lnTo>
                <a:lnTo>
                  <a:pt x="7918434" y="3187657"/>
                </a:lnTo>
                <a:lnTo>
                  <a:pt x="7918434" y="3194035"/>
                </a:lnTo>
                <a:lnTo>
                  <a:pt x="7924778" y="3194035"/>
                </a:lnTo>
                <a:lnTo>
                  <a:pt x="7924778" y="3187657"/>
                </a:lnTo>
                <a:lnTo>
                  <a:pt x="7918434" y="3187657"/>
                </a:lnTo>
                <a:lnTo>
                  <a:pt x="7918434" y="2590807"/>
                </a:lnTo>
                <a:lnTo>
                  <a:pt x="7321569" y="2590807"/>
                </a:lnTo>
                <a:moveTo>
                  <a:pt x="6711896" y="2590807"/>
                </a:moveTo>
                <a:lnTo>
                  <a:pt x="6711896" y="3187657"/>
                </a:lnTo>
                <a:lnTo>
                  <a:pt x="7308761" y="3187657"/>
                </a:lnTo>
                <a:lnTo>
                  <a:pt x="7308761" y="3190880"/>
                </a:lnTo>
                <a:lnTo>
                  <a:pt x="7315104" y="3190880"/>
                </a:lnTo>
                <a:lnTo>
                  <a:pt x="7315104" y="3187657"/>
                </a:lnTo>
                <a:lnTo>
                  <a:pt x="7308761" y="3187657"/>
                </a:lnTo>
                <a:lnTo>
                  <a:pt x="7308761" y="2590807"/>
                </a:lnTo>
                <a:lnTo>
                  <a:pt x="6711896" y="2590807"/>
                </a:lnTo>
                <a:moveTo>
                  <a:pt x="6102345" y="2590807"/>
                </a:moveTo>
                <a:lnTo>
                  <a:pt x="6102345" y="3187657"/>
                </a:lnTo>
                <a:lnTo>
                  <a:pt x="6699210" y="3187657"/>
                </a:lnTo>
                <a:lnTo>
                  <a:pt x="6699210" y="3194035"/>
                </a:lnTo>
                <a:lnTo>
                  <a:pt x="6705553" y="3194035"/>
                </a:lnTo>
                <a:lnTo>
                  <a:pt x="6705553" y="3190880"/>
                </a:lnTo>
                <a:lnTo>
                  <a:pt x="6705553" y="3187657"/>
                </a:lnTo>
                <a:lnTo>
                  <a:pt x="6699210" y="3187657"/>
                </a:lnTo>
                <a:lnTo>
                  <a:pt x="6699210" y="2590807"/>
                </a:lnTo>
                <a:lnTo>
                  <a:pt x="6102345" y="2590807"/>
                </a:lnTo>
                <a:moveTo>
                  <a:pt x="5492793" y="2590807"/>
                </a:moveTo>
                <a:lnTo>
                  <a:pt x="5492793" y="3187657"/>
                </a:lnTo>
                <a:lnTo>
                  <a:pt x="6089658" y="3187657"/>
                </a:lnTo>
                <a:lnTo>
                  <a:pt x="6089658" y="3194035"/>
                </a:lnTo>
                <a:lnTo>
                  <a:pt x="6096001" y="3194035"/>
                </a:lnTo>
                <a:lnTo>
                  <a:pt x="6096001" y="3187657"/>
                </a:lnTo>
                <a:lnTo>
                  <a:pt x="6089658" y="3187657"/>
                </a:lnTo>
                <a:lnTo>
                  <a:pt x="6089658" y="2590807"/>
                </a:lnTo>
                <a:lnTo>
                  <a:pt x="5492793" y="2590807"/>
                </a:lnTo>
                <a:moveTo>
                  <a:pt x="11588795" y="2590807"/>
                </a:moveTo>
                <a:lnTo>
                  <a:pt x="11588795" y="3187657"/>
                </a:lnTo>
                <a:lnTo>
                  <a:pt x="12185660" y="3187657"/>
                </a:lnTo>
                <a:lnTo>
                  <a:pt x="12185660" y="3194035"/>
                </a:lnTo>
                <a:lnTo>
                  <a:pt x="12192003" y="3194035"/>
                </a:lnTo>
                <a:lnTo>
                  <a:pt x="12192003" y="3187657"/>
                </a:lnTo>
                <a:lnTo>
                  <a:pt x="12185660" y="3187657"/>
                </a:lnTo>
                <a:lnTo>
                  <a:pt x="12185660" y="2590807"/>
                </a:lnTo>
                <a:lnTo>
                  <a:pt x="11588795" y="2590807"/>
                </a:lnTo>
                <a:moveTo>
                  <a:pt x="616017" y="1981201"/>
                </a:moveTo>
                <a:lnTo>
                  <a:pt x="616017" y="2578257"/>
                </a:lnTo>
                <a:lnTo>
                  <a:pt x="1212882" y="2578257"/>
                </a:lnTo>
                <a:lnTo>
                  <a:pt x="1212882" y="2581274"/>
                </a:lnTo>
                <a:lnTo>
                  <a:pt x="1219225" y="2581274"/>
                </a:lnTo>
                <a:lnTo>
                  <a:pt x="1219225" y="2578257"/>
                </a:lnTo>
                <a:lnTo>
                  <a:pt x="1212882" y="2578257"/>
                </a:lnTo>
                <a:lnTo>
                  <a:pt x="1212882" y="1981201"/>
                </a:lnTo>
                <a:lnTo>
                  <a:pt x="616017" y="1981201"/>
                </a:lnTo>
                <a:moveTo>
                  <a:pt x="1835119" y="1981201"/>
                </a:moveTo>
                <a:lnTo>
                  <a:pt x="1835119" y="2578257"/>
                </a:lnTo>
                <a:lnTo>
                  <a:pt x="2431984" y="2578257"/>
                </a:lnTo>
                <a:lnTo>
                  <a:pt x="2431984" y="2581274"/>
                </a:lnTo>
                <a:lnTo>
                  <a:pt x="2438327" y="2581274"/>
                </a:lnTo>
                <a:lnTo>
                  <a:pt x="2438327" y="2578257"/>
                </a:lnTo>
                <a:lnTo>
                  <a:pt x="2431984" y="2578257"/>
                </a:lnTo>
                <a:lnTo>
                  <a:pt x="2431984" y="1981201"/>
                </a:lnTo>
                <a:lnTo>
                  <a:pt x="1835119" y="1981201"/>
                </a:lnTo>
                <a:moveTo>
                  <a:pt x="3664017" y="1981201"/>
                </a:moveTo>
                <a:lnTo>
                  <a:pt x="3664017" y="2575102"/>
                </a:lnTo>
                <a:lnTo>
                  <a:pt x="4260882" y="2575102"/>
                </a:lnTo>
                <a:lnTo>
                  <a:pt x="4260882" y="2581274"/>
                </a:lnTo>
                <a:lnTo>
                  <a:pt x="4267225" y="2581274"/>
                </a:lnTo>
                <a:lnTo>
                  <a:pt x="4267225" y="2575102"/>
                </a:lnTo>
                <a:lnTo>
                  <a:pt x="4260882" y="2575102"/>
                </a:lnTo>
                <a:lnTo>
                  <a:pt x="4260882" y="1981201"/>
                </a:lnTo>
                <a:lnTo>
                  <a:pt x="3664017" y="1981201"/>
                </a:lnTo>
                <a:moveTo>
                  <a:pt x="3054344" y="1981201"/>
                </a:moveTo>
                <a:lnTo>
                  <a:pt x="3054344" y="2578257"/>
                </a:lnTo>
                <a:lnTo>
                  <a:pt x="3651209" y="2578257"/>
                </a:lnTo>
                <a:lnTo>
                  <a:pt x="3651209" y="2581274"/>
                </a:lnTo>
                <a:lnTo>
                  <a:pt x="3657552" y="2581274"/>
                </a:lnTo>
                <a:lnTo>
                  <a:pt x="3657552" y="2578257"/>
                </a:lnTo>
                <a:lnTo>
                  <a:pt x="3651209" y="2578257"/>
                </a:lnTo>
                <a:lnTo>
                  <a:pt x="3651209" y="1981201"/>
                </a:lnTo>
                <a:lnTo>
                  <a:pt x="3054344" y="1981201"/>
                </a:lnTo>
                <a:moveTo>
                  <a:pt x="2444793" y="1981201"/>
                </a:moveTo>
                <a:lnTo>
                  <a:pt x="2444793" y="1981201"/>
                </a:lnTo>
                <a:lnTo>
                  <a:pt x="2444793" y="1981201"/>
                </a:lnTo>
                <a:lnTo>
                  <a:pt x="2444793" y="2578257"/>
                </a:lnTo>
                <a:lnTo>
                  <a:pt x="3041658" y="2578257"/>
                </a:lnTo>
                <a:lnTo>
                  <a:pt x="3041658" y="2581274"/>
                </a:lnTo>
                <a:lnTo>
                  <a:pt x="3048001" y="2581274"/>
                </a:lnTo>
                <a:lnTo>
                  <a:pt x="3048001" y="2578257"/>
                </a:lnTo>
                <a:lnTo>
                  <a:pt x="3041658" y="2578257"/>
                </a:lnTo>
                <a:lnTo>
                  <a:pt x="3041658" y="1981201"/>
                </a:lnTo>
                <a:lnTo>
                  <a:pt x="2444793" y="1981201"/>
                </a:lnTo>
                <a:moveTo>
                  <a:pt x="4273569" y="1981201"/>
                </a:moveTo>
                <a:lnTo>
                  <a:pt x="4273569" y="1981201"/>
                </a:lnTo>
                <a:lnTo>
                  <a:pt x="4273569" y="1981201"/>
                </a:lnTo>
                <a:lnTo>
                  <a:pt x="4273569" y="2575102"/>
                </a:lnTo>
                <a:lnTo>
                  <a:pt x="4870434" y="2575102"/>
                </a:lnTo>
                <a:lnTo>
                  <a:pt x="4870434" y="2581274"/>
                </a:lnTo>
                <a:lnTo>
                  <a:pt x="4876777" y="2581274"/>
                </a:lnTo>
                <a:lnTo>
                  <a:pt x="4876777" y="2575102"/>
                </a:lnTo>
                <a:lnTo>
                  <a:pt x="4870434" y="2575102"/>
                </a:lnTo>
                <a:lnTo>
                  <a:pt x="4870434" y="1981201"/>
                </a:lnTo>
                <a:lnTo>
                  <a:pt x="4273569" y="1981201"/>
                </a:lnTo>
                <a:moveTo>
                  <a:pt x="5492793" y="1981201"/>
                </a:moveTo>
                <a:lnTo>
                  <a:pt x="5492793" y="2575102"/>
                </a:lnTo>
                <a:lnTo>
                  <a:pt x="6089658" y="2575102"/>
                </a:lnTo>
                <a:lnTo>
                  <a:pt x="6089658" y="2581274"/>
                </a:lnTo>
                <a:lnTo>
                  <a:pt x="6096001" y="2581274"/>
                </a:lnTo>
                <a:lnTo>
                  <a:pt x="6096001" y="2575102"/>
                </a:lnTo>
                <a:lnTo>
                  <a:pt x="6089658" y="2575102"/>
                </a:lnTo>
                <a:lnTo>
                  <a:pt x="6089658" y="1981201"/>
                </a:lnTo>
                <a:lnTo>
                  <a:pt x="5492793" y="1981201"/>
                </a:lnTo>
                <a:moveTo>
                  <a:pt x="4883120" y="1981201"/>
                </a:moveTo>
                <a:lnTo>
                  <a:pt x="4883120" y="1981201"/>
                </a:lnTo>
                <a:lnTo>
                  <a:pt x="4883120" y="2575102"/>
                </a:lnTo>
                <a:lnTo>
                  <a:pt x="5479985" y="2575102"/>
                </a:lnTo>
                <a:lnTo>
                  <a:pt x="5479985" y="2581274"/>
                </a:lnTo>
                <a:lnTo>
                  <a:pt x="5486328" y="2581274"/>
                </a:lnTo>
                <a:lnTo>
                  <a:pt x="5486328" y="2581274"/>
                </a:lnTo>
                <a:lnTo>
                  <a:pt x="5486328" y="2575102"/>
                </a:lnTo>
                <a:lnTo>
                  <a:pt x="5479985" y="2575102"/>
                </a:lnTo>
                <a:lnTo>
                  <a:pt x="5479985" y="1981201"/>
                </a:lnTo>
                <a:lnTo>
                  <a:pt x="4883120" y="1981201"/>
                </a:lnTo>
                <a:moveTo>
                  <a:pt x="6711896" y="1981201"/>
                </a:moveTo>
                <a:lnTo>
                  <a:pt x="6711896" y="2575102"/>
                </a:lnTo>
                <a:lnTo>
                  <a:pt x="7308761" y="2575102"/>
                </a:lnTo>
                <a:lnTo>
                  <a:pt x="7308761" y="2581274"/>
                </a:lnTo>
                <a:lnTo>
                  <a:pt x="7315104" y="2581274"/>
                </a:lnTo>
                <a:lnTo>
                  <a:pt x="7315104" y="2575102"/>
                </a:lnTo>
                <a:lnTo>
                  <a:pt x="7308761" y="2575102"/>
                </a:lnTo>
                <a:lnTo>
                  <a:pt x="7308761" y="1981201"/>
                </a:lnTo>
                <a:lnTo>
                  <a:pt x="6711896" y="1981201"/>
                </a:lnTo>
                <a:moveTo>
                  <a:pt x="6102345" y="1981201"/>
                </a:moveTo>
                <a:lnTo>
                  <a:pt x="6102345" y="1981201"/>
                </a:lnTo>
                <a:lnTo>
                  <a:pt x="6102345" y="2575102"/>
                </a:lnTo>
                <a:lnTo>
                  <a:pt x="6699210" y="2575102"/>
                </a:lnTo>
                <a:lnTo>
                  <a:pt x="6699210" y="2581274"/>
                </a:lnTo>
                <a:lnTo>
                  <a:pt x="6705553" y="2581274"/>
                </a:lnTo>
                <a:lnTo>
                  <a:pt x="6705553" y="2575102"/>
                </a:lnTo>
                <a:lnTo>
                  <a:pt x="6699210" y="2575102"/>
                </a:lnTo>
                <a:lnTo>
                  <a:pt x="6699210" y="1981201"/>
                </a:lnTo>
                <a:lnTo>
                  <a:pt x="6102345" y="1981201"/>
                </a:lnTo>
                <a:moveTo>
                  <a:pt x="7931121" y="1981201"/>
                </a:moveTo>
                <a:lnTo>
                  <a:pt x="7931121" y="2575102"/>
                </a:lnTo>
                <a:lnTo>
                  <a:pt x="8527986" y="2575102"/>
                </a:lnTo>
                <a:lnTo>
                  <a:pt x="8527986" y="2581274"/>
                </a:lnTo>
                <a:lnTo>
                  <a:pt x="8534329" y="2581274"/>
                </a:lnTo>
                <a:lnTo>
                  <a:pt x="8534329" y="2575102"/>
                </a:lnTo>
                <a:lnTo>
                  <a:pt x="8527986" y="2575102"/>
                </a:lnTo>
                <a:lnTo>
                  <a:pt x="8527986" y="1981201"/>
                </a:lnTo>
                <a:lnTo>
                  <a:pt x="7931121" y="1981201"/>
                </a:lnTo>
                <a:moveTo>
                  <a:pt x="7321569" y="1981201"/>
                </a:moveTo>
                <a:lnTo>
                  <a:pt x="7321569" y="1981201"/>
                </a:lnTo>
                <a:lnTo>
                  <a:pt x="7321569" y="2575102"/>
                </a:lnTo>
                <a:lnTo>
                  <a:pt x="7918434" y="2575102"/>
                </a:lnTo>
                <a:lnTo>
                  <a:pt x="7918434" y="2581274"/>
                </a:lnTo>
                <a:lnTo>
                  <a:pt x="7924778" y="2581274"/>
                </a:lnTo>
                <a:lnTo>
                  <a:pt x="7924778" y="2575102"/>
                </a:lnTo>
                <a:lnTo>
                  <a:pt x="7918434" y="2575102"/>
                </a:lnTo>
                <a:lnTo>
                  <a:pt x="7918434" y="1981201"/>
                </a:lnTo>
                <a:lnTo>
                  <a:pt x="7321569" y="1981201"/>
                </a:lnTo>
                <a:moveTo>
                  <a:pt x="9759897" y="1981201"/>
                </a:moveTo>
                <a:lnTo>
                  <a:pt x="9759897" y="2575102"/>
                </a:lnTo>
                <a:lnTo>
                  <a:pt x="10356762" y="2575102"/>
                </a:lnTo>
                <a:lnTo>
                  <a:pt x="10356762" y="2581274"/>
                </a:lnTo>
                <a:lnTo>
                  <a:pt x="10363105" y="2581274"/>
                </a:lnTo>
                <a:lnTo>
                  <a:pt x="10363105" y="2575102"/>
                </a:lnTo>
                <a:lnTo>
                  <a:pt x="10356762" y="2575102"/>
                </a:lnTo>
                <a:lnTo>
                  <a:pt x="10356762" y="1981201"/>
                </a:lnTo>
                <a:lnTo>
                  <a:pt x="9759897" y="1981201"/>
                </a:lnTo>
                <a:moveTo>
                  <a:pt x="9150345" y="1981201"/>
                </a:moveTo>
                <a:lnTo>
                  <a:pt x="9150345" y="2575102"/>
                </a:lnTo>
                <a:lnTo>
                  <a:pt x="9747210" y="2575102"/>
                </a:lnTo>
                <a:lnTo>
                  <a:pt x="9747210" y="2581274"/>
                </a:lnTo>
                <a:lnTo>
                  <a:pt x="9753554" y="2581274"/>
                </a:lnTo>
                <a:lnTo>
                  <a:pt x="9753554" y="2575102"/>
                </a:lnTo>
                <a:lnTo>
                  <a:pt x="9747210" y="2575102"/>
                </a:lnTo>
                <a:lnTo>
                  <a:pt x="9747210" y="1981201"/>
                </a:lnTo>
                <a:lnTo>
                  <a:pt x="9150345" y="1981201"/>
                </a:lnTo>
                <a:moveTo>
                  <a:pt x="10979121" y="1981201"/>
                </a:moveTo>
                <a:lnTo>
                  <a:pt x="10979121" y="2575102"/>
                </a:lnTo>
                <a:lnTo>
                  <a:pt x="11575986" y="2575102"/>
                </a:lnTo>
                <a:lnTo>
                  <a:pt x="11575986" y="2581274"/>
                </a:lnTo>
                <a:lnTo>
                  <a:pt x="11582330" y="2581274"/>
                </a:lnTo>
                <a:lnTo>
                  <a:pt x="11582330" y="2575102"/>
                </a:lnTo>
                <a:lnTo>
                  <a:pt x="11575986" y="2575102"/>
                </a:lnTo>
                <a:lnTo>
                  <a:pt x="11575986" y="1981201"/>
                </a:lnTo>
                <a:lnTo>
                  <a:pt x="10979121" y="1981201"/>
                </a:lnTo>
                <a:moveTo>
                  <a:pt x="10369570" y="1981201"/>
                </a:moveTo>
                <a:lnTo>
                  <a:pt x="10369570" y="1981201"/>
                </a:lnTo>
                <a:lnTo>
                  <a:pt x="10369570" y="2575102"/>
                </a:lnTo>
                <a:lnTo>
                  <a:pt x="10966435" y="2575102"/>
                </a:lnTo>
                <a:lnTo>
                  <a:pt x="10966435" y="2581274"/>
                </a:lnTo>
                <a:lnTo>
                  <a:pt x="10972778" y="2581274"/>
                </a:lnTo>
                <a:lnTo>
                  <a:pt x="10972778" y="2575102"/>
                </a:lnTo>
                <a:lnTo>
                  <a:pt x="10966435" y="2575102"/>
                </a:lnTo>
                <a:lnTo>
                  <a:pt x="10966435" y="1981201"/>
                </a:lnTo>
                <a:lnTo>
                  <a:pt x="10369570" y="1981201"/>
                </a:lnTo>
                <a:moveTo>
                  <a:pt x="11588795" y="1981201"/>
                </a:moveTo>
                <a:lnTo>
                  <a:pt x="11588795" y="1981201"/>
                </a:lnTo>
                <a:lnTo>
                  <a:pt x="11588795" y="2575102"/>
                </a:lnTo>
                <a:lnTo>
                  <a:pt x="12185660" y="2575102"/>
                </a:lnTo>
                <a:lnTo>
                  <a:pt x="12185660" y="2581274"/>
                </a:lnTo>
                <a:lnTo>
                  <a:pt x="12192003" y="2581274"/>
                </a:lnTo>
                <a:lnTo>
                  <a:pt x="12192003" y="2575102"/>
                </a:lnTo>
                <a:lnTo>
                  <a:pt x="12185660" y="2575102"/>
                </a:lnTo>
                <a:lnTo>
                  <a:pt x="12185660" y="1981201"/>
                </a:lnTo>
                <a:lnTo>
                  <a:pt x="11588795" y="1981201"/>
                </a:lnTo>
                <a:moveTo>
                  <a:pt x="616017" y="1371596"/>
                </a:moveTo>
                <a:lnTo>
                  <a:pt x="616017" y="1968445"/>
                </a:lnTo>
                <a:lnTo>
                  <a:pt x="1212882" y="1968445"/>
                </a:lnTo>
                <a:lnTo>
                  <a:pt x="1212882" y="1974823"/>
                </a:lnTo>
                <a:lnTo>
                  <a:pt x="1219225" y="1974823"/>
                </a:lnTo>
                <a:lnTo>
                  <a:pt x="1219225" y="1971669"/>
                </a:lnTo>
                <a:lnTo>
                  <a:pt x="1219225" y="1971669"/>
                </a:lnTo>
                <a:lnTo>
                  <a:pt x="1219225" y="1968445"/>
                </a:lnTo>
                <a:lnTo>
                  <a:pt x="1212882" y="1968445"/>
                </a:lnTo>
                <a:lnTo>
                  <a:pt x="1212882" y="1371596"/>
                </a:lnTo>
                <a:lnTo>
                  <a:pt x="616017" y="1371596"/>
                </a:lnTo>
                <a:moveTo>
                  <a:pt x="3054344" y="1371596"/>
                </a:moveTo>
                <a:lnTo>
                  <a:pt x="3054344" y="1968445"/>
                </a:lnTo>
                <a:lnTo>
                  <a:pt x="3651209" y="1968445"/>
                </a:lnTo>
                <a:lnTo>
                  <a:pt x="3651209" y="1974823"/>
                </a:lnTo>
                <a:lnTo>
                  <a:pt x="3657552" y="1974823"/>
                </a:lnTo>
                <a:lnTo>
                  <a:pt x="3657552" y="1968445"/>
                </a:lnTo>
                <a:lnTo>
                  <a:pt x="3651209" y="1968445"/>
                </a:lnTo>
                <a:lnTo>
                  <a:pt x="3651209" y="1371596"/>
                </a:lnTo>
                <a:lnTo>
                  <a:pt x="3054344" y="1371596"/>
                </a:lnTo>
                <a:moveTo>
                  <a:pt x="2444793" y="1371596"/>
                </a:moveTo>
                <a:lnTo>
                  <a:pt x="2444793" y="1968445"/>
                </a:lnTo>
                <a:lnTo>
                  <a:pt x="3041658" y="1968445"/>
                </a:lnTo>
                <a:lnTo>
                  <a:pt x="3041658" y="1974823"/>
                </a:lnTo>
                <a:lnTo>
                  <a:pt x="3048001" y="1974823"/>
                </a:lnTo>
                <a:lnTo>
                  <a:pt x="3048001" y="1968445"/>
                </a:lnTo>
                <a:lnTo>
                  <a:pt x="3041658" y="1968445"/>
                </a:lnTo>
                <a:lnTo>
                  <a:pt x="3041658" y="1371596"/>
                </a:lnTo>
                <a:lnTo>
                  <a:pt x="2444793" y="1371596"/>
                </a:lnTo>
                <a:moveTo>
                  <a:pt x="1835119" y="1371596"/>
                </a:moveTo>
                <a:lnTo>
                  <a:pt x="1835119" y="1968445"/>
                </a:lnTo>
                <a:lnTo>
                  <a:pt x="2431984" y="1968445"/>
                </a:lnTo>
                <a:lnTo>
                  <a:pt x="2431984" y="1974823"/>
                </a:lnTo>
                <a:lnTo>
                  <a:pt x="2438327" y="1974823"/>
                </a:lnTo>
                <a:lnTo>
                  <a:pt x="2438327" y="1968445"/>
                </a:lnTo>
                <a:lnTo>
                  <a:pt x="2431984" y="1968445"/>
                </a:lnTo>
                <a:lnTo>
                  <a:pt x="2431984" y="1371596"/>
                </a:lnTo>
                <a:lnTo>
                  <a:pt x="1835119" y="1371596"/>
                </a:lnTo>
                <a:moveTo>
                  <a:pt x="1225568" y="1371596"/>
                </a:moveTo>
                <a:lnTo>
                  <a:pt x="1225568" y="1371596"/>
                </a:lnTo>
                <a:lnTo>
                  <a:pt x="1225568" y="1371596"/>
                </a:lnTo>
                <a:lnTo>
                  <a:pt x="1225568" y="1968445"/>
                </a:lnTo>
                <a:lnTo>
                  <a:pt x="1822433" y="1968445"/>
                </a:lnTo>
                <a:lnTo>
                  <a:pt x="1822433" y="1828817"/>
                </a:lnTo>
                <a:lnTo>
                  <a:pt x="1822433" y="1828817"/>
                </a:lnTo>
                <a:lnTo>
                  <a:pt x="1822433" y="1371596"/>
                </a:lnTo>
                <a:lnTo>
                  <a:pt x="1225568" y="1371596"/>
                </a:lnTo>
                <a:moveTo>
                  <a:pt x="6102345" y="1371596"/>
                </a:moveTo>
                <a:lnTo>
                  <a:pt x="6102345" y="1828817"/>
                </a:lnTo>
                <a:lnTo>
                  <a:pt x="6102345" y="1968445"/>
                </a:lnTo>
                <a:lnTo>
                  <a:pt x="6699210" y="1968445"/>
                </a:lnTo>
                <a:lnTo>
                  <a:pt x="6699210" y="1828817"/>
                </a:lnTo>
                <a:lnTo>
                  <a:pt x="6699210" y="1371596"/>
                </a:lnTo>
                <a:lnTo>
                  <a:pt x="6102345" y="1371596"/>
                </a:lnTo>
                <a:moveTo>
                  <a:pt x="5492793" y="1371596"/>
                </a:moveTo>
                <a:lnTo>
                  <a:pt x="5492793" y="1968445"/>
                </a:lnTo>
                <a:lnTo>
                  <a:pt x="6089658" y="1968445"/>
                </a:lnTo>
                <a:lnTo>
                  <a:pt x="6089658" y="1828817"/>
                </a:lnTo>
                <a:lnTo>
                  <a:pt x="6089658" y="1371596"/>
                </a:lnTo>
                <a:lnTo>
                  <a:pt x="5492793" y="1371596"/>
                </a:lnTo>
                <a:moveTo>
                  <a:pt x="4883120" y="1371596"/>
                </a:moveTo>
                <a:lnTo>
                  <a:pt x="4883120" y="1968445"/>
                </a:lnTo>
                <a:lnTo>
                  <a:pt x="5479985" y="1968445"/>
                </a:lnTo>
                <a:lnTo>
                  <a:pt x="5479985" y="1828817"/>
                </a:lnTo>
                <a:lnTo>
                  <a:pt x="5479985" y="1828817"/>
                </a:lnTo>
                <a:lnTo>
                  <a:pt x="5479985" y="1371596"/>
                </a:lnTo>
                <a:lnTo>
                  <a:pt x="4883120" y="1371596"/>
                </a:lnTo>
                <a:moveTo>
                  <a:pt x="3664017" y="1371596"/>
                </a:moveTo>
                <a:lnTo>
                  <a:pt x="3664017" y="1371596"/>
                </a:lnTo>
                <a:lnTo>
                  <a:pt x="3664017" y="1371596"/>
                </a:lnTo>
                <a:lnTo>
                  <a:pt x="3664017" y="1968445"/>
                </a:lnTo>
                <a:lnTo>
                  <a:pt x="4260882" y="1968445"/>
                </a:lnTo>
                <a:lnTo>
                  <a:pt x="4260882" y="1828817"/>
                </a:lnTo>
                <a:lnTo>
                  <a:pt x="4260882" y="1828817"/>
                </a:lnTo>
                <a:lnTo>
                  <a:pt x="4260882" y="1371596"/>
                </a:lnTo>
                <a:lnTo>
                  <a:pt x="3664017" y="1371596"/>
                </a:lnTo>
                <a:moveTo>
                  <a:pt x="8540794" y="1371596"/>
                </a:moveTo>
                <a:lnTo>
                  <a:pt x="8540794" y="1828817"/>
                </a:lnTo>
                <a:lnTo>
                  <a:pt x="8540794" y="1968445"/>
                </a:lnTo>
                <a:lnTo>
                  <a:pt x="9137659" y="1968445"/>
                </a:lnTo>
                <a:lnTo>
                  <a:pt x="9137659" y="1828817"/>
                </a:lnTo>
                <a:lnTo>
                  <a:pt x="9137659" y="1371596"/>
                </a:lnTo>
                <a:lnTo>
                  <a:pt x="8540794" y="1371596"/>
                </a:lnTo>
                <a:moveTo>
                  <a:pt x="7931121" y="1371596"/>
                </a:moveTo>
                <a:lnTo>
                  <a:pt x="7931121" y="1828817"/>
                </a:lnTo>
                <a:lnTo>
                  <a:pt x="7931121" y="1968445"/>
                </a:lnTo>
                <a:lnTo>
                  <a:pt x="8527986" y="1968445"/>
                </a:lnTo>
                <a:lnTo>
                  <a:pt x="8527986" y="1828817"/>
                </a:lnTo>
                <a:lnTo>
                  <a:pt x="8527986" y="1371596"/>
                </a:lnTo>
                <a:lnTo>
                  <a:pt x="7931121" y="1371596"/>
                </a:lnTo>
                <a:moveTo>
                  <a:pt x="7321569" y="1371596"/>
                </a:moveTo>
                <a:lnTo>
                  <a:pt x="7321569" y="1828817"/>
                </a:lnTo>
                <a:lnTo>
                  <a:pt x="7321569" y="1968445"/>
                </a:lnTo>
                <a:lnTo>
                  <a:pt x="7918434" y="1968445"/>
                </a:lnTo>
                <a:lnTo>
                  <a:pt x="7918434" y="1828817"/>
                </a:lnTo>
                <a:lnTo>
                  <a:pt x="7918434" y="1371596"/>
                </a:lnTo>
                <a:lnTo>
                  <a:pt x="7321569" y="1371596"/>
                </a:lnTo>
                <a:moveTo>
                  <a:pt x="11588795" y="1371596"/>
                </a:moveTo>
                <a:lnTo>
                  <a:pt x="11588795" y="1828817"/>
                </a:lnTo>
                <a:lnTo>
                  <a:pt x="11588795" y="1968445"/>
                </a:lnTo>
                <a:lnTo>
                  <a:pt x="12185660" y="1968445"/>
                </a:lnTo>
                <a:lnTo>
                  <a:pt x="12185660" y="1828817"/>
                </a:lnTo>
                <a:lnTo>
                  <a:pt x="12185660" y="1371596"/>
                </a:lnTo>
                <a:lnTo>
                  <a:pt x="11588795" y="1371596"/>
                </a:lnTo>
                <a:moveTo>
                  <a:pt x="10979121" y="1371596"/>
                </a:moveTo>
                <a:lnTo>
                  <a:pt x="10979121" y="1828817"/>
                </a:lnTo>
                <a:lnTo>
                  <a:pt x="10979121" y="1968445"/>
                </a:lnTo>
                <a:lnTo>
                  <a:pt x="11575986" y="1968445"/>
                </a:lnTo>
                <a:lnTo>
                  <a:pt x="11575986" y="1828817"/>
                </a:lnTo>
                <a:lnTo>
                  <a:pt x="11575986" y="1371596"/>
                </a:lnTo>
                <a:lnTo>
                  <a:pt x="10979121" y="1371596"/>
                </a:lnTo>
                <a:moveTo>
                  <a:pt x="10369570" y="1371596"/>
                </a:moveTo>
                <a:lnTo>
                  <a:pt x="10369570" y="1828817"/>
                </a:lnTo>
                <a:lnTo>
                  <a:pt x="10369570" y="1968445"/>
                </a:lnTo>
                <a:lnTo>
                  <a:pt x="10966435" y="1968445"/>
                </a:lnTo>
                <a:lnTo>
                  <a:pt x="10966435" y="1828817"/>
                </a:lnTo>
                <a:lnTo>
                  <a:pt x="10966435" y="1371596"/>
                </a:lnTo>
                <a:lnTo>
                  <a:pt x="10369570" y="1371596"/>
                </a:lnTo>
                <a:moveTo>
                  <a:pt x="9759897" y="1371596"/>
                </a:moveTo>
                <a:lnTo>
                  <a:pt x="9759897" y="1828817"/>
                </a:lnTo>
                <a:lnTo>
                  <a:pt x="9759897" y="1968445"/>
                </a:lnTo>
                <a:lnTo>
                  <a:pt x="10356762" y="1968445"/>
                </a:lnTo>
                <a:lnTo>
                  <a:pt x="10356762" y="1828817"/>
                </a:lnTo>
                <a:lnTo>
                  <a:pt x="10356762" y="1371596"/>
                </a:lnTo>
                <a:lnTo>
                  <a:pt x="9759897" y="1371596"/>
                </a:lnTo>
                <a:moveTo>
                  <a:pt x="9150345" y="1371596"/>
                </a:moveTo>
                <a:lnTo>
                  <a:pt x="9150345" y="1371596"/>
                </a:lnTo>
                <a:lnTo>
                  <a:pt x="9150345" y="1828817"/>
                </a:lnTo>
                <a:lnTo>
                  <a:pt x="9150345" y="1968445"/>
                </a:lnTo>
                <a:lnTo>
                  <a:pt x="9747210" y="1968445"/>
                </a:lnTo>
                <a:lnTo>
                  <a:pt x="9747210" y="1828817"/>
                </a:lnTo>
                <a:lnTo>
                  <a:pt x="9747210" y="1371596"/>
                </a:lnTo>
                <a:lnTo>
                  <a:pt x="9150345" y="1371596"/>
                </a:lnTo>
                <a:moveTo>
                  <a:pt x="616017" y="761990"/>
                </a:moveTo>
                <a:lnTo>
                  <a:pt x="616017" y="761990"/>
                </a:lnTo>
                <a:lnTo>
                  <a:pt x="616017" y="761990"/>
                </a:lnTo>
                <a:lnTo>
                  <a:pt x="616017" y="1355891"/>
                </a:lnTo>
                <a:lnTo>
                  <a:pt x="1212882" y="1355891"/>
                </a:lnTo>
                <a:lnTo>
                  <a:pt x="1212882" y="1362063"/>
                </a:lnTo>
                <a:lnTo>
                  <a:pt x="1219225" y="1362063"/>
                </a:lnTo>
                <a:lnTo>
                  <a:pt x="1219225" y="1355891"/>
                </a:lnTo>
                <a:lnTo>
                  <a:pt x="1212882" y="1355891"/>
                </a:lnTo>
                <a:lnTo>
                  <a:pt x="1212882" y="761990"/>
                </a:lnTo>
                <a:lnTo>
                  <a:pt x="616017" y="761990"/>
                </a:lnTo>
                <a:moveTo>
                  <a:pt x="1225568" y="761990"/>
                </a:moveTo>
                <a:lnTo>
                  <a:pt x="1225568" y="761990"/>
                </a:lnTo>
                <a:lnTo>
                  <a:pt x="1225568" y="761990"/>
                </a:lnTo>
                <a:lnTo>
                  <a:pt x="1225568" y="1355891"/>
                </a:lnTo>
                <a:lnTo>
                  <a:pt x="1822433" y="1355891"/>
                </a:lnTo>
                <a:lnTo>
                  <a:pt x="1822433" y="1362063"/>
                </a:lnTo>
                <a:lnTo>
                  <a:pt x="1828776" y="1362063"/>
                </a:lnTo>
                <a:lnTo>
                  <a:pt x="1828776" y="1355891"/>
                </a:lnTo>
                <a:lnTo>
                  <a:pt x="1822433" y="1355891"/>
                </a:lnTo>
                <a:lnTo>
                  <a:pt x="1822433" y="761990"/>
                </a:lnTo>
                <a:lnTo>
                  <a:pt x="1225568" y="761990"/>
                </a:lnTo>
                <a:moveTo>
                  <a:pt x="1835241" y="761990"/>
                </a:moveTo>
                <a:lnTo>
                  <a:pt x="1835241" y="761990"/>
                </a:lnTo>
                <a:lnTo>
                  <a:pt x="1835241" y="761990"/>
                </a:lnTo>
                <a:lnTo>
                  <a:pt x="1835241" y="1355891"/>
                </a:lnTo>
                <a:lnTo>
                  <a:pt x="2432106" y="1355891"/>
                </a:lnTo>
                <a:lnTo>
                  <a:pt x="2432106" y="1362063"/>
                </a:lnTo>
                <a:lnTo>
                  <a:pt x="2438449" y="1362063"/>
                </a:lnTo>
                <a:lnTo>
                  <a:pt x="2438449" y="1355891"/>
                </a:lnTo>
                <a:lnTo>
                  <a:pt x="2432106" y="1355891"/>
                </a:lnTo>
                <a:lnTo>
                  <a:pt x="2432106" y="761990"/>
                </a:lnTo>
                <a:lnTo>
                  <a:pt x="1835241" y="761990"/>
                </a:lnTo>
                <a:moveTo>
                  <a:pt x="2444793" y="761990"/>
                </a:moveTo>
                <a:lnTo>
                  <a:pt x="2444793" y="761990"/>
                </a:lnTo>
                <a:lnTo>
                  <a:pt x="2444793" y="761990"/>
                </a:lnTo>
                <a:lnTo>
                  <a:pt x="2444793" y="1355891"/>
                </a:lnTo>
                <a:lnTo>
                  <a:pt x="3041658" y="1355891"/>
                </a:lnTo>
                <a:lnTo>
                  <a:pt x="3041658" y="1362063"/>
                </a:lnTo>
                <a:lnTo>
                  <a:pt x="3048001" y="1362063"/>
                </a:lnTo>
                <a:lnTo>
                  <a:pt x="3048001" y="1355891"/>
                </a:lnTo>
                <a:lnTo>
                  <a:pt x="3041658" y="1355891"/>
                </a:lnTo>
                <a:lnTo>
                  <a:pt x="3041658" y="761990"/>
                </a:lnTo>
                <a:lnTo>
                  <a:pt x="2444793" y="761990"/>
                </a:lnTo>
                <a:moveTo>
                  <a:pt x="3664017" y="761990"/>
                </a:moveTo>
                <a:lnTo>
                  <a:pt x="3664017" y="761990"/>
                </a:lnTo>
                <a:lnTo>
                  <a:pt x="3664017" y="761990"/>
                </a:lnTo>
                <a:lnTo>
                  <a:pt x="3664017" y="1355891"/>
                </a:lnTo>
                <a:lnTo>
                  <a:pt x="4260882" y="1355891"/>
                </a:lnTo>
                <a:lnTo>
                  <a:pt x="4260882" y="1362063"/>
                </a:lnTo>
                <a:lnTo>
                  <a:pt x="4267225" y="1362063"/>
                </a:lnTo>
                <a:lnTo>
                  <a:pt x="4267225" y="1362063"/>
                </a:lnTo>
                <a:lnTo>
                  <a:pt x="4267225" y="1355891"/>
                </a:lnTo>
                <a:lnTo>
                  <a:pt x="4260882" y="1355891"/>
                </a:lnTo>
                <a:lnTo>
                  <a:pt x="4260882" y="761990"/>
                </a:lnTo>
                <a:lnTo>
                  <a:pt x="3664017" y="761990"/>
                </a:lnTo>
                <a:moveTo>
                  <a:pt x="4273569" y="761990"/>
                </a:moveTo>
                <a:lnTo>
                  <a:pt x="4273569" y="761990"/>
                </a:lnTo>
                <a:lnTo>
                  <a:pt x="4273569" y="761990"/>
                </a:lnTo>
                <a:lnTo>
                  <a:pt x="4273569" y="1355891"/>
                </a:lnTo>
                <a:lnTo>
                  <a:pt x="4870434" y="1355891"/>
                </a:lnTo>
                <a:lnTo>
                  <a:pt x="4870434" y="1362063"/>
                </a:lnTo>
                <a:lnTo>
                  <a:pt x="4876777" y="1362063"/>
                </a:lnTo>
                <a:lnTo>
                  <a:pt x="4876777" y="1355891"/>
                </a:lnTo>
                <a:lnTo>
                  <a:pt x="4870434" y="1355891"/>
                </a:lnTo>
                <a:lnTo>
                  <a:pt x="4870434" y="761990"/>
                </a:lnTo>
                <a:lnTo>
                  <a:pt x="4273569" y="761990"/>
                </a:lnTo>
                <a:moveTo>
                  <a:pt x="4883120" y="761990"/>
                </a:moveTo>
                <a:lnTo>
                  <a:pt x="4883120" y="761990"/>
                </a:lnTo>
                <a:lnTo>
                  <a:pt x="4883120" y="1355891"/>
                </a:lnTo>
                <a:lnTo>
                  <a:pt x="5479985" y="1355891"/>
                </a:lnTo>
                <a:lnTo>
                  <a:pt x="5479985" y="1362063"/>
                </a:lnTo>
                <a:lnTo>
                  <a:pt x="5486328" y="1362063"/>
                </a:lnTo>
                <a:lnTo>
                  <a:pt x="5486328" y="1355891"/>
                </a:lnTo>
                <a:lnTo>
                  <a:pt x="5479985" y="1355891"/>
                </a:lnTo>
                <a:lnTo>
                  <a:pt x="5479985" y="761990"/>
                </a:lnTo>
                <a:lnTo>
                  <a:pt x="4883120" y="761990"/>
                </a:lnTo>
                <a:moveTo>
                  <a:pt x="5492793" y="761990"/>
                </a:moveTo>
                <a:lnTo>
                  <a:pt x="5492793" y="761990"/>
                </a:lnTo>
                <a:lnTo>
                  <a:pt x="5492793" y="761990"/>
                </a:lnTo>
                <a:lnTo>
                  <a:pt x="5492793" y="1355891"/>
                </a:lnTo>
                <a:lnTo>
                  <a:pt x="6089658" y="1355891"/>
                </a:lnTo>
                <a:lnTo>
                  <a:pt x="6089658" y="1362063"/>
                </a:lnTo>
                <a:lnTo>
                  <a:pt x="6096001" y="1362063"/>
                </a:lnTo>
                <a:lnTo>
                  <a:pt x="6096001" y="1355891"/>
                </a:lnTo>
                <a:lnTo>
                  <a:pt x="6089658" y="1355891"/>
                </a:lnTo>
                <a:lnTo>
                  <a:pt x="6089658" y="761990"/>
                </a:lnTo>
                <a:lnTo>
                  <a:pt x="5492793" y="761990"/>
                </a:lnTo>
                <a:moveTo>
                  <a:pt x="6102345" y="761990"/>
                </a:moveTo>
                <a:lnTo>
                  <a:pt x="6102345" y="761990"/>
                </a:lnTo>
                <a:lnTo>
                  <a:pt x="6102345" y="1355891"/>
                </a:lnTo>
                <a:lnTo>
                  <a:pt x="6699210" y="1355891"/>
                </a:lnTo>
                <a:lnTo>
                  <a:pt x="6699210" y="1362063"/>
                </a:lnTo>
                <a:lnTo>
                  <a:pt x="6705553" y="1362063"/>
                </a:lnTo>
                <a:lnTo>
                  <a:pt x="6705553" y="1355891"/>
                </a:lnTo>
                <a:lnTo>
                  <a:pt x="6699210" y="1355891"/>
                </a:lnTo>
                <a:lnTo>
                  <a:pt x="6699210" y="761990"/>
                </a:lnTo>
                <a:lnTo>
                  <a:pt x="6102345" y="761990"/>
                </a:lnTo>
                <a:moveTo>
                  <a:pt x="6711896" y="761990"/>
                </a:moveTo>
                <a:lnTo>
                  <a:pt x="6711896" y="761990"/>
                </a:lnTo>
                <a:lnTo>
                  <a:pt x="6711896" y="1355891"/>
                </a:lnTo>
                <a:lnTo>
                  <a:pt x="7308761" y="1355891"/>
                </a:lnTo>
                <a:lnTo>
                  <a:pt x="7308761" y="1362063"/>
                </a:lnTo>
                <a:lnTo>
                  <a:pt x="7315104" y="1362063"/>
                </a:lnTo>
                <a:lnTo>
                  <a:pt x="7315104" y="1355891"/>
                </a:lnTo>
                <a:lnTo>
                  <a:pt x="7308761" y="1355891"/>
                </a:lnTo>
                <a:lnTo>
                  <a:pt x="7308761" y="761990"/>
                </a:lnTo>
                <a:lnTo>
                  <a:pt x="6711896" y="761990"/>
                </a:lnTo>
                <a:moveTo>
                  <a:pt x="7321569" y="761990"/>
                </a:moveTo>
                <a:lnTo>
                  <a:pt x="7321569" y="761990"/>
                </a:lnTo>
                <a:lnTo>
                  <a:pt x="7321569" y="1355891"/>
                </a:lnTo>
                <a:lnTo>
                  <a:pt x="7918434" y="1355891"/>
                </a:lnTo>
                <a:lnTo>
                  <a:pt x="7918434" y="1362063"/>
                </a:lnTo>
                <a:lnTo>
                  <a:pt x="7924778" y="1362063"/>
                </a:lnTo>
                <a:lnTo>
                  <a:pt x="7924778" y="1355891"/>
                </a:lnTo>
                <a:lnTo>
                  <a:pt x="7918434" y="1355891"/>
                </a:lnTo>
                <a:lnTo>
                  <a:pt x="7918434" y="761990"/>
                </a:lnTo>
                <a:lnTo>
                  <a:pt x="7321569" y="761990"/>
                </a:lnTo>
                <a:moveTo>
                  <a:pt x="7931121" y="761990"/>
                </a:moveTo>
                <a:lnTo>
                  <a:pt x="7931121" y="761990"/>
                </a:lnTo>
                <a:lnTo>
                  <a:pt x="7931121" y="1355891"/>
                </a:lnTo>
                <a:lnTo>
                  <a:pt x="8527986" y="1355891"/>
                </a:lnTo>
                <a:lnTo>
                  <a:pt x="8527986" y="1362063"/>
                </a:lnTo>
                <a:lnTo>
                  <a:pt x="8534329" y="1362063"/>
                </a:lnTo>
                <a:lnTo>
                  <a:pt x="8534329" y="1355891"/>
                </a:lnTo>
                <a:lnTo>
                  <a:pt x="8527986" y="1355891"/>
                </a:lnTo>
                <a:lnTo>
                  <a:pt x="8527986" y="761990"/>
                </a:lnTo>
                <a:lnTo>
                  <a:pt x="7931121" y="761990"/>
                </a:lnTo>
                <a:moveTo>
                  <a:pt x="9150345" y="761990"/>
                </a:moveTo>
                <a:lnTo>
                  <a:pt x="9150345" y="761990"/>
                </a:lnTo>
                <a:lnTo>
                  <a:pt x="9150345" y="1355891"/>
                </a:lnTo>
                <a:lnTo>
                  <a:pt x="9747210" y="1355891"/>
                </a:lnTo>
                <a:lnTo>
                  <a:pt x="9747210" y="1362063"/>
                </a:lnTo>
                <a:lnTo>
                  <a:pt x="9753554" y="1362063"/>
                </a:lnTo>
                <a:lnTo>
                  <a:pt x="9753554" y="1355891"/>
                </a:lnTo>
                <a:lnTo>
                  <a:pt x="9747210" y="1355891"/>
                </a:lnTo>
                <a:lnTo>
                  <a:pt x="9747210" y="761990"/>
                </a:lnTo>
                <a:lnTo>
                  <a:pt x="9150345" y="761990"/>
                </a:lnTo>
                <a:moveTo>
                  <a:pt x="9759897" y="761990"/>
                </a:moveTo>
                <a:lnTo>
                  <a:pt x="9759897" y="761990"/>
                </a:lnTo>
                <a:lnTo>
                  <a:pt x="9759897" y="1355891"/>
                </a:lnTo>
                <a:lnTo>
                  <a:pt x="10356762" y="1355891"/>
                </a:lnTo>
                <a:lnTo>
                  <a:pt x="10356762" y="1362063"/>
                </a:lnTo>
                <a:lnTo>
                  <a:pt x="10363105" y="1362063"/>
                </a:lnTo>
                <a:lnTo>
                  <a:pt x="10363105" y="1355891"/>
                </a:lnTo>
                <a:lnTo>
                  <a:pt x="10356762" y="1355891"/>
                </a:lnTo>
                <a:lnTo>
                  <a:pt x="10356762" y="761990"/>
                </a:lnTo>
                <a:lnTo>
                  <a:pt x="9759897" y="761990"/>
                </a:lnTo>
                <a:moveTo>
                  <a:pt x="10369570" y="761990"/>
                </a:moveTo>
                <a:lnTo>
                  <a:pt x="10369570" y="761990"/>
                </a:lnTo>
                <a:lnTo>
                  <a:pt x="10369570" y="1355891"/>
                </a:lnTo>
                <a:lnTo>
                  <a:pt x="10966435" y="1355891"/>
                </a:lnTo>
                <a:lnTo>
                  <a:pt x="10966435" y="1362063"/>
                </a:lnTo>
                <a:lnTo>
                  <a:pt x="10972778" y="1362063"/>
                </a:lnTo>
                <a:lnTo>
                  <a:pt x="10972778" y="1355891"/>
                </a:lnTo>
                <a:lnTo>
                  <a:pt x="10966435" y="1355891"/>
                </a:lnTo>
                <a:lnTo>
                  <a:pt x="10966435" y="761990"/>
                </a:lnTo>
                <a:lnTo>
                  <a:pt x="10369570" y="761990"/>
                </a:lnTo>
                <a:moveTo>
                  <a:pt x="10979121" y="761990"/>
                </a:moveTo>
                <a:lnTo>
                  <a:pt x="10979121" y="761990"/>
                </a:lnTo>
                <a:lnTo>
                  <a:pt x="10979121" y="1355891"/>
                </a:lnTo>
                <a:lnTo>
                  <a:pt x="11575986" y="1355891"/>
                </a:lnTo>
                <a:lnTo>
                  <a:pt x="11575986" y="1362063"/>
                </a:lnTo>
                <a:lnTo>
                  <a:pt x="11582330" y="1362063"/>
                </a:lnTo>
                <a:lnTo>
                  <a:pt x="11582330" y="1355891"/>
                </a:lnTo>
                <a:lnTo>
                  <a:pt x="11575986" y="1355891"/>
                </a:lnTo>
                <a:lnTo>
                  <a:pt x="11575986" y="761990"/>
                </a:lnTo>
                <a:lnTo>
                  <a:pt x="10979121" y="761990"/>
                </a:lnTo>
                <a:moveTo>
                  <a:pt x="11588795" y="761990"/>
                </a:moveTo>
                <a:lnTo>
                  <a:pt x="11588795" y="761990"/>
                </a:lnTo>
                <a:lnTo>
                  <a:pt x="11588795" y="1355891"/>
                </a:lnTo>
                <a:lnTo>
                  <a:pt x="12185660" y="1355891"/>
                </a:lnTo>
                <a:lnTo>
                  <a:pt x="12185660" y="1362063"/>
                </a:lnTo>
                <a:lnTo>
                  <a:pt x="12192003" y="1362063"/>
                </a:lnTo>
                <a:lnTo>
                  <a:pt x="12192003" y="1355891"/>
                </a:lnTo>
                <a:lnTo>
                  <a:pt x="12185660" y="1355891"/>
                </a:lnTo>
                <a:lnTo>
                  <a:pt x="12185660" y="761990"/>
                </a:lnTo>
                <a:lnTo>
                  <a:pt x="11588795" y="761990"/>
                </a:lnTo>
                <a:moveTo>
                  <a:pt x="12185660" y="0"/>
                </a:moveTo>
                <a:lnTo>
                  <a:pt x="12198346" y="0"/>
                </a:lnTo>
                <a:lnTo>
                  <a:pt x="12198346" y="609606"/>
                </a:lnTo>
                <a:lnTo>
                  <a:pt x="12198346" y="754172"/>
                </a:lnTo>
                <a:lnTo>
                  <a:pt x="12198346" y="762058"/>
                </a:lnTo>
                <a:lnTo>
                  <a:pt x="12198346" y="1362132"/>
                </a:lnTo>
                <a:lnTo>
                  <a:pt x="12198346" y="1363777"/>
                </a:lnTo>
                <a:lnTo>
                  <a:pt x="12198346" y="1371664"/>
                </a:lnTo>
                <a:lnTo>
                  <a:pt x="12198346" y="1828886"/>
                </a:lnTo>
                <a:lnTo>
                  <a:pt x="12198346" y="1974892"/>
                </a:lnTo>
                <a:lnTo>
                  <a:pt x="12198346" y="1981270"/>
                </a:lnTo>
                <a:lnTo>
                  <a:pt x="12198346" y="2581343"/>
                </a:lnTo>
                <a:lnTo>
                  <a:pt x="12198346" y="2582989"/>
                </a:lnTo>
                <a:lnTo>
                  <a:pt x="12198346" y="2590876"/>
                </a:lnTo>
                <a:lnTo>
                  <a:pt x="12198346" y="3194103"/>
                </a:lnTo>
                <a:lnTo>
                  <a:pt x="12198346" y="3200481"/>
                </a:lnTo>
                <a:lnTo>
                  <a:pt x="12198346" y="3200481"/>
                </a:lnTo>
                <a:lnTo>
                  <a:pt x="12198346" y="3803778"/>
                </a:lnTo>
                <a:lnTo>
                  <a:pt x="12198346" y="3810087"/>
                </a:lnTo>
                <a:lnTo>
                  <a:pt x="12198346" y="4413383"/>
                </a:lnTo>
                <a:lnTo>
                  <a:pt x="12198346" y="4419693"/>
                </a:lnTo>
                <a:lnTo>
                  <a:pt x="12198346" y="5016611"/>
                </a:lnTo>
                <a:lnTo>
                  <a:pt x="12198346" y="5023058"/>
                </a:lnTo>
                <a:lnTo>
                  <a:pt x="12198346" y="5029367"/>
                </a:lnTo>
                <a:lnTo>
                  <a:pt x="12198346" y="5632526"/>
                </a:lnTo>
                <a:lnTo>
                  <a:pt x="12198346" y="5638973"/>
                </a:lnTo>
                <a:lnTo>
                  <a:pt x="12192003" y="5638973"/>
                </a:lnTo>
                <a:lnTo>
                  <a:pt x="11588795" y="5638973"/>
                </a:lnTo>
                <a:lnTo>
                  <a:pt x="11582451" y="5638973"/>
                </a:lnTo>
                <a:lnTo>
                  <a:pt x="10979243" y="5638973"/>
                </a:lnTo>
                <a:lnTo>
                  <a:pt x="10972900" y="5638973"/>
                </a:lnTo>
                <a:lnTo>
                  <a:pt x="10972900" y="5643705"/>
                </a:lnTo>
                <a:lnTo>
                  <a:pt x="10979243" y="5643705"/>
                </a:lnTo>
                <a:lnTo>
                  <a:pt x="10979243" y="6236097"/>
                </a:lnTo>
                <a:lnTo>
                  <a:pt x="11576108" y="6236097"/>
                </a:lnTo>
                <a:lnTo>
                  <a:pt x="11576108" y="6242338"/>
                </a:lnTo>
                <a:lnTo>
                  <a:pt x="11582451" y="6242338"/>
                </a:lnTo>
                <a:lnTo>
                  <a:pt x="11582451" y="6236097"/>
                </a:lnTo>
                <a:lnTo>
                  <a:pt x="11576108" y="6236097"/>
                </a:lnTo>
                <a:lnTo>
                  <a:pt x="11576108" y="5643705"/>
                </a:lnTo>
                <a:lnTo>
                  <a:pt x="11588794" y="5643705"/>
                </a:lnTo>
                <a:lnTo>
                  <a:pt x="11588794" y="6236097"/>
                </a:lnTo>
                <a:lnTo>
                  <a:pt x="12185659" y="6236097"/>
                </a:lnTo>
                <a:lnTo>
                  <a:pt x="12185659" y="6242338"/>
                </a:lnTo>
                <a:lnTo>
                  <a:pt x="12192003" y="6242338"/>
                </a:lnTo>
                <a:lnTo>
                  <a:pt x="12192003" y="6236097"/>
                </a:lnTo>
                <a:lnTo>
                  <a:pt x="12185659" y="6236097"/>
                </a:lnTo>
                <a:lnTo>
                  <a:pt x="12185659" y="5643705"/>
                </a:lnTo>
                <a:lnTo>
                  <a:pt x="12198346" y="5643705"/>
                </a:lnTo>
                <a:lnTo>
                  <a:pt x="12198346" y="6242338"/>
                </a:lnTo>
                <a:lnTo>
                  <a:pt x="12198346" y="6248578"/>
                </a:lnTo>
                <a:lnTo>
                  <a:pt x="12192003" y="6248578"/>
                </a:lnTo>
                <a:lnTo>
                  <a:pt x="11588794" y="6248578"/>
                </a:lnTo>
                <a:lnTo>
                  <a:pt x="11582451" y="6248578"/>
                </a:lnTo>
                <a:lnTo>
                  <a:pt x="10979243" y="6248578"/>
                </a:lnTo>
                <a:lnTo>
                  <a:pt x="10972900" y="6248578"/>
                </a:lnTo>
                <a:lnTo>
                  <a:pt x="10369691" y="6248578"/>
                </a:lnTo>
                <a:lnTo>
                  <a:pt x="10363348" y="6248578"/>
                </a:lnTo>
                <a:lnTo>
                  <a:pt x="9760140" y="6248578"/>
                </a:lnTo>
                <a:lnTo>
                  <a:pt x="9753797" y="6248578"/>
                </a:lnTo>
                <a:lnTo>
                  <a:pt x="9150589" y="6248578"/>
                </a:lnTo>
                <a:lnTo>
                  <a:pt x="9144245" y="6248578"/>
                </a:lnTo>
                <a:lnTo>
                  <a:pt x="8541037" y="6248578"/>
                </a:lnTo>
                <a:lnTo>
                  <a:pt x="8534694" y="6248578"/>
                </a:lnTo>
                <a:lnTo>
                  <a:pt x="7931486" y="6248578"/>
                </a:lnTo>
                <a:lnTo>
                  <a:pt x="7925143" y="6248578"/>
                </a:lnTo>
                <a:lnTo>
                  <a:pt x="7321934" y="6248578"/>
                </a:lnTo>
                <a:lnTo>
                  <a:pt x="7315591" y="6248578"/>
                </a:lnTo>
                <a:lnTo>
                  <a:pt x="6712383" y="6248578"/>
                </a:lnTo>
                <a:lnTo>
                  <a:pt x="6706040" y="6248578"/>
                </a:lnTo>
                <a:lnTo>
                  <a:pt x="6706040" y="6248578"/>
                </a:lnTo>
                <a:lnTo>
                  <a:pt x="6712383" y="6248578"/>
                </a:lnTo>
                <a:lnTo>
                  <a:pt x="6712383" y="6845634"/>
                </a:lnTo>
                <a:lnTo>
                  <a:pt x="7309248" y="6845634"/>
                </a:lnTo>
                <a:lnTo>
                  <a:pt x="7309248" y="6851943"/>
                </a:lnTo>
                <a:lnTo>
                  <a:pt x="7315591" y="6851943"/>
                </a:lnTo>
                <a:lnTo>
                  <a:pt x="7315591" y="6845634"/>
                </a:lnTo>
                <a:lnTo>
                  <a:pt x="7309248" y="6845634"/>
                </a:lnTo>
                <a:lnTo>
                  <a:pt x="7309248" y="6248578"/>
                </a:lnTo>
                <a:lnTo>
                  <a:pt x="7321934" y="6248578"/>
                </a:lnTo>
                <a:lnTo>
                  <a:pt x="7321934" y="6845634"/>
                </a:lnTo>
                <a:lnTo>
                  <a:pt x="7918799" y="6845634"/>
                </a:lnTo>
                <a:lnTo>
                  <a:pt x="7918799" y="6851943"/>
                </a:lnTo>
                <a:lnTo>
                  <a:pt x="7925143" y="6851943"/>
                </a:lnTo>
                <a:lnTo>
                  <a:pt x="7925143" y="6845634"/>
                </a:lnTo>
                <a:lnTo>
                  <a:pt x="7918799" y="6845634"/>
                </a:lnTo>
                <a:lnTo>
                  <a:pt x="7918799" y="6248578"/>
                </a:lnTo>
                <a:lnTo>
                  <a:pt x="7931486" y="6248578"/>
                </a:lnTo>
                <a:lnTo>
                  <a:pt x="7931486" y="6845634"/>
                </a:lnTo>
                <a:lnTo>
                  <a:pt x="8528351" y="6845634"/>
                </a:lnTo>
                <a:lnTo>
                  <a:pt x="8528351" y="6851943"/>
                </a:lnTo>
                <a:lnTo>
                  <a:pt x="8534694" y="6851943"/>
                </a:lnTo>
                <a:lnTo>
                  <a:pt x="8534694" y="6845634"/>
                </a:lnTo>
                <a:lnTo>
                  <a:pt x="8528351" y="6845634"/>
                </a:lnTo>
                <a:lnTo>
                  <a:pt x="8528351" y="6248578"/>
                </a:lnTo>
                <a:lnTo>
                  <a:pt x="8541037" y="6248578"/>
                </a:lnTo>
                <a:lnTo>
                  <a:pt x="8541037" y="6845634"/>
                </a:lnTo>
                <a:lnTo>
                  <a:pt x="9137902" y="6845634"/>
                </a:lnTo>
                <a:lnTo>
                  <a:pt x="9137902" y="6851943"/>
                </a:lnTo>
                <a:lnTo>
                  <a:pt x="9144245" y="6851943"/>
                </a:lnTo>
                <a:lnTo>
                  <a:pt x="9144245" y="6845634"/>
                </a:lnTo>
                <a:lnTo>
                  <a:pt x="9137902" y="6845634"/>
                </a:lnTo>
                <a:lnTo>
                  <a:pt x="9137902" y="6248578"/>
                </a:lnTo>
                <a:lnTo>
                  <a:pt x="9150588" y="6248578"/>
                </a:lnTo>
                <a:lnTo>
                  <a:pt x="9150588" y="6845634"/>
                </a:lnTo>
                <a:lnTo>
                  <a:pt x="9747453" y="6845634"/>
                </a:lnTo>
                <a:lnTo>
                  <a:pt x="9747453" y="6851943"/>
                </a:lnTo>
                <a:lnTo>
                  <a:pt x="9753797" y="6851943"/>
                </a:lnTo>
                <a:lnTo>
                  <a:pt x="9753797" y="6845634"/>
                </a:lnTo>
                <a:lnTo>
                  <a:pt x="9747453" y="6845634"/>
                </a:lnTo>
                <a:lnTo>
                  <a:pt x="9747453" y="6248578"/>
                </a:lnTo>
                <a:lnTo>
                  <a:pt x="9760140" y="6248578"/>
                </a:lnTo>
                <a:lnTo>
                  <a:pt x="9760140" y="6845634"/>
                </a:lnTo>
                <a:lnTo>
                  <a:pt x="10357005" y="6845634"/>
                </a:lnTo>
                <a:lnTo>
                  <a:pt x="10357005" y="6851943"/>
                </a:lnTo>
                <a:lnTo>
                  <a:pt x="10363348" y="6851943"/>
                </a:lnTo>
                <a:lnTo>
                  <a:pt x="10363348" y="6845634"/>
                </a:lnTo>
                <a:lnTo>
                  <a:pt x="10357005" y="6845634"/>
                </a:lnTo>
                <a:lnTo>
                  <a:pt x="10357005" y="6248578"/>
                </a:lnTo>
                <a:lnTo>
                  <a:pt x="10369691" y="6248578"/>
                </a:lnTo>
                <a:lnTo>
                  <a:pt x="10369691" y="6845634"/>
                </a:lnTo>
                <a:lnTo>
                  <a:pt x="10966556" y="6845634"/>
                </a:lnTo>
                <a:lnTo>
                  <a:pt x="10966556" y="6851943"/>
                </a:lnTo>
                <a:lnTo>
                  <a:pt x="10972899" y="6851943"/>
                </a:lnTo>
                <a:lnTo>
                  <a:pt x="10972899" y="6845634"/>
                </a:lnTo>
                <a:lnTo>
                  <a:pt x="10966556" y="6845634"/>
                </a:lnTo>
                <a:lnTo>
                  <a:pt x="10966556" y="6248578"/>
                </a:lnTo>
                <a:lnTo>
                  <a:pt x="10979242" y="6248578"/>
                </a:lnTo>
                <a:lnTo>
                  <a:pt x="10979242" y="6845634"/>
                </a:lnTo>
                <a:lnTo>
                  <a:pt x="11576107" y="6845634"/>
                </a:lnTo>
                <a:lnTo>
                  <a:pt x="11576107" y="6851943"/>
                </a:lnTo>
                <a:lnTo>
                  <a:pt x="11582450" y="6851943"/>
                </a:lnTo>
                <a:lnTo>
                  <a:pt x="11582450" y="6845634"/>
                </a:lnTo>
                <a:lnTo>
                  <a:pt x="11576107" y="6845634"/>
                </a:lnTo>
                <a:lnTo>
                  <a:pt x="11576107" y="6248578"/>
                </a:lnTo>
                <a:lnTo>
                  <a:pt x="11588794" y="6248578"/>
                </a:lnTo>
                <a:lnTo>
                  <a:pt x="11588794" y="6845634"/>
                </a:lnTo>
                <a:lnTo>
                  <a:pt x="12185659" y="6845634"/>
                </a:lnTo>
                <a:lnTo>
                  <a:pt x="12185659" y="6851943"/>
                </a:lnTo>
                <a:lnTo>
                  <a:pt x="12192002" y="6851943"/>
                </a:lnTo>
                <a:lnTo>
                  <a:pt x="12192002" y="6845634"/>
                </a:lnTo>
                <a:lnTo>
                  <a:pt x="12185659" y="6845634"/>
                </a:lnTo>
                <a:lnTo>
                  <a:pt x="12185659" y="6248578"/>
                </a:lnTo>
                <a:lnTo>
                  <a:pt x="12198345" y="6248578"/>
                </a:lnTo>
                <a:lnTo>
                  <a:pt x="12198345" y="6851875"/>
                </a:lnTo>
                <a:lnTo>
                  <a:pt x="12198345" y="6858184"/>
                </a:lnTo>
                <a:lnTo>
                  <a:pt x="12192002" y="6858184"/>
                </a:lnTo>
                <a:lnTo>
                  <a:pt x="11588793" y="6858184"/>
                </a:lnTo>
                <a:lnTo>
                  <a:pt x="11582450" y="6858184"/>
                </a:lnTo>
                <a:lnTo>
                  <a:pt x="10979242" y="6858184"/>
                </a:lnTo>
                <a:lnTo>
                  <a:pt x="10972899" y="6858184"/>
                </a:lnTo>
                <a:lnTo>
                  <a:pt x="10369691" y="6858184"/>
                </a:lnTo>
                <a:lnTo>
                  <a:pt x="10363347" y="6858184"/>
                </a:lnTo>
                <a:lnTo>
                  <a:pt x="9760139" y="6858184"/>
                </a:lnTo>
                <a:lnTo>
                  <a:pt x="9753796" y="6858184"/>
                </a:lnTo>
                <a:lnTo>
                  <a:pt x="9150588" y="6858184"/>
                </a:lnTo>
                <a:lnTo>
                  <a:pt x="9144245" y="6858184"/>
                </a:lnTo>
                <a:lnTo>
                  <a:pt x="8541036" y="6858184"/>
                </a:lnTo>
                <a:lnTo>
                  <a:pt x="8534693" y="6858184"/>
                </a:lnTo>
                <a:lnTo>
                  <a:pt x="7931485" y="6858184"/>
                </a:lnTo>
                <a:lnTo>
                  <a:pt x="7925142" y="6858184"/>
                </a:lnTo>
                <a:lnTo>
                  <a:pt x="7321934" y="6858184"/>
                </a:lnTo>
                <a:lnTo>
                  <a:pt x="7315590" y="6858184"/>
                </a:lnTo>
                <a:lnTo>
                  <a:pt x="6712382" y="6858184"/>
                </a:lnTo>
                <a:lnTo>
                  <a:pt x="6706039" y="6858184"/>
                </a:lnTo>
                <a:lnTo>
                  <a:pt x="6102831" y="6858184"/>
                </a:lnTo>
                <a:lnTo>
                  <a:pt x="6096487" y="6858184"/>
                </a:lnTo>
                <a:lnTo>
                  <a:pt x="5493279" y="6858184"/>
                </a:lnTo>
                <a:lnTo>
                  <a:pt x="5486936" y="6858184"/>
                </a:lnTo>
                <a:lnTo>
                  <a:pt x="4883728" y="6858184"/>
                </a:lnTo>
                <a:lnTo>
                  <a:pt x="4877385" y="6858184"/>
                </a:lnTo>
                <a:lnTo>
                  <a:pt x="4274176" y="6858184"/>
                </a:lnTo>
                <a:lnTo>
                  <a:pt x="4267833" y="6858184"/>
                </a:lnTo>
                <a:lnTo>
                  <a:pt x="3664625" y="6858184"/>
                </a:lnTo>
                <a:lnTo>
                  <a:pt x="3658282" y="6858184"/>
                </a:lnTo>
                <a:lnTo>
                  <a:pt x="3055074" y="6858184"/>
                </a:lnTo>
                <a:lnTo>
                  <a:pt x="3048730" y="6858184"/>
                </a:lnTo>
                <a:lnTo>
                  <a:pt x="2445522" y="6858184"/>
                </a:lnTo>
                <a:lnTo>
                  <a:pt x="2439179" y="6858184"/>
                </a:lnTo>
                <a:lnTo>
                  <a:pt x="2439179" y="6858184"/>
                </a:lnTo>
                <a:lnTo>
                  <a:pt x="1835971" y="6858184"/>
                </a:lnTo>
                <a:lnTo>
                  <a:pt x="1829628" y="6858184"/>
                </a:lnTo>
                <a:lnTo>
                  <a:pt x="1829628" y="6858184"/>
                </a:lnTo>
                <a:lnTo>
                  <a:pt x="1226419" y="6858184"/>
                </a:lnTo>
                <a:lnTo>
                  <a:pt x="1220076" y="6858184"/>
                </a:lnTo>
                <a:lnTo>
                  <a:pt x="1220076" y="6858184"/>
                </a:lnTo>
                <a:lnTo>
                  <a:pt x="616868" y="6858184"/>
                </a:lnTo>
                <a:lnTo>
                  <a:pt x="610525" y="6858184"/>
                </a:lnTo>
                <a:lnTo>
                  <a:pt x="973" y="6858184"/>
                </a:lnTo>
                <a:lnTo>
                  <a:pt x="973" y="6845634"/>
                </a:lnTo>
                <a:lnTo>
                  <a:pt x="604182" y="6845634"/>
                </a:lnTo>
                <a:lnTo>
                  <a:pt x="604182" y="6851943"/>
                </a:lnTo>
                <a:lnTo>
                  <a:pt x="610525" y="6851943"/>
                </a:lnTo>
                <a:lnTo>
                  <a:pt x="610525" y="6845634"/>
                </a:lnTo>
                <a:lnTo>
                  <a:pt x="604182" y="6845634"/>
                </a:lnTo>
                <a:lnTo>
                  <a:pt x="604182" y="6248578"/>
                </a:lnTo>
                <a:lnTo>
                  <a:pt x="616868" y="6248578"/>
                </a:lnTo>
                <a:lnTo>
                  <a:pt x="616868" y="6845634"/>
                </a:lnTo>
                <a:lnTo>
                  <a:pt x="1213733" y="6845634"/>
                </a:lnTo>
                <a:lnTo>
                  <a:pt x="1213733" y="6851943"/>
                </a:lnTo>
                <a:lnTo>
                  <a:pt x="1220076" y="6851943"/>
                </a:lnTo>
                <a:lnTo>
                  <a:pt x="1220076" y="6845634"/>
                </a:lnTo>
                <a:lnTo>
                  <a:pt x="1213733" y="6845634"/>
                </a:lnTo>
                <a:lnTo>
                  <a:pt x="1213733" y="6248578"/>
                </a:lnTo>
                <a:lnTo>
                  <a:pt x="1226419" y="6248578"/>
                </a:lnTo>
                <a:lnTo>
                  <a:pt x="1226419" y="6845634"/>
                </a:lnTo>
                <a:lnTo>
                  <a:pt x="1823284" y="6845634"/>
                </a:lnTo>
                <a:lnTo>
                  <a:pt x="1823284" y="6851943"/>
                </a:lnTo>
                <a:lnTo>
                  <a:pt x="1829627" y="6851943"/>
                </a:lnTo>
                <a:lnTo>
                  <a:pt x="1829627" y="6845634"/>
                </a:lnTo>
                <a:lnTo>
                  <a:pt x="1823284" y="6845634"/>
                </a:lnTo>
                <a:lnTo>
                  <a:pt x="1823284" y="6248578"/>
                </a:lnTo>
                <a:lnTo>
                  <a:pt x="1835971" y="6248578"/>
                </a:lnTo>
                <a:lnTo>
                  <a:pt x="1835971" y="6845634"/>
                </a:lnTo>
                <a:lnTo>
                  <a:pt x="2432836" y="6845634"/>
                </a:lnTo>
                <a:lnTo>
                  <a:pt x="2432836" y="6851943"/>
                </a:lnTo>
                <a:lnTo>
                  <a:pt x="2439179" y="6851943"/>
                </a:lnTo>
                <a:lnTo>
                  <a:pt x="2439179" y="6845634"/>
                </a:lnTo>
                <a:lnTo>
                  <a:pt x="2432836" y="6845634"/>
                </a:lnTo>
                <a:lnTo>
                  <a:pt x="2432836" y="6248578"/>
                </a:lnTo>
                <a:lnTo>
                  <a:pt x="2445522" y="6248578"/>
                </a:lnTo>
                <a:lnTo>
                  <a:pt x="2445522" y="6845634"/>
                </a:lnTo>
                <a:lnTo>
                  <a:pt x="3042387" y="6845634"/>
                </a:lnTo>
                <a:lnTo>
                  <a:pt x="3042387" y="6851943"/>
                </a:lnTo>
                <a:lnTo>
                  <a:pt x="3048730" y="6851943"/>
                </a:lnTo>
                <a:lnTo>
                  <a:pt x="3048730" y="6845634"/>
                </a:lnTo>
                <a:lnTo>
                  <a:pt x="3042387" y="6845634"/>
                </a:lnTo>
                <a:lnTo>
                  <a:pt x="3042387" y="6248578"/>
                </a:lnTo>
                <a:lnTo>
                  <a:pt x="3055073" y="6248578"/>
                </a:lnTo>
                <a:lnTo>
                  <a:pt x="3055073" y="6845634"/>
                </a:lnTo>
                <a:lnTo>
                  <a:pt x="3651938" y="6845634"/>
                </a:lnTo>
                <a:lnTo>
                  <a:pt x="3651938" y="6851943"/>
                </a:lnTo>
                <a:lnTo>
                  <a:pt x="3658281" y="6851943"/>
                </a:lnTo>
                <a:lnTo>
                  <a:pt x="3658281" y="6845634"/>
                </a:lnTo>
                <a:lnTo>
                  <a:pt x="3651938" y="6845634"/>
                </a:lnTo>
                <a:lnTo>
                  <a:pt x="3651938" y="6248578"/>
                </a:lnTo>
                <a:lnTo>
                  <a:pt x="3658281" y="6248578"/>
                </a:lnTo>
                <a:lnTo>
                  <a:pt x="3658281" y="6248578"/>
                </a:lnTo>
                <a:lnTo>
                  <a:pt x="3055073" y="6248578"/>
                </a:lnTo>
                <a:lnTo>
                  <a:pt x="3048730" y="6248578"/>
                </a:lnTo>
                <a:lnTo>
                  <a:pt x="3048730" y="6248578"/>
                </a:lnTo>
                <a:lnTo>
                  <a:pt x="2445522" y="6248578"/>
                </a:lnTo>
                <a:lnTo>
                  <a:pt x="2439179" y="6248578"/>
                </a:lnTo>
                <a:lnTo>
                  <a:pt x="1835970" y="6248578"/>
                </a:lnTo>
                <a:lnTo>
                  <a:pt x="1829627" y="6248578"/>
                </a:lnTo>
                <a:lnTo>
                  <a:pt x="1829627" y="6248578"/>
                </a:lnTo>
                <a:lnTo>
                  <a:pt x="1226419" y="6248578"/>
                </a:lnTo>
                <a:lnTo>
                  <a:pt x="1220076" y="6248578"/>
                </a:lnTo>
                <a:lnTo>
                  <a:pt x="1220076" y="6248578"/>
                </a:lnTo>
                <a:lnTo>
                  <a:pt x="616867" y="6248578"/>
                </a:lnTo>
                <a:lnTo>
                  <a:pt x="610524" y="6248578"/>
                </a:lnTo>
                <a:lnTo>
                  <a:pt x="610524" y="6248578"/>
                </a:lnTo>
                <a:lnTo>
                  <a:pt x="973" y="6248578"/>
                </a:lnTo>
                <a:lnTo>
                  <a:pt x="973" y="6236097"/>
                </a:lnTo>
                <a:lnTo>
                  <a:pt x="604181" y="6236097"/>
                </a:lnTo>
                <a:lnTo>
                  <a:pt x="604181" y="6242338"/>
                </a:lnTo>
                <a:lnTo>
                  <a:pt x="610524" y="6242338"/>
                </a:lnTo>
                <a:lnTo>
                  <a:pt x="610524" y="6236097"/>
                </a:lnTo>
                <a:lnTo>
                  <a:pt x="604181" y="6236097"/>
                </a:lnTo>
                <a:lnTo>
                  <a:pt x="604181" y="5643705"/>
                </a:lnTo>
                <a:lnTo>
                  <a:pt x="610524" y="5643705"/>
                </a:lnTo>
                <a:lnTo>
                  <a:pt x="610524" y="5638973"/>
                </a:lnTo>
                <a:lnTo>
                  <a:pt x="973" y="5638973"/>
                </a:lnTo>
                <a:lnTo>
                  <a:pt x="973" y="5626148"/>
                </a:lnTo>
                <a:lnTo>
                  <a:pt x="604181" y="5626148"/>
                </a:lnTo>
                <a:lnTo>
                  <a:pt x="604181" y="5632595"/>
                </a:lnTo>
                <a:lnTo>
                  <a:pt x="610524" y="5632595"/>
                </a:lnTo>
                <a:lnTo>
                  <a:pt x="610524" y="5629509"/>
                </a:lnTo>
                <a:lnTo>
                  <a:pt x="610524" y="5629509"/>
                </a:lnTo>
                <a:lnTo>
                  <a:pt x="610524" y="5626217"/>
                </a:lnTo>
                <a:lnTo>
                  <a:pt x="604181" y="5626217"/>
                </a:lnTo>
                <a:lnTo>
                  <a:pt x="604181" y="5029436"/>
                </a:lnTo>
                <a:lnTo>
                  <a:pt x="973" y="5029436"/>
                </a:lnTo>
                <a:lnTo>
                  <a:pt x="973" y="5016886"/>
                </a:lnTo>
                <a:lnTo>
                  <a:pt x="604181" y="5016886"/>
                </a:lnTo>
                <a:lnTo>
                  <a:pt x="604181" y="5016748"/>
                </a:lnTo>
                <a:lnTo>
                  <a:pt x="604181" y="5016748"/>
                </a:lnTo>
                <a:lnTo>
                  <a:pt x="604181" y="4419830"/>
                </a:lnTo>
                <a:lnTo>
                  <a:pt x="973" y="4419830"/>
                </a:lnTo>
                <a:lnTo>
                  <a:pt x="973" y="4407280"/>
                </a:lnTo>
                <a:lnTo>
                  <a:pt x="604181" y="4407280"/>
                </a:lnTo>
                <a:lnTo>
                  <a:pt x="604181" y="4413589"/>
                </a:lnTo>
                <a:lnTo>
                  <a:pt x="610524" y="4413589"/>
                </a:lnTo>
                <a:lnTo>
                  <a:pt x="610524" y="4407280"/>
                </a:lnTo>
                <a:lnTo>
                  <a:pt x="604181" y="4407280"/>
                </a:lnTo>
                <a:lnTo>
                  <a:pt x="604181" y="3810224"/>
                </a:lnTo>
                <a:lnTo>
                  <a:pt x="973" y="3810224"/>
                </a:lnTo>
                <a:lnTo>
                  <a:pt x="973" y="3797674"/>
                </a:lnTo>
                <a:lnTo>
                  <a:pt x="604181" y="3797674"/>
                </a:lnTo>
                <a:lnTo>
                  <a:pt x="604181" y="3803983"/>
                </a:lnTo>
                <a:lnTo>
                  <a:pt x="610524" y="3803983"/>
                </a:lnTo>
                <a:lnTo>
                  <a:pt x="610524" y="3797674"/>
                </a:lnTo>
                <a:lnTo>
                  <a:pt x="604181" y="3797674"/>
                </a:lnTo>
                <a:lnTo>
                  <a:pt x="604181" y="3200687"/>
                </a:lnTo>
                <a:lnTo>
                  <a:pt x="973" y="3200687"/>
                </a:lnTo>
                <a:lnTo>
                  <a:pt x="973" y="3187931"/>
                </a:lnTo>
                <a:lnTo>
                  <a:pt x="604181" y="3187931"/>
                </a:lnTo>
                <a:lnTo>
                  <a:pt x="604181" y="3194309"/>
                </a:lnTo>
                <a:lnTo>
                  <a:pt x="610524" y="3194309"/>
                </a:lnTo>
                <a:lnTo>
                  <a:pt x="610524" y="3187931"/>
                </a:lnTo>
                <a:lnTo>
                  <a:pt x="604181" y="3187931"/>
                </a:lnTo>
                <a:lnTo>
                  <a:pt x="604181" y="2591081"/>
                </a:lnTo>
                <a:lnTo>
                  <a:pt x="973" y="2591081"/>
                </a:lnTo>
                <a:lnTo>
                  <a:pt x="973" y="2578531"/>
                </a:lnTo>
                <a:lnTo>
                  <a:pt x="604181" y="2578531"/>
                </a:lnTo>
                <a:lnTo>
                  <a:pt x="604181" y="2581549"/>
                </a:lnTo>
                <a:lnTo>
                  <a:pt x="610524" y="2581549"/>
                </a:lnTo>
                <a:lnTo>
                  <a:pt x="610524" y="2578531"/>
                </a:lnTo>
                <a:lnTo>
                  <a:pt x="604181" y="2578531"/>
                </a:lnTo>
                <a:lnTo>
                  <a:pt x="604181" y="1981476"/>
                </a:lnTo>
                <a:lnTo>
                  <a:pt x="973" y="1981476"/>
                </a:lnTo>
                <a:lnTo>
                  <a:pt x="973" y="1968720"/>
                </a:lnTo>
                <a:lnTo>
                  <a:pt x="604181" y="1968720"/>
                </a:lnTo>
                <a:lnTo>
                  <a:pt x="604181" y="1975098"/>
                </a:lnTo>
                <a:lnTo>
                  <a:pt x="610524" y="1975098"/>
                </a:lnTo>
                <a:lnTo>
                  <a:pt x="610524" y="1968720"/>
                </a:lnTo>
                <a:lnTo>
                  <a:pt x="604181" y="1968720"/>
                </a:lnTo>
                <a:lnTo>
                  <a:pt x="604181" y="1371870"/>
                </a:lnTo>
                <a:lnTo>
                  <a:pt x="973" y="1371870"/>
                </a:lnTo>
                <a:lnTo>
                  <a:pt x="973" y="1356165"/>
                </a:lnTo>
                <a:lnTo>
                  <a:pt x="604181" y="1356165"/>
                </a:lnTo>
                <a:lnTo>
                  <a:pt x="604181" y="1362337"/>
                </a:lnTo>
                <a:lnTo>
                  <a:pt x="610524" y="1362337"/>
                </a:lnTo>
                <a:lnTo>
                  <a:pt x="610524" y="1356165"/>
                </a:lnTo>
                <a:lnTo>
                  <a:pt x="604181" y="1356165"/>
                </a:lnTo>
                <a:lnTo>
                  <a:pt x="604181" y="762264"/>
                </a:lnTo>
                <a:lnTo>
                  <a:pt x="973" y="762264"/>
                </a:lnTo>
                <a:lnTo>
                  <a:pt x="973" y="746560"/>
                </a:lnTo>
                <a:lnTo>
                  <a:pt x="604181" y="746560"/>
                </a:lnTo>
                <a:lnTo>
                  <a:pt x="604181" y="609880"/>
                </a:lnTo>
                <a:lnTo>
                  <a:pt x="604181" y="609880"/>
                </a:lnTo>
                <a:lnTo>
                  <a:pt x="604181" y="275"/>
                </a:lnTo>
                <a:lnTo>
                  <a:pt x="616868" y="275"/>
                </a:lnTo>
                <a:lnTo>
                  <a:pt x="616868" y="746560"/>
                </a:lnTo>
                <a:lnTo>
                  <a:pt x="1213733" y="746560"/>
                </a:lnTo>
                <a:lnTo>
                  <a:pt x="1213733" y="609880"/>
                </a:lnTo>
                <a:lnTo>
                  <a:pt x="1213733" y="609880"/>
                </a:lnTo>
                <a:lnTo>
                  <a:pt x="1213733" y="275"/>
                </a:lnTo>
                <a:lnTo>
                  <a:pt x="1226419" y="275"/>
                </a:lnTo>
                <a:lnTo>
                  <a:pt x="1226419" y="746560"/>
                </a:lnTo>
                <a:lnTo>
                  <a:pt x="1823284" y="746560"/>
                </a:lnTo>
                <a:lnTo>
                  <a:pt x="1823284" y="609880"/>
                </a:lnTo>
                <a:lnTo>
                  <a:pt x="1823284" y="609880"/>
                </a:lnTo>
                <a:lnTo>
                  <a:pt x="1823284" y="275"/>
                </a:lnTo>
                <a:lnTo>
                  <a:pt x="1835970" y="275"/>
                </a:lnTo>
                <a:lnTo>
                  <a:pt x="1835970" y="746560"/>
                </a:lnTo>
                <a:lnTo>
                  <a:pt x="2432835" y="746560"/>
                </a:lnTo>
                <a:lnTo>
                  <a:pt x="2432835" y="609880"/>
                </a:lnTo>
                <a:lnTo>
                  <a:pt x="2432835" y="609880"/>
                </a:lnTo>
                <a:lnTo>
                  <a:pt x="2432835" y="275"/>
                </a:lnTo>
                <a:lnTo>
                  <a:pt x="2445522" y="275"/>
                </a:lnTo>
                <a:lnTo>
                  <a:pt x="2445522" y="746560"/>
                </a:lnTo>
                <a:lnTo>
                  <a:pt x="3042387" y="746560"/>
                </a:lnTo>
                <a:lnTo>
                  <a:pt x="3042387" y="609881"/>
                </a:lnTo>
                <a:lnTo>
                  <a:pt x="3042387" y="609881"/>
                </a:lnTo>
                <a:lnTo>
                  <a:pt x="3042387" y="275"/>
                </a:lnTo>
                <a:lnTo>
                  <a:pt x="3055073" y="275"/>
                </a:lnTo>
                <a:lnTo>
                  <a:pt x="3055073" y="746560"/>
                </a:lnTo>
                <a:lnTo>
                  <a:pt x="3651938" y="746560"/>
                </a:lnTo>
                <a:lnTo>
                  <a:pt x="3651938" y="609881"/>
                </a:lnTo>
                <a:lnTo>
                  <a:pt x="3651938" y="609881"/>
                </a:lnTo>
                <a:lnTo>
                  <a:pt x="3651938" y="275"/>
                </a:lnTo>
                <a:lnTo>
                  <a:pt x="3664624" y="275"/>
                </a:lnTo>
                <a:lnTo>
                  <a:pt x="3664624" y="746560"/>
                </a:lnTo>
                <a:lnTo>
                  <a:pt x="4261489" y="746560"/>
                </a:lnTo>
                <a:lnTo>
                  <a:pt x="4261489" y="609881"/>
                </a:lnTo>
                <a:lnTo>
                  <a:pt x="4261489" y="609881"/>
                </a:lnTo>
                <a:lnTo>
                  <a:pt x="4261489" y="275"/>
                </a:lnTo>
                <a:lnTo>
                  <a:pt x="4274176" y="275"/>
                </a:lnTo>
                <a:lnTo>
                  <a:pt x="4274176" y="746560"/>
                </a:lnTo>
                <a:lnTo>
                  <a:pt x="4871041" y="746560"/>
                </a:lnTo>
                <a:lnTo>
                  <a:pt x="4871041" y="609881"/>
                </a:lnTo>
                <a:lnTo>
                  <a:pt x="4871041" y="275"/>
                </a:lnTo>
                <a:lnTo>
                  <a:pt x="4883727" y="275"/>
                </a:lnTo>
                <a:lnTo>
                  <a:pt x="4883727" y="746560"/>
                </a:lnTo>
                <a:lnTo>
                  <a:pt x="5480592" y="746560"/>
                </a:lnTo>
                <a:lnTo>
                  <a:pt x="5480592" y="609881"/>
                </a:lnTo>
                <a:lnTo>
                  <a:pt x="5480592" y="609881"/>
                </a:lnTo>
                <a:lnTo>
                  <a:pt x="5480592" y="275"/>
                </a:lnTo>
                <a:lnTo>
                  <a:pt x="5493278" y="275"/>
                </a:lnTo>
                <a:lnTo>
                  <a:pt x="5493278" y="746560"/>
                </a:lnTo>
                <a:lnTo>
                  <a:pt x="6090143" y="746560"/>
                </a:lnTo>
                <a:lnTo>
                  <a:pt x="6090143" y="609881"/>
                </a:lnTo>
                <a:lnTo>
                  <a:pt x="6090143" y="275"/>
                </a:lnTo>
                <a:lnTo>
                  <a:pt x="6102830" y="275"/>
                </a:lnTo>
                <a:lnTo>
                  <a:pt x="6102830" y="609881"/>
                </a:lnTo>
                <a:lnTo>
                  <a:pt x="6102830" y="746560"/>
                </a:lnTo>
                <a:lnTo>
                  <a:pt x="6699695" y="746560"/>
                </a:lnTo>
                <a:lnTo>
                  <a:pt x="6699695" y="609881"/>
                </a:lnTo>
                <a:lnTo>
                  <a:pt x="6699695" y="275"/>
                </a:lnTo>
                <a:lnTo>
                  <a:pt x="6712381" y="275"/>
                </a:lnTo>
                <a:lnTo>
                  <a:pt x="6712381" y="609881"/>
                </a:lnTo>
                <a:lnTo>
                  <a:pt x="6712381" y="746560"/>
                </a:lnTo>
                <a:lnTo>
                  <a:pt x="7309246" y="746560"/>
                </a:lnTo>
                <a:lnTo>
                  <a:pt x="7309246" y="609881"/>
                </a:lnTo>
                <a:lnTo>
                  <a:pt x="7309246" y="275"/>
                </a:lnTo>
                <a:lnTo>
                  <a:pt x="7321932" y="275"/>
                </a:lnTo>
                <a:lnTo>
                  <a:pt x="7321932" y="609881"/>
                </a:lnTo>
                <a:lnTo>
                  <a:pt x="7321932" y="746560"/>
                </a:lnTo>
                <a:lnTo>
                  <a:pt x="7918797" y="746560"/>
                </a:lnTo>
                <a:lnTo>
                  <a:pt x="7918797" y="609881"/>
                </a:lnTo>
                <a:lnTo>
                  <a:pt x="7918797" y="275"/>
                </a:lnTo>
                <a:lnTo>
                  <a:pt x="7931484" y="275"/>
                </a:lnTo>
                <a:lnTo>
                  <a:pt x="7931484" y="609881"/>
                </a:lnTo>
                <a:lnTo>
                  <a:pt x="7931484" y="746560"/>
                </a:lnTo>
                <a:lnTo>
                  <a:pt x="8528349" y="746560"/>
                </a:lnTo>
                <a:lnTo>
                  <a:pt x="8528349" y="609881"/>
                </a:lnTo>
                <a:lnTo>
                  <a:pt x="8528349" y="275"/>
                </a:lnTo>
                <a:lnTo>
                  <a:pt x="8541035" y="275"/>
                </a:lnTo>
                <a:lnTo>
                  <a:pt x="8541035" y="609881"/>
                </a:lnTo>
                <a:lnTo>
                  <a:pt x="8541035" y="746560"/>
                </a:lnTo>
                <a:lnTo>
                  <a:pt x="9137900" y="746560"/>
                </a:lnTo>
                <a:lnTo>
                  <a:pt x="9137900" y="609881"/>
                </a:lnTo>
                <a:lnTo>
                  <a:pt x="9137900" y="275"/>
                </a:lnTo>
                <a:lnTo>
                  <a:pt x="9150586" y="275"/>
                </a:lnTo>
                <a:lnTo>
                  <a:pt x="9150586" y="609881"/>
                </a:lnTo>
                <a:lnTo>
                  <a:pt x="9150586" y="746560"/>
                </a:lnTo>
                <a:lnTo>
                  <a:pt x="9747451" y="746560"/>
                </a:lnTo>
                <a:lnTo>
                  <a:pt x="9747451" y="609881"/>
                </a:lnTo>
                <a:lnTo>
                  <a:pt x="9747451" y="275"/>
                </a:lnTo>
                <a:lnTo>
                  <a:pt x="9760137" y="275"/>
                </a:lnTo>
                <a:lnTo>
                  <a:pt x="9760137" y="609881"/>
                </a:lnTo>
                <a:lnTo>
                  <a:pt x="9760137" y="746560"/>
                </a:lnTo>
                <a:lnTo>
                  <a:pt x="10357003" y="746560"/>
                </a:lnTo>
                <a:lnTo>
                  <a:pt x="10357003" y="609881"/>
                </a:lnTo>
                <a:lnTo>
                  <a:pt x="10357003" y="275"/>
                </a:lnTo>
                <a:lnTo>
                  <a:pt x="10369689" y="275"/>
                </a:lnTo>
                <a:lnTo>
                  <a:pt x="10369689" y="609881"/>
                </a:lnTo>
                <a:lnTo>
                  <a:pt x="10369689" y="746560"/>
                </a:lnTo>
                <a:lnTo>
                  <a:pt x="10966554" y="746560"/>
                </a:lnTo>
                <a:lnTo>
                  <a:pt x="10966554" y="609881"/>
                </a:lnTo>
                <a:lnTo>
                  <a:pt x="10966554" y="275"/>
                </a:lnTo>
                <a:lnTo>
                  <a:pt x="10979240" y="275"/>
                </a:lnTo>
                <a:lnTo>
                  <a:pt x="10979240" y="609881"/>
                </a:lnTo>
                <a:lnTo>
                  <a:pt x="10979240" y="746560"/>
                </a:lnTo>
                <a:lnTo>
                  <a:pt x="11576105" y="746560"/>
                </a:lnTo>
                <a:lnTo>
                  <a:pt x="11576105" y="609881"/>
                </a:lnTo>
                <a:lnTo>
                  <a:pt x="11576105" y="275"/>
                </a:lnTo>
                <a:lnTo>
                  <a:pt x="11588791" y="275"/>
                </a:lnTo>
                <a:lnTo>
                  <a:pt x="11588791" y="609881"/>
                </a:lnTo>
                <a:lnTo>
                  <a:pt x="11588791" y="746560"/>
                </a:lnTo>
                <a:lnTo>
                  <a:pt x="12185657" y="746560"/>
                </a:lnTo>
                <a:lnTo>
                  <a:pt x="12185657" y="609881"/>
                </a:lnTo>
                <a:lnTo>
                  <a:pt x="12185660" y="0"/>
                </a:lnTo>
              </a:path>
            </a:pathLst>
          </a:custGeom>
          <a:gradFill>
            <a:gsLst>
              <a:gs pos="0">
                <a:srgbClr val="000000">
                  <a:alpha val="75000"/>
                </a:srgbClr>
              </a:gs>
              <a:gs pos="55000">
                <a:srgbClr val="104862">
                  <a:alpha val="38000"/>
                </a:srgbClr>
              </a:gs>
              <a:gs pos="100000">
                <a:srgbClr val="02090c">
                  <a:alpha val="38000"/>
                </a:srgbClr>
              </a:gs>
            </a:gsLst>
            <a:lin ang="1890000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12191996" cy="6857978"/>
          </a:xfrm>
          <a:prstGeom prst="rect">
            <a:avLst/>
          </a:prstGeom>
          <a:solidFill>
            <a:srgbClr val="000000">
              <a:alpha val="4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0"/>
            <a:ext cx="9448801" cy="138412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-1" y="447"/>
            <a:ext cx="9448801" cy="1384120"/>
          </a:xfrm>
          <a:prstGeom prst="rect">
            <a:avLst/>
          </a:prstGeom>
          <a:solidFill>
            <a:srgbClr val="0B3041">
              <a:alpha val="4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505465" y="289560"/>
            <a:ext cx="8508132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Overcoming Common Dark Mode Design Challenges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518404" y="1848793"/>
            <a:ext cx="2651760" cy="2103120"/>
          </a:xfrm>
          <a:custGeom>
            <a:avLst/>
            <a:gdLst/>
            <a:ahLst/>
            <a:cxnLst/>
            <a:rect l="l" t="t" r="r" b="b"/>
            <a:pathLst>
              <a:path w="2651760" h="2103120">
                <a:moveTo>
                  <a:pt x="108669" y="2103120"/>
                </a:moveTo>
                <a:cubicBezTo>
                  <a:pt x="48660" y="2103120"/>
                  <a:pt x="0" y="2054475"/>
                  <a:pt x="0" y="1994452"/>
                </a:cubicBezTo>
                <a:lnTo>
                  <a:pt x="0" y="108668"/>
                </a:lnTo>
                <a:cubicBezTo>
                  <a:pt x="0" y="48645"/>
                  <a:pt x="48660" y="0"/>
                  <a:pt x="108669" y="0"/>
                </a:cubicBezTo>
                <a:lnTo>
                  <a:pt x="2543091" y="0"/>
                </a:lnTo>
                <a:cubicBezTo>
                  <a:pt x="2603100" y="0"/>
                  <a:pt x="2651760" y="48645"/>
                  <a:pt x="2651760" y="108668"/>
                </a:cubicBezTo>
                <a:lnTo>
                  <a:pt x="2651760" y="1994452"/>
                </a:lnTo>
                <a:cubicBezTo>
                  <a:pt x="2651760" y="2054475"/>
                  <a:pt x="2603100" y="2103120"/>
                  <a:pt x="2543091" y="2103120"/>
                </a:cubicBezTo>
                <a:lnTo>
                  <a:pt x="108669" y="2103120"/>
                </a:lnTo>
              </a:path>
            </a:pathLst>
          </a:custGeom>
          <a:solidFill>
            <a:srgbClr val="0B3041">
              <a:alpha val="8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419733" y="1848793"/>
            <a:ext cx="2651760" cy="2103120"/>
          </a:xfrm>
          <a:custGeom>
            <a:avLst/>
            <a:gdLst/>
            <a:ahLst/>
            <a:cxnLst/>
            <a:rect l="l" t="t" r="r" b="b"/>
            <a:pathLst>
              <a:path w="2651760" h="2103120">
                <a:moveTo>
                  <a:pt x="108669" y="2103120"/>
                </a:moveTo>
                <a:cubicBezTo>
                  <a:pt x="48660" y="2103120"/>
                  <a:pt x="0" y="2054475"/>
                  <a:pt x="0" y="1994452"/>
                </a:cubicBezTo>
                <a:lnTo>
                  <a:pt x="0" y="108668"/>
                </a:lnTo>
                <a:cubicBezTo>
                  <a:pt x="0" y="48645"/>
                  <a:pt x="48660" y="0"/>
                  <a:pt x="108669" y="0"/>
                </a:cubicBezTo>
                <a:lnTo>
                  <a:pt x="2543091" y="0"/>
                </a:lnTo>
                <a:cubicBezTo>
                  <a:pt x="2603100" y="0"/>
                  <a:pt x="2651760" y="48645"/>
                  <a:pt x="2651760" y="108668"/>
                </a:cubicBezTo>
                <a:lnTo>
                  <a:pt x="2651760" y="1994452"/>
                </a:lnTo>
                <a:cubicBezTo>
                  <a:pt x="2651760" y="2054475"/>
                  <a:pt x="2603100" y="2103120"/>
                  <a:pt x="2543091" y="2103120"/>
                </a:cubicBezTo>
                <a:lnTo>
                  <a:pt x="108669" y="2103120"/>
                </a:lnTo>
              </a:path>
            </a:pathLst>
          </a:custGeom>
          <a:solidFill>
            <a:srgbClr val="0B3041">
              <a:alpha val="8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6324892" y="1848793"/>
            <a:ext cx="2651760" cy="2103120"/>
          </a:xfrm>
          <a:custGeom>
            <a:avLst/>
            <a:gdLst/>
            <a:ahLst/>
            <a:cxnLst/>
            <a:rect l="l" t="t" r="r" b="b"/>
            <a:pathLst>
              <a:path w="2651760" h="2103120">
                <a:moveTo>
                  <a:pt x="108669" y="2103120"/>
                </a:moveTo>
                <a:cubicBezTo>
                  <a:pt x="48660" y="2103120"/>
                  <a:pt x="0" y="2054475"/>
                  <a:pt x="0" y="1994452"/>
                </a:cubicBezTo>
                <a:lnTo>
                  <a:pt x="0" y="108668"/>
                </a:lnTo>
                <a:cubicBezTo>
                  <a:pt x="0" y="48645"/>
                  <a:pt x="48660" y="0"/>
                  <a:pt x="108669" y="0"/>
                </a:cubicBezTo>
                <a:lnTo>
                  <a:pt x="2543091" y="0"/>
                </a:lnTo>
                <a:cubicBezTo>
                  <a:pt x="2603100" y="0"/>
                  <a:pt x="2651760" y="48645"/>
                  <a:pt x="2651760" y="108668"/>
                </a:cubicBezTo>
                <a:lnTo>
                  <a:pt x="2651760" y="1994452"/>
                </a:lnTo>
                <a:cubicBezTo>
                  <a:pt x="2651760" y="2054475"/>
                  <a:pt x="2603100" y="2103120"/>
                  <a:pt x="2543091" y="2103120"/>
                </a:cubicBezTo>
                <a:lnTo>
                  <a:pt x="108669" y="2103120"/>
                </a:lnTo>
              </a:path>
            </a:pathLst>
          </a:custGeom>
          <a:solidFill>
            <a:srgbClr val="0B3041">
              <a:alpha val="8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518404" y="4231649"/>
            <a:ext cx="2651760" cy="2103120"/>
          </a:xfrm>
          <a:custGeom>
            <a:avLst/>
            <a:gdLst/>
            <a:ahLst/>
            <a:cxnLst/>
            <a:rect l="l" t="t" r="r" b="b"/>
            <a:pathLst>
              <a:path w="2651760" h="2103120">
                <a:moveTo>
                  <a:pt x="108669" y="2103120"/>
                </a:moveTo>
                <a:cubicBezTo>
                  <a:pt x="48660" y="2103120"/>
                  <a:pt x="0" y="2054475"/>
                  <a:pt x="0" y="1994452"/>
                </a:cubicBezTo>
                <a:lnTo>
                  <a:pt x="0" y="108668"/>
                </a:lnTo>
                <a:cubicBezTo>
                  <a:pt x="0" y="48645"/>
                  <a:pt x="48660" y="0"/>
                  <a:pt x="108669" y="0"/>
                </a:cubicBezTo>
                <a:lnTo>
                  <a:pt x="2543091" y="0"/>
                </a:lnTo>
                <a:cubicBezTo>
                  <a:pt x="2603100" y="0"/>
                  <a:pt x="2651760" y="48645"/>
                  <a:pt x="2651760" y="108668"/>
                </a:cubicBezTo>
                <a:lnTo>
                  <a:pt x="2651760" y="1994452"/>
                </a:lnTo>
                <a:cubicBezTo>
                  <a:pt x="2651760" y="2054475"/>
                  <a:pt x="2603100" y="2103120"/>
                  <a:pt x="2543091" y="2103120"/>
                </a:cubicBezTo>
                <a:lnTo>
                  <a:pt x="108669" y="2103120"/>
                </a:lnTo>
              </a:path>
            </a:pathLst>
          </a:custGeom>
          <a:solidFill>
            <a:srgbClr val="0B3041">
              <a:alpha val="8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3419733" y="4231649"/>
            <a:ext cx="2651760" cy="2103120"/>
          </a:xfrm>
          <a:custGeom>
            <a:avLst/>
            <a:gdLst/>
            <a:ahLst/>
            <a:cxnLst/>
            <a:rect l="l" t="t" r="r" b="b"/>
            <a:pathLst>
              <a:path w="2651760" h="2103120">
                <a:moveTo>
                  <a:pt x="108669" y="2103120"/>
                </a:moveTo>
                <a:cubicBezTo>
                  <a:pt x="48660" y="2103120"/>
                  <a:pt x="0" y="2054475"/>
                  <a:pt x="0" y="1994452"/>
                </a:cubicBezTo>
                <a:lnTo>
                  <a:pt x="0" y="108668"/>
                </a:lnTo>
                <a:cubicBezTo>
                  <a:pt x="0" y="48645"/>
                  <a:pt x="48660" y="0"/>
                  <a:pt x="108669" y="0"/>
                </a:cubicBezTo>
                <a:lnTo>
                  <a:pt x="2543091" y="0"/>
                </a:lnTo>
                <a:cubicBezTo>
                  <a:pt x="2603100" y="0"/>
                  <a:pt x="2651760" y="48645"/>
                  <a:pt x="2651760" y="108668"/>
                </a:cubicBezTo>
                <a:lnTo>
                  <a:pt x="2651760" y="1994452"/>
                </a:lnTo>
                <a:cubicBezTo>
                  <a:pt x="2651760" y="2054475"/>
                  <a:pt x="2603100" y="2103120"/>
                  <a:pt x="2543091" y="2103120"/>
                </a:cubicBezTo>
                <a:lnTo>
                  <a:pt x="108669" y="2103120"/>
                </a:lnTo>
              </a:path>
            </a:pathLst>
          </a:custGeom>
          <a:solidFill>
            <a:srgbClr val="0B3041">
              <a:alpha val="8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683480" y="1688515"/>
            <a:ext cx="309927" cy="325653"/>
          </a:xfrm>
          <a:custGeom>
            <a:avLst/>
            <a:gdLst/>
            <a:ahLst/>
            <a:cxnLst/>
            <a:rect l="l" t="t" r="r" b="b"/>
            <a:pathLst>
              <a:path w="309927" h="325653">
                <a:moveTo>
                  <a:pt x="55787" y="325653"/>
                </a:moveTo>
                <a:cubicBezTo>
                  <a:pt x="24977" y="325653"/>
                  <a:pt x="0" y="300675"/>
                  <a:pt x="0" y="269865"/>
                </a:cubicBezTo>
                <a:lnTo>
                  <a:pt x="0" y="55788"/>
                </a:lnTo>
                <a:cubicBezTo>
                  <a:pt x="0" y="24978"/>
                  <a:pt x="24977" y="0"/>
                  <a:pt x="55787" y="0"/>
                </a:cubicBezTo>
                <a:lnTo>
                  <a:pt x="254140" y="0"/>
                </a:lnTo>
                <a:cubicBezTo>
                  <a:pt x="284950" y="0"/>
                  <a:pt x="309927" y="24978"/>
                  <a:pt x="309927" y="55788"/>
                </a:cubicBezTo>
                <a:lnTo>
                  <a:pt x="309927" y="269865"/>
                </a:lnTo>
                <a:cubicBezTo>
                  <a:pt x="309927" y="300675"/>
                  <a:pt x="284950" y="325653"/>
                  <a:pt x="254140" y="325653"/>
                </a:cubicBezTo>
                <a:lnTo>
                  <a:pt x="55787" y="325653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683480" y="1688515"/>
            <a:ext cx="309927" cy="3256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1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1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3601538" y="4071371"/>
            <a:ext cx="309927" cy="325653"/>
          </a:xfrm>
          <a:custGeom>
            <a:avLst/>
            <a:gdLst/>
            <a:ahLst/>
            <a:cxnLst/>
            <a:rect l="l" t="t" r="r" b="b"/>
            <a:pathLst>
              <a:path w="309927" h="325653">
                <a:moveTo>
                  <a:pt x="55787" y="325653"/>
                </a:moveTo>
                <a:cubicBezTo>
                  <a:pt x="24977" y="325653"/>
                  <a:pt x="0" y="300675"/>
                  <a:pt x="0" y="269865"/>
                </a:cubicBezTo>
                <a:lnTo>
                  <a:pt x="0" y="55788"/>
                </a:lnTo>
                <a:cubicBezTo>
                  <a:pt x="0" y="24978"/>
                  <a:pt x="24977" y="0"/>
                  <a:pt x="55787" y="0"/>
                </a:cubicBezTo>
                <a:lnTo>
                  <a:pt x="254140" y="0"/>
                </a:lnTo>
                <a:cubicBezTo>
                  <a:pt x="284950" y="0"/>
                  <a:pt x="309927" y="24978"/>
                  <a:pt x="309927" y="55788"/>
                </a:cubicBezTo>
                <a:lnTo>
                  <a:pt x="309927" y="269865"/>
                </a:lnTo>
                <a:cubicBezTo>
                  <a:pt x="309927" y="300675"/>
                  <a:pt x="284950" y="325653"/>
                  <a:pt x="254140" y="325653"/>
                </a:cubicBezTo>
                <a:lnTo>
                  <a:pt x="55787" y="325653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3601538" y="4071371"/>
            <a:ext cx="309927" cy="3256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1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5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683480" y="4071371"/>
            <a:ext cx="309927" cy="325653"/>
          </a:xfrm>
          <a:custGeom>
            <a:avLst/>
            <a:gdLst/>
            <a:ahLst/>
            <a:cxnLst/>
            <a:rect l="l" t="t" r="r" b="b"/>
            <a:pathLst>
              <a:path w="309927" h="325653">
                <a:moveTo>
                  <a:pt x="55787" y="325653"/>
                </a:moveTo>
                <a:cubicBezTo>
                  <a:pt x="24977" y="325653"/>
                  <a:pt x="0" y="300675"/>
                  <a:pt x="0" y="269865"/>
                </a:cubicBezTo>
                <a:lnTo>
                  <a:pt x="0" y="55788"/>
                </a:lnTo>
                <a:cubicBezTo>
                  <a:pt x="0" y="24978"/>
                  <a:pt x="24977" y="0"/>
                  <a:pt x="55787" y="0"/>
                </a:cubicBezTo>
                <a:lnTo>
                  <a:pt x="254140" y="0"/>
                </a:lnTo>
                <a:cubicBezTo>
                  <a:pt x="284950" y="0"/>
                  <a:pt x="309927" y="24978"/>
                  <a:pt x="309927" y="55788"/>
                </a:cubicBezTo>
                <a:lnTo>
                  <a:pt x="309927" y="269865"/>
                </a:lnTo>
                <a:cubicBezTo>
                  <a:pt x="309927" y="300675"/>
                  <a:pt x="284950" y="325653"/>
                  <a:pt x="254140" y="325653"/>
                </a:cubicBezTo>
                <a:lnTo>
                  <a:pt x="55787" y="325653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683480" y="4071371"/>
            <a:ext cx="309927" cy="3256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1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4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6505119" y="1688515"/>
            <a:ext cx="309927" cy="325653"/>
          </a:xfrm>
          <a:custGeom>
            <a:avLst/>
            <a:gdLst/>
            <a:ahLst/>
            <a:cxnLst/>
            <a:rect l="l" t="t" r="r" b="b"/>
            <a:pathLst>
              <a:path w="309927" h="325653">
                <a:moveTo>
                  <a:pt x="55787" y="325653"/>
                </a:moveTo>
                <a:cubicBezTo>
                  <a:pt x="24977" y="325653"/>
                  <a:pt x="0" y="300675"/>
                  <a:pt x="0" y="269865"/>
                </a:cubicBezTo>
                <a:lnTo>
                  <a:pt x="0" y="55788"/>
                </a:lnTo>
                <a:cubicBezTo>
                  <a:pt x="0" y="24978"/>
                  <a:pt x="24977" y="0"/>
                  <a:pt x="55787" y="0"/>
                </a:cubicBezTo>
                <a:lnTo>
                  <a:pt x="254140" y="0"/>
                </a:lnTo>
                <a:cubicBezTo>
                  <a:pt x="284950" y="0"/>
                  <a:pt x="309927" y="24978"/>
                  <a:pt x="309927" y="55788"/>
                </a:cubicBezTo>
                <a:lnTo>
                  <a:pt x="309927" y="269865"/>
                </a:lnTo>
                <a:cubicBezTo>
                  <a:pt x="309927" y="300675"/>
                  <a:pt x="284950" y="325653"/>
                  <a:pt x="254140" y="325653"/>
                </a:cubicBezTo>
                <a:lnTo>
                  <a:pt x="55787" y="325653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6505119" y="1688515"/>
            <a:ext cx="309927" cy="3256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1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3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3602613" y="1688515"/>
            <a:ext cx="309927" cy="325653"/>
          </a:xfrm>
          <a:custGeom>
            <a:avLst/>
            <a:gdLst/>
            <a:ahLst/>
            <a:cxnLst/>
            <a:rect l="l" t="t" r="r" b="b"/>
            <a:pathLst>
              <a:path w="309927" h="325653">
                <a:moveTo>
                  <a:pt x="55787" y="325653"/>
                </a:moveTo>
                <a:cubicBezTo>
                  <a:pt x="24977" y="325653"/>
                  <a:pt x="0" y="300675"/>
                  <a:pt x="0" y="269865"/>
                </a:cubicBezTo>
                <a:lnTo>
                  <a:pt x="0" y="55788"/>
                </a:lnTo>
                <a:cubicBezTo>
                  <a:pt x="0" y="24978"/>
                  <a:pt x="24977" y="0"/>
                  <a:pt x="55787" y="0"/>
                </a:cubicBezTo>
                <a:lnTo>
                  <a:pt x="254140" y="0"/>
                </a:lnTo>
                <a:cubicBezTo>
                  <a:pt x="284950" y="0"/>
                  <a:pt x="309927" y="24978"/>
                  <a:pt x="309927" y="55788"/>
                </a:cubicBezTo>
                <a:lnTo>
                  <a:pt x="309927" y="269865"/>
                </a:lnTo>
                <a:cubicBezTo>
                  <a:pt x="309927" y="300675"/>
                  <a:pt x="284950" y="325653"/>
                  <a:pt x="254140" y="325653"/>
                </a:cubicBezTo>
                <a:lnTo>
                  <a:pt x="55787" y="325653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3602613" y="1688515"/>
            <a:ext cx="309927" cy="3256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1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2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505465" y="6495651"/>
            <a:ext cx="6207291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A6A6A6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Embracing Dark Mode in Portfolio Design</a:t>
            </a:r>
            <a:endParaRPr lang="en-US" sz="800" dirty="0"/>
          </a:p>
        </p:txBody>
      </p:sp>
      <p:sp>
        <p:nvSpPr>
          <p:cNvPr id="24" name="Text 22"/>
          <p:cNvSpPr/>
          <p:nvPr/>
        </p:nvSpPr>
        <p:spPr>
          <a:xfrm>
            <a:off x="9448800" y="0"/>
            <a:ext cx="2743200" cy="6858000"/>
          </a:xfrm>
          <a:custGeom>
            <a:avLst/>
            <a:gdLst/>
            <a:ahLst/>
            <a:cxnLst/>
            <a:rect l="l" t="t" r="r" b="b"/>
            <a:pathLst>
              <a:path w="2743200" h="6858000">
                <a:moveTo>
                  <a:pt x="0" y="6858000"/>
                </a:moveTo>
                <a:lnTo>
                  <a:pt x="0" y="0"/>
                </a:lnTo>
                <a:lnTo>
                  <a:pt x="2743200" y="0"/>
                </a:lnTo>
                <a:lnTo>
                  <a:pt x="2743200" y="6858000"/>
                </a:lnTo>
                <a:lnTo>
                  <a:pt x="0" y="6858000"/>
                </a:lnTo>
              </a:path>
            </a:pathLst>
          </a:custGeom>
          <a:blipFill>
            <a:blip r:embed="rId1"/>
            <a:srcRect/>
            <a:stretch>
              <a:fillRect l="-137573" r="-137573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3602613" y="5067527"/>
            <a:ext cx="2286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Selecting an appropriate color palette is crucial for effective dark mode design.</a:t>
            </a:r>
            <a:endParaRPr lang="en-US" sz="90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Designers should prioritize colors that maintain readability and reduce eye strain.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3602613" y="4566986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Solution: Careful Palette Selection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701284" y="5067527"/>
            <a:ext cx="2286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Rigorous testing of dark mode designs helps identify and resolve usability issues.</a:t>
            </a:r>
            <a:endParaRPr lang="en-US" sz="90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process includes evaluating contrast, color usage, and media integration.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701284" y="4566986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Solution: Rigorous Testing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6507772" y="2684671"/>
            <a:ext cx="2286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Adapting media for dark backgrounds can be challenging.</a:t>
            </a:r>
            <a:endParaRPr lang="en-US" sz="90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Ensuring images and videos are optimized for visibility in dark mode is essential.</a:t>
            </a:r>
            <a:endParaRPr lang="en-US" sz="900" dirty="0"/>
          </a:p>
        </p:txBody>
      </p:sp>
      <p:sp>
        <p:nvSpPr>
          <p:cNvPr id="30" name="Text 28"/>
          <p:cNvSpPr/>
          <p:nvPr/>
        </p:nvSpPr>
        <p:spPr>
          <a:xfrm>
            <a:off x="6507772" y="2184130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Challenge: Media Adaptation Difficulties</a:t>
            </a:r>
            <a:endParaRPr lang="en-US" sz="1300" dirty="0"/>
          </a:p>
        </p:txBody>
      </p:sp>
      <p:sp>
        <p:nvSpPr>
          <p:cNvPr id="31" name="Text 29"/>
          <p:cNvSpPr/>
          <p:nvPr/>
        </p:nvSpPr>
        <p:spPr>
          <a:xfrm>
            <a:off x="3602613" y="2684671"/>
            <a:ext cx="2286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Bright colors in dark mode can cause eye fatigue for users.</a:t>
            </a:r>
            <a:endParaRPr lang="en-US" sz="90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Designers should limit the use of vibrant hues and opt for muted tones to enhance comfort.</a:t>
            </a:r>
            <a:endParaRPr lang="en-US" sz="900" dirty="0"/>
          </a:p>
        </p:txBody>
      </p:sp>
      <p:sp>
        <p:nvSpPr>
          <p:cNvPr id="32" name="Text 30"/>
          <p:cNvSpPr/>
          <p:nvPr/>
        </p:nvSpPr>
        <p:spPr>
          <a:xfrm>
            <a:off x="3602613" y="2184130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Challenge: Overuse of Bright Colors</a:t>
            </a:r>
            <a:endParaRPr lang="en-US" sz="1300" dirty="0"/>
          </a:p>
        </p:txBody>
      </p:sp>
      <p:sp>
        <p:nvSpPr>
          <p:cNvPr id="33" name="Text 31"/>
          <p:cNvSpPr/>
          <p:nvPr/>
        </p:nvSpPr>
        <p:spPr>
          <a:xfrm>
            <a:off x="701284" y="2684671"/>
            <a:ext cx="2286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Insufficient contrast in dark mode designs can lead to poor readability.</a:t>
            </a:r>
            <a:endParaRPr lang="en-US" sz="90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issue requires careful attention to text and background color combinations to ensure accessibility.</a:t>
            </a:r>
            <a:endParaRPr lang="en-US" sz="900" dirty="0"/>
          </a:p>
        </p:txBody>
      </p:sp>
      <p:sp>
        <p:nvSpPr>
          <p:cNvPr id="34" name="Text 32"/>
          <p:cNvSpPr/>
          <p:nvPr/>
        </p:nvSpPr>
        <p:spPr>
          <a:xfrm>
            <a:off x="701284" y="2184130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Challenge: Insufficient Contrast</a:t>
            </a:r>
            <a:endParaRPr lang="en-US" sz="1300" dirty="0"/>
          </a:p>
        </p:txBody>
      </p:sp>
      <p:sp>
        <p:nvSpPr>
          <p:cNvPr id="35" name="Text 33"/>
          <p:cNvSpPr/>
          <p:nvPr/>
        </p:nvSpPr>
        <p:spPr>
          <a:xfrm>
            <a:off x="10772135" y="61298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" y="22"/>
            <a:ext cx="12198346" cy="6857978"/>
          </a:xfrm>
          <a:custGeom>
            <a:avLst/>
            <a:gdLst/>
            <a:ahLst/>
            <a:cxnLst/>
            <a:rect l="l" t="t" r="r" b="b"/>
            <a:pathLst>
              <a:path w="12198346" h="6857978">
                <a:moveTo>
                  <a:pt x="4260882" y="6850091"/>
                </a:moveTo>
                <a:lnTo>
                  <a:pt x="4260882" y="6851669"/>
                </a:lnTo>
                <a:lnTo>
                  <a:pt x="4267225" y="6851669"/>
                </a:lnTo>
                <a:lnTo>
                  <a:pt x="4267225" y="6850091"/>
                </a:lnTo>
                <a:lnTo>
                  <a:pt x="4260882" y="6850091"/>
                </a:lnTo>
                <a:moveTo>
                  <a:pt x="4267225" y="6248372"/>
                </a:moveTo>
                <a:lnTo>
                  <a:pt x="4267225" y="6248372"/>
                </a:lnTo>
                <a:lnTo>
                  <a:pt x="4273569" y="6248372"/>
                </a:lnTo>
                <a:lnTo>
                  <a:pt x="4273569" y="6845428"/>
                </a:lnTo>
                <a:lnTo>
                  <a:pt x="4870434" y="6845428"/>
                </a:lnTo>
                <a:lnTo>
                  <a:pt x="4870434" y="6851737"/>
                </a:lnTo>
                <a:lnTo>
                  <a:pt x="4876777" y="6851737"/>
                </a:lnTo>
                <a:lnTo>
                  <a:pt x="4876777" y="6845428"/>
                </a:lnTo>
                <a:lnTo>
                  <a:pt x="4870434" y="6845428"/>
                </a:lnTo>
                <a:lnTo>
                  <a:pt x="4870434" y="6248372"/>
                </a:lnTo>
                <a:lnTo>
                  <a:pt x="4883120" y="6248372"/>
                </a:lnTo>
                <a:lnTo>
                  <a:pt x="4883120" y="6845428"/>
                </a:lnTo>
                <a:lnTo>
                  <a:pt x="5479985" y="6845428"/>
                </a:lnTo>
                <a:lnTo>
                  <a:pt x="5479985" y="6851737"/>
                </a:lnTo>
                <a:lnTo>
                  <a:pt x="5486328" y="6851737"/>
                </a:lnTo>
                <a:lnTo>
                  <a:pt x="5486328" y="6845428"/>
                </a:lnTo>
                <a:lnTo>
                  <a:pt x="5479985" y="6845428"/>
                </a:lnTo>
                <a:lnTo>
                  <a:pt x="5479985" y="6248372"/>
                </a:lnTo>
                <a:lnTo>
                  <a:pt x="5492671" y="6248372"/>
                </a:lnTo>
                <a:lnTo>
                  <a:pt x="5492671" y="6845428"/>
                </a:lnTo>
                <a:lnTo>
                  <a:pt x="6089536" y="6845428"/>
                </a:lnTo>
                <a:lnTo>
                  <a:pt x="6089536" y="6851737"/>
                </a:lnTo>
                <a:lnTo>
                  <a:pt x="6095880" y="6851737"/>
                </a:lnTo>
                <a:lnTo>
                  <a:pt x="6095880" y="6850160"/>
                </a:lnTo>
                <a:lnTo>
                  <a:pt x="6095880" y="6845428"/>
                </a:lnTo>
                <a:lnTo>
                  <a:pt x="6089536" y="6845428"/>
                </a:lnTo>
                <a:lnTo>
                  <a:pt x="6089536" y="6248372"/>
                </a:lnTo>
                <a:lnTo>
                  <a:pt x="6095880" y="6248372"/>
                </a:lnTo>
                <a:lnTo>
                  <a:pt x="6095880" y="6248372"/>
                </a:lnTo>
                <a:lnTo>
                  <a:pt x="5492671" y="6248372"/>
                </a:lnTo>
                <a:lnTo>
                  <a:pt x="5486328" y="6248372"/>
                </a:lnTo>
                <a:lnTo>
                  <a:pt x="4883120" y="6248372"/>
                </a:lnTo>
                <a:lnTo>
                  <a:pt x="4876777" y="6248372"/>
                </a:lnTo>
                <a:lnTo>
                  <a:pt x="4273568" y="6248372"/>
                </a:lnTo>
                <a:lnTo>
                  <a:pt x="4267225" y="6248372"/>
                </a:lnTo>
                <a:moveTo>
                  <a:pt x="1212881" y="6240554"/>
                </a:moveTo>
                <a:lnTo>
                  <a:pt x="1212881" y="6242200"/>
                </a:lnTo>
                <a:lnTo>
                  <a:pt x="1219225" y="6242200"/>
                </a:lnTo>
                <a:lnTo>
                  <a:pt x="1219225" y="6240554"/>
                </a:lnTo>
                <a:lnTo>
                  <a:pt x="1212881" y="6240554"/>
                </a:lnTo>
                <a:moveTo>
                  <a:pt x="1219225" y="5638767"/>
                </a:moveTo>
                <a:lnTo>
                  <a:pt x="1219225" y="5643499"/>
                </a:lnTo>
                <a:lnTo>
                  <a:pt x="1225568" y="5643499"/>
                </a:lnTo>
                <a:lnTo>
                  <a:pt x="1225568" y="6235891"/>
                </a:lnTo>
                <a:lnTo>
                  <a:pt x="1822433" y="6235891"/>
                </a:lnTo>
                <a:lnTo>
                  <a:pt x="1822433" y="6242132"/>
                </a:lnTo>
                <a:lnTo>
                  <a:pt x="1828776" y="6242132"/>
                </a:lnTo>
                <a:lnTo>
                  <a:pt x="1828776" y="6235891"/>
                </a:lnTo>
                <a:lnTo>
                  <a:pt x="1822433" y="6235891"/>
                </a:lnTo>
                <a:lnTo>
                  <a:pt x="1822433" y="5643499"/>
                </a:lnTo>
                <a:lnTo>
                  <a:pt x="1835119" y="5643499"/>
                </a:lnTo>
                <a:lnTo>
                  <a:pt x="1835119" y="6235891"/>
                </a:lnTo>
                <a:lnTo>
                  <a:pt x="2431984" y="6235891"/>
                </a:lnTo>
                <a:lnTo>
                  <a:pt x="2431984" y="6242132"/>
                </a:lnTo>
                <a:lnTo>
                  <a:pt x="2438327" y="6242132"/>
                </a:lnTo>
                <a:lnTo>
                  <a:pt x="2438327" y="6235891"/>
                </a:lnTo>
                <a:lnTo>
                  <a:pt x="2431984" y="6235891"/>
                </a:lnTo>
                <a:lnTo>
                  <a:pt x="2431984" y="5643499"/>
                </a:lnTo>
                <a:lnTo>
                  <a:pt x="2444670" y="5643499"/>
                </a:lnTo>
                <a:lnTo>
                  <a:pt x="2444670" y="6235891"/>
                </a:lnTo>
                <a:lnTo>
                  <a:pt x="3041536" y="6235891"/>
                </a:lnTo>
                <a:lnTo>
                  <a:pt x="3041536" y="6242132"/>
                </a:lnTo>
                <a:lnTo>
                  <a:pt x="3047879" y="6242132"/>
                </a:lnTo>
                <a:lnTo>
                  <a:pt x="3047879" y="6235891"/>
                </a:lnTo>
                <a:lnTo>
                  <a:pt x="3041536" y="6235891"/>
                </a:lnTo>
                <a:lnTo>
                  <a:pt x="3041536" y="5643499"/>
                </a:lnTo>
                <a:lnTo>
                  <a:pt x="3054222" y="5643499"/>
                </a:lnTo>
                <a:lnTo>
                  <a:pt x="3054222" y="6235891"/>
                </a:lnTo>
                <a:lnTo>
                  <a:pt x="3651087" y="6235891"/>
                </a:lnTo>
                <a:lnTo>
                  <a:pt x="3651087" y="6242132"/>
                </a:lnTo>
                <a:lnTo>
                  <a:pt x="3657430" y="6242132"/>
                </a:lnTo>
                <a:lnTo>
                  <a:pt x="3657430" y="6238840"/>
                </a:lnTo>
                <a:lnTo>
                  <a:pt x="3657430" y="6238840"/>
                </a:lnTo>
                <a:lnTo>
                  <a:pt x="3657430" y="6235891"/>
                </a:lnTo>
                <a:lnTo>
                  <a:pt x="3651087" y="6235891"/>
                </a:lnTo>
                <a:lnTo>
                  <a:pt x="3651087" y="5643499"/>
                </a:lnTo>
                <a:lnTo>
                  <a:pt x="3663773" y="5643499"/>
                </a:lnTo>
                <a:lnTo>
                  <a:pt x="3663773" y="6235891"/>
                </a:lnTo>
                <a:lnTo>
                  <a:pt x="4260638" y="6235891"/>
                </a:lnTo>
                <a:lnTo>
                  <a:pt x="4260638" y="6238840"/>
                </a:lnTo>
                <a:lnTo>
                  <a:pt x="4266981" y="6238840"/>
                </a:lnTo>
                <a:lnTo>
                  <a:pt x="4266981" y="6242132"/>
                </a:lnTo>
                <a:lnTo>
                  <a:pt x="4266981" y="6242132"/>
                </a:lnTo>
                <a:lnTo>
                  <a:pt x="4266981" y="6235891"/>
                </a:lnTo>
                <a:lnTo>
                  <a:pt x="4260638" y="6235891"/>
                </a:lnTo>
                <a:lnTo>
                  <a:pt x="4260638" y="5643499"/>
                </a:lnTo>
                <a:lnTo>
                  <a:pt x="4273324" y="5643499"/>
                </a:lnTo>
                <a:lnTo>
                  <a:pt x="4273324" y="6235891"/>
                </a:lnTo>
                <a:lnTo>
                  <a:pt x="4870190" y="6235891"/>
                </a:lnTo>
                <a:lnTo>
                  <a:pt x="4870190" y="6242132"/>
                </a:lnTo>
                <a:lnTo>
                  <a:pt x="4876533" y="6242132"/>
                </a:lnTo>
                <a:lnTo>
                  <a:pt x="4876533" y="6235891"/>
                </a:lnTo>
                <a:lnTo>
                  <a:pt x="4870190" y="6235891"/>
                </a:lnTo>
                <a:lnTo>
                  <a:pt x="4870190" y="5643499"/>
                </a:lnTo>
                <a:lnTo>
                  <a:pt x="4882876" y="5643499"/>
                </a:lnTo>
                <a:lnTo>
                  <a:pt x="4882876" y="6235891"/>
                </a:lnTo>
                <a:lnTo>
                  <a:pt x="5479741" y="6235891"/>
                </a:lnTo>
                <a:lnTo>
                  <a:pt x="5479741" y="6242132"/>
                </a:lnTo>
                <a:lnTo>
                  <a:pt x="5486084" y="6242132"/>
                </a:lnTo>
                <a:lnTo>
                  <a:pt x="5486084" y="6235891"/>
                </a:lnTo>
                <a:lnTo>
                  <a:pt x="5479741" y="6235891"/>
                </a:lnTo>
                <a:lnTo>
                  <a:pt x="5479741" y="5643499"/>
                </a:lnTo>
                <a:lnTo>
                  <a:pt x="5492427" y="5643499"/>
                </a:lnTo>
                <a:lnTo>
                  <a:pt x="5492427" y="6235891"/>
                </a:lnTo>
                <a:lnTo>
                  <a:pt x="6089292" y="6235891"/>
                </a:lnTo>
                <a:lnTo>
                  <a:pt x="6089292" y="6242132"/>
                </a:lnTo>
                <a:lnTo>
                  <a:pt x="6095635" y="6242132"/>
                </a:lnTo>
                <a:lnTo>
                  <a:pt x="6095635" y="6238840"/>
                </a:lnTo>
                <a:lnTo>
                  <a:pt x="6095635" y="6235891"/>
                </a:lnTo>
                <a:lnTo>
                  <a:pt x="6089292" y="6235891"/>
                </a:lnTo>
                <a:lnTo>
                  <a:pt x="6089292" y="5643499"/>
                </a:lnTo>
                <a:lnTo>
                  <a:pt x="6101978" y="5643499"/>
                </a:lnTo>
                <a:lnTo>
                  <a:pt x="6101978" y="6235891"/>
                </a:lnTo>
                <a:lnTo>
                  <a:pt x="6698844" y="6235891"/>
                </a:lnTo>
                <a:lnTo>
                  <a:pt x="6698844" y="6238840"/>
                </a:lnTo>
                <a:lnTo>
                  <a:pt x="6705187" y="6238840"/>
                </a:lnTo>
                <a:lnTo>
                  <a:pt x="6705187" y="6235891"/>
                </a:lnTo>
                <a:lnTo>
                  <a:pt x="6698844" y="6235891"/>
                </a:lnTo>
                <a:lnTo>
                  <a:pt x="6698844" y="5643499"/>
                </a:lnTo>
                <a:lnTo>
                  <a:pt x="6711530" y="5643499"/>
                </a:lnTo>
                <a:lnTo>
                  <a:pt x="6711530" y="6235891"/>
                </a:lnTo>
                <a:lnTo>
                  <a:pt x="7308395" y="6235891"/>
                </a:lnTo>
                <a:lnTo>
                  <a:pt x="7308395" y="6242132"/>
                </a:lnTo>
                <a:lnTo>
                  <a:pt x="7314738" y="6242132"/>
                </a:lnTo>
                <a:lnTo>
                  <a:pt x="7314738" y="6235891"/>
                </a:lnTo>
                <a:lnTo>
                  <a:pt x="7308395" y="6235891"/>
                </a:lnTo>
                <a:lnTo>
                  <a:pt x="7308395" y="5643499"/>
                </a:lnTo>
                <a:lnTo>
                  <a:pt x="7321081" y="5643499"/>
                </a:lnTo>
                <a:lnTo>
                  <a:pt x="7321081" y="6235891"/>
                </a:lnTo>
                <a:lnTo>
                  <a:pt x="7917946" y="6235891"/>
                </a:lnTo>
                <a:lnTo>
                  <a:pt x="7917946" y="6242132"/>
                </a:lnTo>
                <a:lnTo>
                  <a:pt x="7924289" y="6242132"/>
                </a:lnTo>
                <a:lnTo>
                  <a:pt x="7924289" y="6235891"/>
                </a:lnTo>
                <a:lnTo>
                  <a:pt x="7917946" y="6235891"/>
                </a:lnTo>
                <a:lnTo>
                  <a:pt x="7917946" y="5643499"/>
                </a:lnTo>
                <a:lnTo>
                  <a:pt x="7930632" y="5643499"/>
                </a:lnTo>
                <a:lnTo>
                  <a:pt x="7930632" y="6235891"/>
                </a:lnTo>
                <a:lnTo>
                  <a:pt x="8527498" y="6235891"/>
                </a:lnTo>
                <a:lnTo>
                  <a:pt x="8527498" y="6242132"/>
                </a:lnTo>
                <a:lnTo>
                  <a:pt x="8533841" y="6242132"/>
                </a:lnTo>
                <a:lnTo>
                  <a:pt x="8533841" y="6235891"/>
                </a:lnTo>
                <a:lnTo>
                  <a:pt x="8527498" y="6235891"/>
                </a:lnTo>
                <a:lnTo>
                  <a:pt x="8527498" y="5643499"/>
                </a:lnTo>
                <a:lnTo>
                  <a:pt x="8540184" y="5643499"/>
                </a:lnTo>
                <a:lnTo>
                  <a:pt x="8540184" y="6235891"/>
                </a:lnTo>
                <a:lnTo>
                  <a:pt x="9137049" y="6235891"/>
                </a:lnTo>
                <a:lnTo>
                  <a:pt x="9137049" y="6242132"/>
                </a:lnTo>
                <a:lnTo>
                  <a:pt x="9143392" y="6242132"/>
                </a:lnTo>
                <a:lnTo>
                  <a:pt x="9143392" y="6235891"/>
                </a:lnTo>
                <a:lnTo>
                  <a:pt x="9137049" y="6235891"/>
                </a:lnTo>
                <a:lnTo>
                  <a:pt x="9137049" y="5643499"/>
                </a:lnTo>
                <a:lnTo>
                  <a:pt x="9149735" y="5643499"/>
                </a:lnTo>
                <a:lnTo>
                  <a:pt x="9149735" y="6235891"/>
                </a:lnTo>
                <a:lnTo>
                  <a:pt x="9746600" y="6235891"/>
                </a:lnTo>
                <a:lnTo>
                  <a:pt x="9746600" y="6242132"/>
                </a:lnTo>
                <a:lnTo>
                  <a:pt x="9752943" y="6242132"/>
                </a:lnTo>
                <a:lnTo>
                  <a:pt x="9752943" y="6235891"/>
                </a:lnTo>
                <a:lnTo>
                  <a:pt x="9746600" y="6235891"/>
                </a:lnTo>
                <a:lnTo>
                  <a:pt x="9746600" y="5643499"/>
                </a:lnTo>
                <a:lnTo>
                  <a:pt x="9759286" y="5643499"/>
                </a:lnTo>
                <a:lnTo>
                  <a:pt x="9759286" y="6235891"/>
                </a:lnTo>
                <a:lnTo>
                  <a:pt x="10356152" y="6235891"/>
                </a:lnTo>
                <a:lnTo>
                  <a:pt x="10356152" y="6242132"/>
                </a:lnTo>
                <a:lnTo>
                  <a:pt x="10362495" y="6242132"/>
                </a:lnTo>
                <a:lnTo>
                  <a:pt x="10362495" y="6240486"/>
                </a:lnTo>
                <a:lnTo>
                  <a:pt x="10362495" y="6235891"/>
                </a:lnTo>
                <a:lnTo>
                  <a:pt x="10356152" y="6235891"/>
                </a:lnTo>
                <a:lnTo>
                  <a:pt x="10356152" y="5643499"/>
                </a:lnTo>
                <a:lnTo>
                  <a:pt x="10362495" y="5643499"/>
                </a:lnTo>
                <a:lnTo>
                  <a:pt x="10362495" y="5638767"/>
                </a:lnTo>
                <a:lnTo>
                  <a:pt x="9759286" y="5638767"/>
                </a:lnTo>
                <a:lnTo>
                  <a:pt x="9752943" y="5638767"/>
                </a:lnTo>
                <a:lnTo>
                  <a:pt x="9149735" y="5638767"/>
                </a:lnTo>
                <a:lnTo>
                  <a:pt x="9143392" y="5638767"/>
                </a:lnTo>
                <a:lnTo>
                  <a:pt x="8540184" y="5638767"/>
                </a:lnTo>
                <a:lnTo>
                  <a:pt x="8533840" y="5638767"/>
                </a:lnTo>
                <a:lnTo>
                  <a:pt x="7930632" y="5638767"/>
                </a:lnTo>
                <a:lnTo>
                  <a:pt x="7924289" y="5638767"/>
                </a:lnTo>
                <a:lnTo>
                  <a:pt x="7321081" y="5638767"/>
                </a:lnTo>
                <a:lnTo>
                  <a:pt x="7314738" y="5638767"/>
                </a:lnTo>
                <a:lnTo>
                  <a:pt x="6711529" y="5638767"/>
                </a:lnTo>
                <a:lnTo>
                  <a:pt x="6705186" y="5638767"/>
                </a:lnTo>
                <a:lnTo>
                  <a:pt x="6101978" y="5638767"/>
                </a:lnTo>
                <a:lnTo>
                  <a:pt x="6095635" y="5638767"/>
                </a:lnTo>
                <a:lnTo>
                  <a:pt x="5492426" y="5638767"/>
                </a:lnTo>
                <a:lnTo>
                  <a:pt x="5486083" y="5638767"/>
                </a:lnTo>
                <a:lnTo>
                  <a:pt x="4882875" y="5638767"/>
                </a:lnTo>
                <a:lnTo>
                  <a:pt x="4876532" y="5638767"/>
                </a:lnTo>
                <a:lnTo>
                  <a:pt x="4273324" y="5638767"/>
                </a:lnTo>
                <a:lnTo>
                  <a:pt x="4266980" y="5638767"/>
                </a:lnTo>
                <a:lnTo>
                  <a:pt x="3663772" y="5638767"/>
                </a:lnTo>
                <a:lnTo>
                  <a:pt x="3657429" y="5638767"/>
                </a:lnTo>
                <a:lnTo>
                  <a:pt x="3054221" y="5638767"/>
                </a:lnTo>
                <a:lnTo>
                  <a:pt x="3047878" y="5638767"/>
                </a:lnTo>
                <a:lnTo>
                  <a:pt x="3047878" y="5638767"/>
                </a:lnTo>
                <a:lnTo>
                  <a:pt x="2444669" y="5638767"/>
                </a:lnTo>
                <a:lnTo>
                  <a:pt x="2438326" y="5638767"/>
                </a:lnTo>
                <a:lnTo>
                  <a:pt x="2438326" y="5638767"/>
                </a:lnTo>
                <a:lnTo>
                  <a:pt x="1835118" y="5638767"/>
                </a:lnTo>
                <a:lnTo>
                  <a:pt x="1828775" y="5638767"/>
                </a:lnTo>
                <a:lnTo>
                  <a:pt x="1828775" y="5638767"/>
                </a:lnTo>
                <a:lnTo>
                  <a:pt x="1225567" y="5638767"/>
                </a:lnTo>
                <a:lnTo>
                  <a:pt x="1219223" y="5638767"/>
                </a:lnTo>
                <a:lnTo>
                  <a:pt x="1219225" y="5638767"/>
                </a:lnTo>
                <a:moveTo>
                  <a:pt x="3651209" y="5630949"/>
                </a:moveTo>
                <a:lnTo>
                  <a:pt x="3651209" y="5632389"/>
                </a:lnTo>
                <a:lnTo>
                  <a:pt x="3657552" y="5632389"/>
                </a:lnTo>
                <a:lnTo>
                  <a:pt x="3657552" y="5630949"/>
                </a:lnTo>
                <a:lnTo>
                  <a:pt x="3651209" y="5630949"/>
                </a:lnTo>
                <a:moveTo>
                  <a:pt x="11588795" y="5029161"/>
                </a:moveTo>
                <a:lnTo>
                  <a:pt x="11588795" y="5625942"/>
                </a:lnTo>
                <a:lnTo>
                  <a:pt x="12185660" y="5625942"/>
                </a:lnTo>
                <a:lnTo>
                  <a:pt x="12185660" y="5632389"/>
                </a:lnTo>
                <a:lnTo>
                  <a:pt x="12192003" y="5632389"/>
                </a:lnTo>
                <a:lnTo>
                  <a:pt x="12192003" y="5625942"/>
                </a:lnTo>
                <a:lnTo>
                  <a:pt x="12185660" y="5625942"/>
                </a:lnTo>
                <a:lnTo>
                  <a:pt x="12185660" y="5029161"/>
                </a:lnTo>
                <a:lnTo>
                  <a:pt x="11588795" y="5029161"/>
                </a:lnTo>
                <a:moveTo>
                  <a:pt x="10979121" y="5029161"/>
                </a:moveTo>
                <a:lnTo>
                  <a:pt x="10979121" y="5625942"/>
                </a:lnTo>
                <a:lnTo>
                  <a:pt x="11575986" y="5625942"/>
                </a:lnTo>
                <a:lnTo>
                  <a:pt x="11575986" y="5632389"/>
                </a:lnTo>
                <a:lnTo>
                  <a:pt x="11582330" y="5632389"/>
                </a:lnTo>
                <a:lnTo>
                  <a:pt x="11582330" y="5625942"/>
                </a:lnTo>
                <a:lnTo>
                  <a:pt x="11575986" y="5625942"/>
                </a:lnTo>
                <a:lnTo>
                  <a:pt x="11575986" y="5029161"/>
                </a:lnTo>
                <a:lnTo>
                  <a:pt x="10979121" y="5029161"/>
                </a:lnTo>
                <a:moveTo>
                  <a:pt x="10369570" y="5029161"/>
                </a:moveTo>
                <a:lnTo>
                  <a:pt x="10369570" y="5625942"/>
                </a:lnTo>
                <a:lnTo>
                  <a:pt x="10966435" y="5625942"/>
                </a:lnTo>
                <a:lnTo>
                  <a:pt x="10966435" y="5629234"/>
                </a:lnTo>
                <a:lnTo>
                  <a:pt x="10972778" y="5629234"/>
                </a:lnTo>
                <a:lnTo>
                  <a:pt x="10972778" y="5625942"/>
                </a:lnTo>
                <a:lnTo>
                  <a:pt x="10966435" y="5625942"/>
                </a:lnTo>
                <a:lnTo>
                  <a:pt x="10966435" y="5029161"/>
                </a:lnTo>
                <a:lnTo>
                  <a:pt x="10369570" y="5029161"/>
                </a:lnTo>
                <a:moveTo>
                  <a:pt x="9759897" y="5029161"/>
                </a:moveTo>
                <a:lnTo>
                  <a:pt x="9759897" y="5625942"/>
                </a:lnTo>
                <a:lnTo>
                  <a:pt x="10356762" y="5625942"/>
                </a:lnTo>
                <a:lnTo>
                  <a:pt x="10356762" y="5632389"/>
                </a:lnTo>
                <a:lnTo>
                  <a:pt x="10363105" y="5632389"/>
                </a:lnTo>
                <a:lnTo>
                  <a:pt x="10363105" y="5629303"/>
                </a:lnTo>
                <a:lnTo>
                  <a:pt x="10363105" y="5626011"/>
                </a:lnTo>
                <a:lnTo>
                  <a:pt x="10356762" y="5626011"/>
                </a:lnTo>
                <a:lnTo>
                  <a:pt x="10356762" y="5029230"/>
                </a:lnTo>
                <a:lnTo>
                  <a:pt x="9759897" y="5029161"/>
                </a:lnTo>
                <a:moveTo>
                  <a:pt x="9150345" y="5029161"/>
                </a:moveTo>
                <a:lnTo>
                  <a:pt x="9150345" y="5625942"/>
                </a:lnTo>
                <a:lnTo>
                  <a:pt x="9747210" y="5625942"/>
                </a:lnTo>
                <a:lnTo>
                  <a:pt x="9747210" y="5632389"/>
                </a:lnTo>
                <a:lnTo>
                  <a:pt x="9753554" y="5632389"/>
                </a:lnTo>
                <a:lnTo>
                  <a:pt x="9753554" y="5625942"/>
                </a:lnTo>
                <a:lnTo>
                  <a:pt x="9747210" y="5625942"/>
                </a:lnTo>
                <a:lnTo>
                  <a:pt x="9747210" y="5029161"/>
                </a:lnTo>
                <a:lnTo>
                  <a:pt x="9150345" y="5029161"/>
                </a:lnTo>
                <a:moveTo>
                  <a:pt x="8540794" y="5029161"/>
                </a:moveTo>
                <a:lnTo>
                  <a:pt x="8540794" y="5625942"/>
                </a:lnTo>
                <a:lnTo>
                  <a:pt x="9137659" y="5625942"/>
                </a:lnTo>
                <a:lnTo>
                  <a:pt x="9137659" y="5632389"/>
                </a:lnTo>
                <a:lnTo>
                  <a:pt x="9144002" y="5632389"/>
                </a:lnTo>
                <a:lnTo>
                  <a:pt x="9144002" y="5625942"/>
                </a:lnTo>
                <a:lnTo>
                  <a:pt x="9137659" y="5625942"/>
                </a:lnTo>
                <a:lnTo>
                  <a:pt x="9137659" y="5029161"/>
                </a:lnTo>
                <a:lnTo>
                  <a:pt x="8540794" y="5029161"/>
                </a:lnTo>
                <a:moveTo>
                  <a:pt x="7931121" y="5029161"/>
                </a:moveTo>
                <a:lnTo>
                  <a:pt x="7931121" y="5625942"/>
                </a:lnTo>
                <a:lnTo>
                  <a:pt x="8527986" y="5625942"/>
                </a:lnTo>
                <a:lnTo>
                  <a:pt x="8527986" y="5632389"/>
                </a:lnTo>
                <a:lnTo>
                  <a:pt x="8534329" y="5632389"/>
                </a:lnTo>
                <a:lnTo>
                  <a:pt x="8534329" y="5625942"/>
                </a:lnTo>
                <a:lnTo>
                  <a:pt x="8527986" y="5625942"/>
                </a:lnTo>
                <a:lnTo>
                  <a:pt x="8527986" y="5029161"/>
                </a:lnTo>
                <a:lnTo>
                  <a:pt x="7931121" y="5029161"/>
                </a:lnTo>
                <a:moveTo>
                  <a:pt x="7321569" y="5029161"/>
                </a:moveTo>
                <a:lnTo>
                  <a:pt x="7321569" y="5625942"/>
                </a:lnTo>
                <a:lnTo>
                  <a:pt x="7918434" y="5625942"/>
                </a:lnTo>
                <a:lnTo>
                  <a:pt x="7918434" y="5632389"/>
                </a:lnTo>
                <a:lnTo>
                  <a:pt x="7924778" y="5632389"/>
                </a:lnTo>
                <a:lnTo>
                  <a:pt x="7924778" y="5625942"/>
                </a:lnTo>
                <a:lnTo>
                  <a:pt x="7918434" y="5625942"/>
                </a:lnTo>
                <a:lnTo>
                  <a:pt x="7918434" y="5029161"/>
                </a:lnTo>
                <a:lnTo>
                  <a:pt x="7321569" y="5029161"/>
                </a:lnTo>
                <a:moveTo>
                  <a:pt x="6102345" y="5029161"/>
                </a:moveTo>
                <a:lnTo>
                  <a:pt x="6102345" y="5625942"/>
                </a:lnTo>
                <a:lnTo>
                  <a:pt x="6699210" y="5625942"/>
                </a:lnTo>
                <a:lnTo>
                  <a:pt x="6699210" y="5632389"/>
                </a:lnTo>
                <a:lnTo>
                  <a:pt x="6705553" y="5632389"/>
                </a:lnTo>
                <a:lnTo>
                  <a:pt x="6705553" y="5630949"/>
                </a:lnTo>
                <a:lnTo>
                  <a:pt x="6705553" y="5625942"/>
                </a:lnTo>
                <a:lnTo>
                  <a:pt x="6699210" y="5625942"/>
                </a:lnTo>
                <a:lnTo>
                  <a:pt x="6699210" y="5029161"/>
                </a:lnTo>
                <a:lnTo>
                  <a:pt x="6102345" y="5029161"/>
                </a:lnTo>
                <a:moveTo>
                  <a:pt x="5492793" y="5029161"/>
                </a:moveTo>
                <a:lnTo>
                  <a:pt x="5492793" y="5625942"/>
                </a:lnTo>
                <a:lnTo>
                  <a:pt x="6089658" y="5625942"/>
                </a:lnTo>
                <a:lnTo>
                  <a:pt x="6089658" y="5632389"/>
                </a:lnTo>
                <a:lnTo>
                  <a:pt x="6096001" y="5632389"/>
                </a:lnTo>
                <a:lnTo>
                  <a:pt x="6096001" y="5625942"/>
                </a:lnTo>
                <a:lnTo>
                  <a:pt x="6089658" y="5625942"/>
                </a:lnTo>
                <a:lnTo>
                  <a:pt x="6089658" y="5029161"/>
                </a:lnTo>
                <a:lnTo>
                  <a:pt x="5492793" y="5029161"/>
                </a:lnTo>
                <a:moveTo>
                  <a:pt x="4883120" y="5029161"/>
                </a:moveTo>
                <a:lnTo>
                  <a:pt x="4883120" y="5625942"/>
                </a:lnTo>
                <a:lnTo>
                  <a:pt x="5479985" y="5625942"/>
                </a:lnTo>
                <a:lnTo>
                  <a:pt x="5479985" y="5632389"/>
                </a:lnTo>
                <a:lnTo>
                  <a:pt x="5486328" y="5632389"/>
                </a:lnTo>
                <a:lnTo>
                  <a:pt x="5486328" y="5625942"/>
                </a:lnTo>
                <a:lnTo>
                  <a:pt x="5479985" y="5625942"/>
                </a:lnTo>
                <a:lnTo>
                  <a:pt x="5479985" y="5029161"/>
                </a:lnTo>
                <a:lnTo>
                  <a:pt x="4883120" y="5029161"/>
                </a:lnTo>
                <a:moveTo>
                  <a:pt x="4273569" y="5029161"/>
                </a:moveTo>
                <a:lnTo>
                  <a:pt x="4273569" y="5625942"/>
                </a:lnTo>
                <a:lnTo>
                  <a:pt x="4870434" y="5625942"/>
                </a:lnTo>
                <a:lnTo>
                  <a:pt x="4870434" y="5632389"/>
                </a:lnTo>
                <a:lnTo>
                  <a:pt x="4876777" y="5632389"/>
                </a:lnTo>
                <a:lnTo>
                  <a:pt x="4876777" y="5625942"/>
                </a:lnTo>
                <a:lnTo>
                  <a:pt x="4870434" y="5625942"/>
                </a:lnTo>
                <a:lnTo>
                  <a:pt x="4870434" y="5029161"/>
                </a:lnTo>
                <a:lnTo>
                  <a:pt x="4273569" y="5029161"/>
                </a:lnTo>
                <a:moveTo>
                  <a:pt x="3663895" y="5029161"/>
                </a:moveTo>
                <a:lnTo>
                  <a:pt x="3663895" y="5625942"/>
                </a:lnTo>
                <a:lnTo>
                  <a:pt x="4260760" y="5625942"/>
                </a:lnTo>
                <a:lnTo>
                  <a:pt x="4260760" y="5632389"/>
                </a:lnTo>
                <a:lnTo>
                  <a:pt x="4267103" y="5632389"/>
                </a:lnTo>
                <a:lnTo>
                  <a:pt x="4267103" y="5625942"/>
                </a:lnTo>
                <a:lnTo>
                  <a:pt x="4260760" y="5625942"/>
                </a:lnTo>
                <a:lnTo>
                  <a:pt x="4260760" y="5029161"/>
                </a:lnTo>
                <a:lnTo>
                  <a:pt x="3663895" y="5029161"/>
                </a:lnTo>
                <a:moveTo>
                  <a:pt x="2444793" y="5029161"/>
                </a:moveTo>
                <a:lnTo>
                  <a:pt x="2444793" y="5625942"/>
                </a:lnTo>
                <a:lnTo>
                  <a:pt x="3041658" y="5625942"/>
                </a:lnTo>
                <a:lnTo>
                  <a:pt x="3041658" y="5632389"/>
                </a:lnTo>
                <a:lnTo>
                  <a:pt x="3048001" y="5632389"/>
                </a:lnTo>
                <a:lnTo>
                  <a:pt x="3048001" y="5625942"/>
                </a:lnTo>
                <a:lnTo>
                  <a:pt x="3041658" y="5625942"/>
                </a:lnTo>
                <a:lnTo>
                  <a:pt x="3041658" y="5029161"/>
                </a:lnTo>
                <a:lnTo>
                  <a:pt x="2444793" y="5029161"/>
                </a:lnTo>
                <a:moveTo>
                  <a:pt x="1835119" y="5029161"/>
                </a:moveTo>
                <a:lnTo>
                  <a:pt x="1835119" y="5625942"/>
                </a:lnTo>
                <a:lnTo>
                  <a:pt x="2431984" y="5625942"/>
                </a:lnTo>
                <a:lnTo>
                  <a:pt x="2431984" y="5632389"/>
                </a:lnTo>
                <a:lnTo>
                  <a:pt x="2438327" y="5632389"/>
                </a:lnTo>
                <a:lnTo>
                  <a:pt x="2438327" y="5625942"/>
                </a:lnTo>
                <a:lnTo>
                  <a:pt x="2431984" y="5625942"/>
                </a:lnTo>
                <a:lnTo>
                  <a:pt x="2431984" y="5029161"/>
                </a:lnTo>
                <a:lnTo>
                  <a:pt x="1835119" y="5029161"/>
                </a:lnTo>
                <a:moveTo>
                  <a:pt x="1225568" y="5029161"/>
                </a:moveTo>
                <a:lnTo>
                  <a:pt x="1225568" y="5625942"/>
                </a:lnTo>
                <a:lnTo>
                  <a:pt x="1822433" y="5625942"/>
                </a:lnTo>
                <a:lnTo>
                  <a:pt x="1822433" y="5632389"/>
                </a:lnTo>
                <a:lnTo>
                  <a:pt x="1828776" y="5632389"/>
                </a:lnTo>
                <a:lnTo>
                  <a:pt x="1828776" y="5625942"/>
                </a:lnTo>
                <a:lnTo>
                  <a:pt x="1822433" y="5625942"/>
                </a:lnTo>
                <a:lnTo>
                  <a:pt x="1822433" y="5029161"/>
                </a:lnTo>
                <a:lnTo>
                  <a:pt x="1225568" y="5029161"/>
                </a:lnTo>
                <a:moveTo>
                  <a:pt x="616017" y="5029161"/>
                </a:moveTo>
                <a:lnTo>
                  <a:pt x="616017" y="5625942"/>
                </a:lnTo>
                <a:lnTo>
                  <a:pt x="1212882" y="5625942"/>
                </a:lnTo>
                <a:lnTo>
                  <a:pt x="1212882" y="5629234"/>
                </a:lnTo>
                <a:lnTo>
                  <a:pt x="1219225" y="5629234"/>
                </a:lnTo>
                <a:lnTo>
                  <a:pt x="1219225" y="5632320"/>
                </a:lnTo>
                <a:lnTo>
                  <a:pt x="1219225" y="5632320"/>
                </a:lnTo>
                <a:lnTo>
                  <a:pt x="1219225" y="5625874"/>
                </a:lnTo>
                <a:lnTo>
                  <a:pt x="1212882" y="5625874"/>
                </a:lnTo>
                <a:lnTo>
                  <a:pt x="1212882" y="5029092"/>
                </a:lnTo>
                <a:lnTo>
                  <a:pt x="616017" y="5029092"/>
                </a:lnTo>
                <a:lnTo>
                  <a:pt x="616017" y="5029161"/>
                </a:lnTo>
                <a:moveTo>
                  <a:pt x="11588795" y="4419555"/>
                </a:moveTo>
                <a:lnTo>
                  <a:pt x="11588795" y="5016474"/>
                </a:lnTo>
                <a:lnTo>
                  <a:pt x="11588795" y="5016611"/>
                </a:lnTo>
                <a:lnTo>
                  <a:pt x="12185660" y="5016611"/>
                </a:lnTo>
                <a:lnTo>
                  <a:pt x="12185660" y="5016474"/>
                </a:lnTo>
                <a:lnTo>
                  <a:pt x="12185660" y="4419555"/>
                </a:lnTo>
                <a:lnTo>
                  <a:pt x="11588795" y="4419555"/>
                </a:lnTo>
                <a:moveTo>
                  <a:pt x="10979121" y="4419555"/>
                </a:moveTo>
                <a:lnTo>
                  <a:pt x="10979121" y="5016474"/>
                </a:lnTo>
                <a:lnTo>
                  <a:pt x="10979121" y="5016611"/>
                </a:lnTo>
                <a:lnTo>
                  <a:pt x="11575986" y="5016611"/>
                </a:lnTo>
                <a:lnTo>
                  <a:pt x="11575986" y="5016474"/>
                </a:lnTo>
                <a:lnTo>
                  <a:pt x="11575986" y="4419555"/>
                </a:lnTo>
                <a:lnTo>
                  <a:pt x="10979121" y="4419555"/>
                </a:lnTo>
                <a:moveTo>
                  <a:pt x="10369570" y="4419555"/>
                </a:moveTo>
                <a:lnTo>
                  <a:pt x="10369570" y="5016474"/>
                </a:lnTo>
                <a:lnTo>
                  <a:pt x="10369570" y="5016611"/>
                </a:lnTo>
                <a:lnTo>
                  <a:pt x="10966435" y="5016611"/>
                </a:lnTo>
                <a:lnTo>
                  <a:pt x="10966435" y="5016474"/>
                </a:lnTo>
                <a:lnTo>
                  <a:pt x="10966435" y="4419555"/>
                </a:lnTo>
                <a:lnTo>
                  <a:pt x="10369570" y="4419555"/>
                </a:lnTo>
                <a:moveTo>
                  <a:pt x="9759897" y="4419555"/>
                </a:moveTo>
                <a:lnTo>
                  <a:pt x="9759897" y="5016474"/>
                </a:lnTo>
                <a:lnTo>
                  <a:pt x="9759897" y="5016611"/>
                </a:lnTo>
                <a:lnTo>
                  <a:pt x="10356762" y="5016611"/>
                </a:lnTo>
                <a:lnTo>
                  <a:pt x="10356762" y="5016474"/>
                </a:lnTo>
                <a:lnTo>
                  <a:pt x="10356762" y="4419555"/>
                </a:lnTo>
                <a:lnTo>
                  <a:pt x="9759897" y="4419555"/>
                </a:lnTo>
                <a:moveTo>
                  <a:pt x="9150345" y="4419555"/>
                </a:moveTo>
                <a:lnTo>
                  <a:pt x="9150345" y="5016474"/>
                </a:lnTo>
                <a:lnTo>
                  <a:pt x="9150345" y="5016611"/>
                </a:lnTo>
                <a:lnTo>
                  <a:pt x="9747210" y="5016611"/>
                </a:lnTo>
                <a:lnTo>
                  <a:pt x="9747210" y="5016474"/>
                </a:lnTo>
                <a:lnTo>
                  <a:pt x="9747210" y="4419555"/>
                </a:lnTo>
                <a:lnTo>
                  <a:pt x="9150345" y="4419555"/>
                </a:lnTo>
                <a:moveTo>
                  <a:pt x="7931121" y="4419555"/>
                </a:moveTo>
                <a:lnTo>
                  <a:pt x="7931121" y="5016474"/>
                </a:lnTo>
                <a:lnTo>
                  <a:pt x="7931121" y="5016611"/>
                </a:lnTo>
                <a:lnTo>
                  <a:pt x="8527986" y="5016611"/>
                </a:lnTo>
                <a:lnTo>
                  <a:pt x="8527986" y="5016474"/>
                </a:lnTo>
                <a:lnTo>
                  <a:pt x="8527986" y="4419555"/>
                </a:lnTo>
                <a:lnTo>
                  <a:pt x="7931121" y="4419555"/>
                </a:lnTo>
                <a:moveTo>
                  <a:pt x="7321569" y="4419555"/>
                </a:moveTo>
                <a:lnTo>
                  <a:pt x="7321569" y="5016474"/>
                </a:lnTo>
                <a:lnTo>
                  <a:pt x="7321569" y="5016611"/>
                </a:lnTo>
                <a:lnTo>
                  <a:pt x="7918434" y="5016611"/>
                </a:lnTo>
                <a:lnTo>
                  <a:pt x="7918434" y="5016474"/>
                </a:lnTo>
                <a:lnTo>
                  <a:pt x="7918434" y="4419555"/>
                </a:lnTo>
                <a:lnTo>
                  <a:pt x="7321569" y="4419555"/>
                </a:lnTo>
                <a:moveTo>
                  <a:pt x="6711896" y="4419555"/>
                </a:moveTo>
                <a:lnTo>
                  <a:pt x="6711896" y="5016474"/>
                </a:lnTo>
                <a:lnTo>
                  <a:pt x="6711896" y="5016611"/>
                </a:lnTo>
                <a:lnTo>
                  <a:pt x="7308761" y="5016611"/>
                </a:lnTo>
                <a:lnTo>
                  <a:pt x="7308761" y="5016474"/>
                </a:lnTo>
                <a:lnTo>
                  <a:pt x="7308761" y="4419555"/>
                </a:lnTo>
                <a:lnTo>
                  <a:pt x="6711896" y="4419555"/>
                </a:lnTo>
                <a:moveTo>
                  <a:pt x="6102345" y="4419555"/>
                </a:moveTo>
                <a:lnTo>
                  <a:pt x="6102345" y="5016474"/>
                </a:lnTo>
                <a:lnTo>
                  <a:pt x="6102345" y="5016611"/>
                </a:lnTo>
                <a:lnTo>
                  <a:pt x="6699210" y="5016611"/>
                </a:lnTo>
                <a:lnTo>
                  <a:pt x="6699210" y="5016474"/>
                </a:lnTo>
                <a:lnTo>
                  <a:pt x="6699210" y="4419555"/>
                </a:lnTo>
                <a:lnTo>
                  <a:pt x="6102345" y="4419555"/>
                </a:lnTo>
                <a:moveTo>
                  <a:pt x="5492793" y="4419555"/>
                </a:moveTo>
                <a:lnTo>
                  <a:pt x="5492793" y="5016611"/>
                </a:lnTo>
                <a:lnTo>
                  <a:pt x="6089658" y="5016611"/>
                </a:lnTo>
                <a:lnTo>
                  <a:pt x="6089658" y="5016474"/>
                </a:lnTo>
                <a:lnTo>
                  <a:pt x="6089658" y="4419555"/>
                </a:lnTo>
                <a:lnTo>
                  <a:pt x="5492793" y="4419555"/>
                </a:lnTo>
                <a:moveTo>
                  <a:pt x="4273569" y="4419555"/>
                </a:moveTo>
                <a:lnTo>
                  <a:pt x="4273569" y="5016611"/>
                </a:lnTo>
                <a:lnTo>
                  <a:pt x="4870434" y="5016611"/>
                </a:lnTo>
                <a:lnTo>
                  <a:pt x="4870434" y="5016474"/>
                </a:lnTo>
                <a:lnTo>
                  <a:pt x="4870434" y="4419555"/>
                </a:lnTo>
                <a:lnTo>
                  <a:pt x="4273569" y="4419555"/>
                </a:lnTo>
                <a:moveTo>
                  <a:pt x="3664017" y="4419555"/>
                </a:moveTo>
                <a:lnTo>
                  <a:pt x="3664017" y="5016611"/>
                </a:lnTo>
                <a:lnTo>
                  <a:pt x="4260882" y="5016611"/>
                </a:lnTo>
                <a:lnTo>
                  <a:pt x="4260882" y="5016474"/>
                </a:lnTo>
                <a:lnTo>
                  <a:pt x="4260882" y="5016474"/>
                </a:lnTo>
                <a:lnTo>
                  <a:pt x="4260882" y="4419555"/>
                </a:lnTo>
                <a:lnTo>
                  <a:pt x="3664017" y="4419555"/>
                </a:lnTo>
                <a:moveTo>
                  <a:pt x="3054344" y="4419555"/>
                </a:moveTo>
                <a:lnTo>
                  <a:pt x="3054344" y="5016611"/>
                </a:lnTo>
                <a:lnTo>
                  <a:pt x="3651209" y="5016611"/>
                </a:lnTo>
                <a:lnTo>
                  <a:pt x="3651209" y="5016474"/>
                </a:lnTo>
                <a:lnTo>
                  <a:pt x="3651209" y="5016474"/>
                </a:lnTo>
                <a:lnTo>
                  <a:pt x="3651209" y="4419555"/>
                </a:lnTo>
                <a:lnTo>
                  <a:pt x="3054344" y="4419555"/>
                </a:lnTo>
                <a:moveTo>
                  <a:pt x="2444793" y="4419555"/>
                </a:moveTo>
                <a:lnTo>
                  <a:pt x="2444793" y="5016611"/>
                </a:lnTo>
                <a:lnTo>
                  <a:pt x="3041658" y="5016611"/>
                </a:lnTo>
                <a:lnTo>
                  <a:pt x="3041658" y="5016474"/>
                </a:lnTo>
                <a:lnTo>
                  <a:pt x="3041658" y="5016474"/>
                </a:lnTo>
                <a:lnTo>
                  <a:pt x="3041658" y="4419555"/>
                </a:lnTo>
                <a:lnTo>
                  <a:pt x="2444793" y="4419555"/>
                </a:lnTo>
                <a:moveTo>
                  <a:pt x="1835119" y="4419555"/>
                </a:moveTo>
                <a:lnTo>
                  <a:pt x="1835119" y="5016611"/>
                </a:lnTo>
                <a:lnTo>
                  <a:pt x="2431984" y="5016611"/>
                </a:lnTo>
                <a:lnTo>
                  <a:pt x="2431984" y="5016474"/>
                </a:lnTo>
                <a:lnTo>
                  <a:pt x="2431984" y="5016474"/>
                </a:lnTo>
                <a:lnTo>
                  <a:pt x="2431984" y="4419555"/>
                </a:lnTo>
                <a:lnTo>
                  <a:pt x="1835119" y="4419555"/>
                </a:lnTo>
                <a:moveTo>
                  <a:pt x="1225568" y="4419555"/>
                </a:moveTo>
                <a:lnTo>
                  <a:pt x="1225568" y="5016611"/>
                </a:lnTo>
                <a:lnTo>
                  <a:pt x="1822433" y="5016611"/>
                </a:lnTo>
                <a:lnTo>
                  <a:pt x="1822433" y="5016474"/>
                </a:lnTo>
                <a:lnTo>
                  <a:pt x="1822433" y="5016474"/>
                </a:lnTo>
                <a:lnTo>
                  <a:pt x="1822433" y="4419555"/>
                </a:lnTo>
                <a:lnTo>
                  <a:pt x="1225568" y="4419555"/>
                </a:lnTo>
                <a:moveTo>
                  <a:pt x="616017" y="4419555"/>
                </a:moveTo>
                <a:lnTo>
                  <a:pt x="616017" y="5016611"/>
                </a:lnTo>
                <a:lnTo>
                  <a:pt x="1212882" y="5016611"/>
                </a:lnTo>
                <a:lnTo>
                  <a:pt x="1212882" y="5016474"/>
                </a:lnTo>
                <a:lnTo>
                  <a:pt x="1212882" y="5016474"/>
                </a:lnTo>
                <a:lnTo>
                  <a:pt x="1212882" y="4419555"/>
                </a:lnTo>
                <a:lnTo>
                  <a:pt x="616017" y="4419555"/>
                </a:lnTo>
                <a:moveTo>
                  <a:pt x="2432106" y="4411737"/>
                </a:moveTo>
                <a:lnTo>
                  <a:pt x="2432106" y="4413315"/>
                </a:lnTo>
                <a:lnTo>
                  <a:pt x="2438449" y="4413315"/>
                </a:lnTo>
                <a:lnTo>
                  <a:pt x="2438449" y="4411737"/>
                </a:lnTo>
                <a:lnTo>
                  <a:pt x="2432106" y="4411737"/>
                </a:lnTo>
                <a:moveTo>
                  <a:pt x="11588795" y="3809950"/>
                </a:moveTo>
                <a:lnTo>
                  <a:pt x="11588795" y="4407005"/>
                </a:lnTo>
                <a:lnTo>
                  <a:pt x="12185660" y="4407005"/>
                </a:lnTo>
                <a:lnTo>
                  <a:pt x="12185660" y="4413315"/>
                </a:lnTo>
                <a:lnTo>
                  <a:pt x="12192003" y="4413315"/>
                </a:lnTo>
                <a:lnTo>
                  <a:pt x="12192003" y="4407005"/>
                </a:lnTo>
                <a:lnTo>
                  <a:pt x="12185660" y="4407005"/>
                </a:lnTo>
                <a:lnTo>
                  <a:pt x="12185660" y="3809950"/>
                </a:lnTo>
                <a:lnTo>
                  <a:pt x="11588795" y="3809950"/>
                </a:lnTo>
                <a:moveTo>
                  <a:pt x="10979121" y="3809950"/>
                </a:moveTo>
                <a:lnTo>
                  <a:pt x="10979121" y="4407005"/>
                </a:lnTo>
                <a:lnTo>
                  <a:pt x="11575986" y="4407005"/>
                </a:lnTo>
                <a:lnTo>
                  <a:pt x="11575986" y="4413315"/>
                </a:lnTo>
                <a:lnTo>
                  <a:pt x="11582330" y="4413315"/>
                </a:lnTo>
                <a:lnTo>
                  <a:pt x="11582330" y="4407005"/>
                </a:lnTo>
                <a:lnTo>
                  <a:pt x="11575986" y="4407005"/>
                </a:lnTo>
                <a:lnTo>
                  <a:pt x="11575986" y="3809950"/>
                </a:lnTo>
                <a:lnTo>
                  <a:pt x="10979121" y="3809950"/>
                </a:lnTo>
                <a:moveTo>
                  <a:pt x="10369570" y="3809950"/>
                </a:moveTo>
                <a:lnTo>
                  <a:pt x="10369570" y="4407005"/>
                </a:lnTo>
                <a:lnTo>
                  <a:pt x="10966435" y="4407005"/>
                </a:lnTo>
                <a:lnTo>
                  <a:pt x="10966435" y="4413315"/>
                </a:lnTo>
                <a:lnTo>
                  <a:pt x="10972778" y="4413315"/>
                </a:lnTo>
                <a:lnTo>
                  <a:pt x="10972778" y="4407005"/>
                </a:lnTo>
                <a:lnTo>
                  <a:pt x="10966435" y="4407005"/>
                </a:lnTo>
                <a:lnTo>
                  <a:pt x="10966435" y="3809950"/>
                </a:lnTo>
                <a:lnTo>
                  <a:pt x="10369570" y="3809950"/>
                </a:lnTo>
                <a:moveTo>
                  <a:pt x="9150345" y="3809950"/>
                </a:moveTo>
                <a:lnTo>
                  <a:pt x="9150345" y="4407005"/>
                </a:lnTo>
                <a:lnTo>
                  <a:pt x="9747210" y="4407005"/>
                </a:lnTo>
                <a:lnTo>
                  <a:pt x="9747210" y="4413315"/>
                </a:lnTo>
                <a:lnTo>
                  <a:pt x="9753554" y="4413315"/>
                </a:lnTo>
                <a:lnTo>
                  <a:pt x="9753554" y="4411737"/>
                </a:lnTo>
                <a:lnTo>
                  <a:pt x="9753554" y="4407005"/>
                </a:lnTo>
                <a:lnTo>
                  <a:pt x="9747210" y="4407005"/>
                </a:lnTo>
                <a:lnTo>
                  <a:pt x="9747210" y="3809950"/>
                </a:lnTo>
                <a:lnTo>
                  <a:pt x="9150345" y="3809950"/>
                </a:lnTo>
                <a:moveTo>
                  <a:pt x="8540794" y="3809950"/>
                </a:moveTo>
                <a:lnTo>
                  <a:pt x="8540794" y="4407005"/>
                </a:lnTo>
                <a:lnTo>
                  <a:pt x="9137659" y="4407005"/>
                </a:lnTo>
                <a:lnTo>
                  <a:pt x="9137659" y="4410023"/>
                </a:lnTo>
                <a:lnTo>
                  <a:pt x="9144002" y="4410023"/>
                </a:lnTo>
                <a:lnTo>
                  <a:pt x="9144002" y="4407005"/>
                </a:lnTo>
                <a:lnTo>
                  <a:pt x="9137659" y="4407005"/>
                </a:lnTo>
                <a:lnTo>
                  <a:pt x="9137659" y="3809950"/>
                </a:lnTo>
                <a:lnTo>
                  <a:pt x="8540794" y="3809950"/>
                </a:lnTo>
                <a:moveTo>
                  <a:pt x="7931121" y="3809950"/>
                </a:moveTo>
                <a:lnTo>
                  <a:pt x="7931121" y="4407005"/>
                </a:lnTo>
                <a:lnTo>
                  <a:pt x="8527986" y="4407005"/>
                </a:lnTo>
                <a:lnTo>
                  <a:pt x="8527986" y="4413315"/>
                </a:lnTo>
                <a:lnTo>
                  <a:pt x="8534329" y="4413315"/>
                </a:lnTo>
                <a:lnTo>
                  <a:pt x="8534329" y="4410091"/>
                </a:lnTo>
                <a:lnTo>
                  <a:pt x="8534329" y="4407074"/>
                </a:lnTo>
                <a:lnTo>
                  <a:pt x="8527986" y="4407074"/>
                </a:lnTo>
                <a:lnTo>
                  <a:pt x="8527986" y="3810018"/>
                </a:lnTo>
                <a:lnTo>
                  <a:pt x="7931121" y="3809950"/>
                </a:lnTo>
                <a:moveTo>
                  <a:pt x="7321569" y="3809950"/>
                </a:moveTo>
                <a:lnTo>
                  <a:pt x="7321569" y="4407005"/>
                </a:lnTo>
                <a:lnTo>
                  <a:pt x="7918434" y="4407005"/>
                </a:lnTo>
                <a:lnTo>
                  <a:pt x="7918434" y="4413315"/>
                </a:lnTo>
                <a:lnTo>
                  <a:pt x="7924778" y="4413315"/>
                </a:lnTo>
                <a:lnTo>
                  <a:pt x="7924778" y="4407005"/>
                </a:lnTo>
                <a:lnTo>
                  <a:pt x="7918434" y="4407005"/>
                </a:lnTo>
                <a:lnTo>
                  <a:pt x="7918434" y="3809950"/>
                </a:lnTo>
                <a:lnTo>
                  <a:pt x="7321569" y="3809950"/>
                </a:lnTo>
                <a:moveTo>
                  <a:pt x="6711896" y="3809950"/>
                </a:moveTo>
                <a:lnTo>
                  <a:pt x="6711896" y="4407005"/>
                </a:lnTo>
                <a:lnTo>
                  <a:pt x="7308761" y="4407005"/>
                </a:lnTo>
                <a:lnTo>
                  <a:pt x="7308761" y="4413315"/>
                </a:lnTo>
                <a:lnTo>
                  <a:pt x="7315104" y="4413315"/>
                </a:lnTo>
                <a:lnTo>
                  <a:pt x="7315104" y="4407005"/>
                </a:lnTo>
                <a:lnTo>
                  <a:pt x="7308761" y="4407005"/>
                </a:lnTo>
                <a:lnTo>
                  <a:pt x="7308761" y="3809950"/>
                </a:lnTo>
                <a:lnTo>
                  <a:pt x="6711896" y="3809950"/>
                </a:lnTo>
                <a:moveTo>
                  <a:pt x="6102345" y="3809950"/>
                </a:moveTo>
                <a:lnTo>
                  <a:pt x="6102345" y="4407005"/>
                </a:lnTo>
                <a:lnTo>
                  <a:pt x="6699210" y="4407005"/>
                </a:lnTo>
                <a:lnTo>
                  <a:pt x="6699210" y="4413315"/>
                </a:lnTo>
                <a:lnTo>
                  <a:pt x="6705553" y="4413315"/>
                </a:lnTo>
                <a:lnTo>
                  <a:pt x="6705553" y="4407005"/>
                </a:lnTo>
                <a:lnTo>
                  <a:pt x="6699210" y="4407005"/>
                </a:lnTo>
                <a:lnTo>
                  <a:pt x="6699210" y="3809950"/>
                </a:lnTo>
                <a:lnTo>
                  <a:pt x="6102345" y="3809950"/>
                </a:lnTo>
                <a:moveTo>
                  <a:pt x="5492793" y="3809950"/>
                </a:moveTo>
                <a:lnTo>
                  <a:pt x="5492793" y="4407005"/>
                </a:lnTo>
                <a:lnTo>
                  <a:pt x="6089658" y="4407005"/>
                </a:lnTo>
                <a:lnTo>
                  <a:pt x="6089658" y="4413315"/>
                </a:lnTo>
                <a:lnTo>
                  <a:pt x="6096001" y="4413315"/>
                </a:lnTo>
                <a:lnTo>
                  <a:pt x="6096001" y="4407005"/>
                </a:lnTo>
                <a:lnTo>
                  <a:pt x="6089658" y="4407005"/>
                </a:lnTo>
                <a:lnTo>
                  <a:pt x="6089658" y="3809950"/>
                </a:lnTo>
                <a:lnTo>
                  <a:pt x="5492793" y="3809950"/>
                </a:lnTo>
                <a:moveTo>
                  <a:pt x="4883120" y="3809950"/>
                </a:moveTo>
                <a:lnTo>
                  <a:pt x="4883120" y="4407005"/>
                </a:lnTo>
                <a:lnTo>
                  <a:pt x="5479985" y="4407005"/>
                </a:lnTo>
                <a:lnTo>
                  <a:pt x="5479985" y="4410023"/>
                </a:lnTo>
                <a:lnTo>
                  <a:pt x="5486328" y="4410023"/>
                </a:lnTo>
                <a:lnTo>
                  <a:pt x="5486328" y="4413246"/>
                </a:lnTo>
                <a:lnTo>
                  <a:pt x="5486328" y="4413246"/>
                </a:lnTo>
                <a:lnTo>
                  <a:pt x="5486328" y="4406937"/>
                </a:lnTo>
                <a:lnTo>
                  <a:pt x="5479985" y="4406937"/>
                </a:lnTo>
                <a:lnTo>
                  <a:pt x="5479985" y="3809881"/>
                </a:lnTo>
                <a:lnTo>
                  <a:pt x="4883120" y="3809950"/>
                </a:lnTo>
                <a:moveTo>
                  <a:pt x="4273569" y="3809950"/>
                </a:moveTo>
                <a:lnTo>
                  <a:pt x="4273569" y="4407005"/>
                </a:lnTo>
                <a:lnTo>
                  <a:pt x="4870434" y="4407005"/>
                </a:lnTo>
                <a:lnTo>
                  <a:pt x="4870434" y="4413315"/>
                </a:lnTo>
                <a:lnTo>
                  <a:pt x="4876777" y="4413315"/>
                </a:lnTo>
                <a:lnTo>
                  <a:pt x="4876777" y="4410091"/>
                </a:lnTo>
                <a:lnTo>
                  <a:pt x="4876777" y="4407074"/>
                </a:lnTo>
                <a:lnTo>
                  <a:pt x="4870434" y="4407074"/>
                </a:lnTo>
                <a:lnTo>
                  <a:pt x="4870434" y="3810018"/>
                </a:lnTo>
                <a:lnTo>
                  <a:pt x="4273569" y="3809950"/>
                </a:lnTo>
                <a:moveTo>
                  <a:pt x="3664017" y="3809950"/>
                </a:moveTo>
                <a:lnTo>
                  <a:pt x="3664017" y="4407005"/>
                </a:lnTo>
                <a:lnTo>
                  <a:pt x="4260882" y="4407005"/>
                </a:lnTo>
                <a:lnTo>
                  <a:pt x="4260882" y="4413315"/>
                </a:lnTo>
                <a:lnTo>
                  <a:pt x="4267225" y="4413315"/>
                </a:lnTo>
                <a:lnTo>
                  <a:pt x="4267225" y="4407005"/>
                </a:lnTo>
                <a:lnTo>
                  <a:pt x="4260882" y="4407005"/>
                </a:lnTo>
                <a:lnTo>
                  <a:pt x="4260882" y="3809950"/>
                </a:lnTo>
                <a:lnTo>
                  <a:pt x="3664017" y="3809950"/>
                </a:lnTo>
                <a:moveTo>
                  <a:pt x="3054344" y="3809950"/>
                </a:moveTo>
                <a:lnTo>
                  <a:pt x="3054344" y="4407005"/>
                </a:lnTo>
                <a:lnTo>
                  <a:pt x="3651209" y="4407005"/>
                </a:lnTo>
                <a:lnTo>
                  <a:pt x="3651209" y="4413315"/>
                </a:lnTo>
                <a:lnTo>
                  <a:pt x="3657552" y="4413315"/>
                </a:lnTo>
                <a:lnTo>
                  <a:pt x="3657552" y="4407005"/>
                </a:lnTo>
                <a:lnTo>
                  <a:pt x="3651209" y="4407005"/>
                </a:lnTo>
                <a:lnTo>
                  <a:pt x="3651209" y="3809950"/>
                </a:lnTo>
                <a:lnTo>
                  <a:pt x="3054344" y="3809950"/>
                </a:lnTo>
                <a:moveTo>
                  <a:pt x="2444793" y="3809950"/>
                </a:moveTo>
                <a:lnTo>
                  <a:pt x="2444793" y="4407005"/>
                </a:lnTo>
                <a:lnTo>
                  <a:pt x="3041658" y="4407005"/>
                </a:lnTo>
                <a:lnTo>
                  <a:pt x="3041658" y="4413315"/>
                </a:lnTo>
                <a:lnTo>
                  <a:pt x="3048001" y="4413315"/>
                </a:lnTo>
                <a:lnTo>
                  <a:pt x="3048001" y="4407005"/>
                </a:lnTo>
                <a:lnTo>
                  <a:pt x="3041658" y="4407005"/>
                </a:lnTo>
                <a:lnTo>
                  <a:pt x="3041658" y="3809950"/>
                </a:lnTo>
                <a:lnTo>
                  <a:pt x="2444793" y="3809950"/>
                </a:lnTo>
                <a:moveTo>
                  <a:pt x="1225568" y="3809950"/>
                </a:moveTo>
                <a:lnTo>
                  <a:pt x="1225568" y="4407005"/>
                </a:lnTo>
                <a:lnTo>
                  <a:pt x="1822433" y="4407005"/>
                </a:lnTo>
                <a:lnTo>
                  <a:pt x="1822433" y="4413315"/>
                </a:lnTo>
                <a:lnTo>
                  <a:pt x="1828776" y="4413315"/>
                </a:lnTo>
                <a:lnTo>
                  <a:pt x="1828776" y="4407005"/>
                </a:lnTo>
                <a:lnTo>
                  <a:pt x="1822433" y="4407005"/>
                </a:lnTo>
                <a:lnTo>
                  <a:pt x="1822433" y="3809950"/>
                </a:lnTo>
                <a:lnTo>
                  <a:pt x="1225568" y="3809950"/>
                </a:lnTo>
                <a:moveTo>
                  <a:pt x="616017" y="3809950"/>
                </a:moveTo>
                <a:lnTo>
                  <a:pt x="616017" y="4407005"/>
                </a:lnTo>
                <a:lnTo>
                  <a:pt x="1212882" y="4407005"/>
                </a:lnTo>
                <a:lnTo>
                  <a:pt x="1212882" y="4413315"/>
                </a:lnTo>
                <a:lnTo>
                  <a:pt x="1219225" y="4413315"/>
                </a:lnTo>
                <a:lnTo>
                  <a:pt x="1219225" y="4407005"/>
                </a:lnTo>
                <a:lnTo>
                  <a:pt x="1212882" y="4407005"/>
                </a:lnTo>
                <a:lnTo>
                  <a:pt x="1212882" y="3809950"/>
                </a:lnTo>
                <a:lnTo>
                  <a:pt x="616017" y="3809950"/>
                </a:lnTo>
                <a:moveTo>
                  <a:pt x="3651209" y="3802132"/>
                </a:moveTo>
                <a:lnTo>
                  <a:pt x="3651209" y="3803709"/>
                </a:lnTo>
                <a:lnTo>
                  <a:pt x="3657552" y="3803709"/>
                </a:lnTo>
                <a:lnTo>
                  <a:pt x="3657552" y="3802132"/>
                </a:lnTo>
                <a:lnTo>
                  <a:pt x="3651209" y="3802132"/>
                </a:lnTo>
                <a:moveTo>
                  <a:pt x="616017" y="3200413"/>
                </a:moveTo>
                <a:lnTo>
                  <a:pt x="616017" y="3797400"/>
                </a:lnTo>
                <a:lnTo>
                  <a:pt x="1212882" y="3797400"/>
                </a:lnTo>
                <a:lnTo>
                  <a:pt x="1212882" y="3803709"/>
                </a:lnTo>
                <a:lnTo>
                  <a:pt x="1219225" y="3803709"/>
                </a:lnTo>
                <a:lnTo>
                  <a:pt x="1219225" y="3797400"/>
                </a:lnTo>
                <a:lnTo>
                  <a:pt x="1212882" y="3797400"/>
                </a:lnTo>
                <a:lnTo>
                  <a:pt x="1212882" y="3200413"/>
                </a:lnTo>
                <a:lnTo>
                  <a:pt x="616017" y="3200413"/>
                </a:lnTo>
                <a:moveTo>
                  <a:pt x="9150345" y="3200413"/>
                </a:moveTo>
                <a:lnTo>
                  <a:pt x="9150345" y="3797400"/>
                </a:lnTo>
                <a:lnTo>
                  <a:pt x="9747210" y="3797400"/>
                </a:lnTo>
                <a:lnTo>
                  <a:pt x="9747210" y="3803709"/>
                </a:lnTo>
                <a:lnTo>
                  <a:pt x="9753554" y="3803709"/>
                </a:lnTo>
                <a:lnTo>
                  <a:pt x="9753554" y="3800486"/>
                </a:lnTo>
                <a:lnTo>
                  <a:pt x="9753554" y="3797468"/>
                </a:lnTo>
                <a:lnTo>
                  <a:pt x="9747210" y="3797468"/>
                </a:lnTo>
                <a:lnTo>
                  <a:pt x="9747210" y="3200481"/>
                </a:lnTo>
                <a:lnTo>
                  <a:pt x="9150345" y="3200413"/>
                </a:lnTo>
                <a:moveTo>
                  <a:pt x="8540794" y="3200413"/>
                </a:moveTo>
                <a:lnTo>
                  <a:pt x="8540794" y="3797400"/>
                </a:lnTo>
                <a:lnTo>
                  <a:pt x="9137659" y="3797400"/>
                </a:lnTo>
                <a:lnTo>
                  <a:pt x="9137659" y="3803709"/>
                </a:lnTo>
                <a:lnTo>
                  <a:pt x="9144002" y="3803709"/>
                </a:lnTo>
                <a:lnTo>
                  <a:pt x="9144002" y="3797400"/>
                </a:lnTo>
                <a:lnTo>
                  <a:pt x="9137659" y="3797400"/>
                </a:lnTo>
                <a:lnTo>
                  <a:pt x="9137659" y="3200413"/>
                </a:lnTo>
                <a:lnTo>
                  <a:pt x="8540794" y="3200413"/>
                </a:lnTo>
                <a:moveTo>
                  <a:pt x="7931121" y="3200413"/>
                </a:moveTo>
                <a:lnTo>
                  <a:pt x="7931121" y="3797400"/>
                </a:lnTo>
                <a:lnTo>
                  <a:pt x="8527986" y="3797400"/>
                </a:lnTo>
                <a:lnTo>
                  <a:pt x="8527986" y="3803709"/>
                </a:lnTo>
                <a:lnTo>
                  <a:pt x="8534329" y="3803709"/>
                </a:lnTo>
                <a:lnTo>
                  <a:pt x="8534329" y="3797400"/>
                </a:lnTo>
                <a:lnTo>
                  <a:pt x="8527986" y="3797400"/>
                </a:lnTo>
                <a:lnTo>
                  <a:pt x="8527986" y="3200413"/>
                </a:lnTo>
                <a:lnTo>
                  <a:pt x="7931121" y="3200413"/>
                </a:lnTo>
                <a:moveTo>
                  <a:pt x="7321569" y="3200413"/>
                </a:moveTo>
                <a:lnTo>
                  <a:pt x="7321569" y="3797400"/>
                </a:lnTo>
                <a:lnTo>
                  <a:pt x="7918434" y="3797400"/>
                </a:lnTo>
                <a:lnTo>
                  <a:pt x="7918434" y="3803709"/>
                </a:lnTo>
                <a:lnTo>
                  <a:pt x="7924778" y="3803709"/>
                </a:lnTo>
                <a:lnTo>
                  <a:pt x="7924778" y="3797400"/>
                </a:lnTo>
                <a:lnTo>
                  <a:pt x="7918434" y="3797400"/>
                </a:lnTo>
                <a:lnTo>
                  <a:pt x="7918434" y="3200413"/>
                </a:lnTo>
                <a:lnTo>
                  <a:pt x="7321569" y="3200413"/>
                </a:lnTo>
                <a:moveTo>
                  <a:pt x="6102345" y="3200413"/>
                </a:moveTo>
                <a:lnTo>
                  <a:pt x="6102345" y="3797400"/>
                </a:lnTo>
                <a:lnTo>
                  <a:pt x="6699210" y="3797400"/>
                </a:lnTo>
                <a:lnTo>
                  <a:pt x="6699210" y="3803709"/>
                </a:lnTo>
                <a:lnTo>
                  <a:pt x="6705553" y="3803709"/>
                </a:lnTo>
                <a:lnTo>
                  <a:pt x="6705553" y="3802132"/>
                </a:lnTo>
                <a:lnTo>
                  <a:pt x="6705553" y="3797400"/>
                </a:lnTo>
                <a:lnTo>
                  <a:pt x="6699210" y="3797400"/>
                </a:lnTo>
                <a:lnTo>
                  <a:pt x="6699210" y="3200413"/>
                </a:lnTo>
                <a:lnTo>
                  <a:pt x="6102345" y="3200413"/>
                </a:lnTo>
                <a:moveTo>
                  <a:pt x="5492793" y="3200413"/>
                </a:moveTo>
                <a:lnTo>
                  <a:pt x="5492793" y="3797400"/>
                </a:lnTo>
                <a:lnTo>
                  <a:pt x="6089658" y="3797400"/>
                </a:lnTo>
                <a:lnTo>
                  <a:pt x="6089658" y="3803709"/>
                </a:lnTo>
                <a:lnTo>
                  <a:pt x="6096001" y="3803709"/>
                </a:lnTo>
                <a:lnTo>
                  <a:pt x="6096001" y="3797400"/>
                </a:lnTo>
                <a:lnTo>
                  <a:pt x="6089658" y="3797400"/>
                </a:lnTo>
                <a:lnTo>
                  <a:pt x="6089658" y="3200413"/>
                </a:lnTo>
                <a:lnTo>
                  <a:pt x="5492793" y="3200413"/>
                </a:lnTo>
                <a:moveTo>
                  <a:pt x="4883120" y="3200413"/>
                </a:moveTo>
                <a:lnTo>
                  <a:pt x="4883120" y="3797400"/>
                </a:lnTo>
                <a:lnTo>
                  <a:pt x="5479985" y="3797400"/>
                </a:lnTo>
                <a:lnTo>
                  <a:pt x="5479985" y="3803709"/>
                </a:lnTo>
                <a:lnTo>
                  <a:pt x="5486328" y="3803709"/>
                </a:lnTo>
                <a:lnTo>
                  <a:pt x="5486328" y="3797400"/>
                </a:lnTo>
                <a:lnTo>
                  <a:pt x="5479985" y="3797400"/>
                </a:lnTo>
                <a:lnTo>
                  <a:pt x="5479985" y="3200413"/>
                </a:lnTo>
                <a:lnTo>
                  <a:pt x="4883120" y="3200413"/>
                </a:lnTo>
                <a:moveTo>
                  <a:pt x="4273569" y="3200413"/>
                </a:moveTo>
                <a:lnTo>
                  <a:pt x="4273569" y="3797400"/>
                </a:lnTo>
                <a:lnTo>
                  <a:pt x="4870434" y="3797400"/>
                </a:lnTo>
                <a:lnTo>
                  <a:pt x="4870434" y="3803709"/>
                </a:lnTo>
                <a:lnTo>
                  <a:pt x="4876777" y="3803709"/>
                </a:lnTo>
                <a:lnTo>
                  <a:pt x="4876777" y="3797400"/>
                </a:lnTo>
                <a:lnTo>
                  <a:pt x="4870434" y="3797400"/>
                </a:lnTo>
                <a:lnTo>
                  <a:pt x="4870434" y="3200413"/>
                </a:lnTo>
                <a:lnTo>
                  <a:pt x="4273569" y="3200413"/>
                </a:lnTo>
                <a:moveTo>
                  <a:pt x="3664017" y="3200413"/>
                </a:moveTo>
                <a:lnTo>
                  <a:pt x="3664017" y="3797400"/>
                </a:lnTo>
                <a:lnTo>
                  <a:pt x="4260882" y="3797400"/>
                </a:lnTo>
                <a:lnTo>
                  <a:pt x="4260882" y="3803709"/>
                </a:lnTo>
                <a:lnTo>
                  <a:pt x="4267225" y="3803709"/>
                </a:lnTo>
                <a:lnTo>
                  <a:pt x="4267225" y="3797400"/>
                </a:lnTo>
                <a:lnTo>
                  <a:pt x="4260882" y="3797400"/>
                </a:lnTo>
                <a:lnTo>
                  <a:pt x="4260882" y="3200413"/>
                </a:lnTo>
                <a:lnTo>
                  <a:pt x="3664017" y="3200413"/>
                </a:lnTo>
                <a:moveTo>
                  <a:pt x="2444793" y="3200413"/>
                </a:moveTo>
                <a:lnTo>
                  <a:pt x="2444793" y="3797400"/>
                </a:lnTo>
                <a:lnTo>
                  <a:pt x="3041658" y="3797400"/>
                </a:lnTo>
                <a:lnTo>
                  <a:pt x="3041658" y="3803709"/>
                </a:lnTo>
                <a:lnTo>
                  <a:pt x="3048001" y="3803709"/>
                </a:lnTo>
                <a:lnTo>
                  <a:pt x="3048001" y="3797400"/>
                </a:lnTo>
                <a:lnTo>
                  <a:pt x="3041658" y="3797400"/>
                </a:lnTo>
                <a:lnTo>
                  <a:pt x="3041658" y="3200413"/>
                </a:lnTo>
                <a:lnTo>
                  <a:pt x="2444793" y="3200413"/>
                </a:lnTo>
                <a:moveTo>
                  <a:pt x="1835119" y="3200413"/>
                </a:moveTo>
                <a:lnTo>
                  <a:pt x="1835119" y="3797400"/>
                </a:lnTo>
                <a:lnTo>
                  <a:pt x="2431984" y="3797400"/>
                </a:lnTo>
                <a:lnTo>
                  <a:pt x="2431984" y="3800417"/>
                </a:lnTo>
                <a:lnTo>
                  <a:pt x="2438327" y="3800417"/>
                </a:lnTo>
                <a:lnTo>
                  <a:pt x="2438327" y="3803640"/>
                </a:lnTo>
                <a:lnTo>
                  <a:pt x="2438327" y="3803640"/>
                </a:lnTo>
                <a:lnTo>
                  <a:pt x="2438327" y="3797331"/>
                </a:lnTo>
                <a:lnTo>
                  <a:pt x="2431984" y="3797331"/>
                </a:lnTo>
                <a:lnTo>
                  <a:pt x="2431984" y="3200344"/>
                </a:lnTo>
                <a:lnTo>
                  <a:pt x="1835119" y="3200344"/>
                </a:lnTo>
                <a:lnTo>
                  <a:pt x="1835119" y="3200413"/>
                </a:lnTo>
                <a:moveTo>
                  <a:pt x="1225568" y="3200413"/>
                </a:moveTo>
                <a:lnTo>
                  <a:pt x="1225568" y="3200413"/>
                </a:lnTo>
                <a:lnTo>
                  <a:pt x="1225568" y="3200413"/>
                </a:lnTo>
                <a:lnTo>
                  <a:pt x="1225568" y="3797400"/>
                </a:lnTo>
                <a:lnTo>
                  <a:pt x="1822433" y="3797400"/>
                </a:lnTo>
                <a:lnTo>
                  <a:pt x="1822433" y="3803709"/>
                </a:lnTo>
                <a:lnTo>
                  <a:pt x="1828776" y="3803709"/>
                </a:lnTo>
                <a:lnTo>
                  <a:pt x="1828776" y="3800486"/>
                </a:lnTo>
                <a:lnTo>
                  <a:pt x="1828776" y="3800486"/>
                </a:lnTo>
                <a:lnTo>
                  <a:pt x="1828776" y="3797468"/>
                </a:lnTo>
                <a:lnTo>
                  <a:pt x="1822433" y="3797468"/>
                </a:lnTo>
                <a:lnTo>
                  <a:pt x="1822433" y="3200481"/>
                </a:lnTo>
                <a:lnTo>
                  <a:pt x="1225568" y="3200413"/>
                </a:lnTo>
                <a:moveTo>
                  <a:pt x="11588795" y="3200413"/>
                </a:moveTo>
                <a:lnTo>
                  <a:pt x="11588795" y="3797400"/>
                </a:lnTo>
                <a:lnTo>
                  <a:pt x="12185660" y="3797400"/>
                </a:lnTo>
                <a:lnTo>
                  <a:pt x="12185660" y="3803709"/>
                </a:lnTo>
                <a:lnTo>
                  <a:pt x="12192003" y="3803709"/>
                </a:lnTo>
                <a:lnTo>
                  <a:pt x="12192003" y="3797400"/>
                </a:lnTo>
                <a:lnTo>
                  <a:pt x="12185660" y="3797400"/>
                </a:lnTo>
                <a:lnTo>
                  <a:pt x="12185660" y="3200413"/>
                </a:lnTo>
                <a:lnTo>
                  <a:pt x="11588795" y="3200413"/>
                </a:lnTo>
                <a:moveTo>
                  <a:pt x="10979121" y="3200413"/>
                </a:moveTo>
                <a:lnTo>
                  <a:pt x="10979121" y="3797400"/>
                </a:lnTo>
                <a:lnTo>
                  <a:pt x="11575986" y="3797400"/>
                </a:lnTo>
                <a:lnTo>
                  <a:pt x="11575986" y="3803709"/>
                </a:lnTo>
                <a:lnTo>
                  <a:pt x="11582330" y="3803709"/>
                </a:lnTo>
                <a:lnTo>
                  <a:pt x="11582330" y="3797400"/>
                </a:lnTo>
                <a:lnTo>
                  <a:pt x="11575986" y="3797400"/>
                </a:lnTo>
                <a:lnTo>
                  <a:pt x="11575986" y="3200413"/>
                </a:lnTo>
                <a:lnTo>
                  <a:pt x="10979121" y="3200413"/>
                </a:lnTo>
                <a:moveTo>
                  <a:pt x="10369570" y="3200413"/>
                </a:moveTo>
                <a:lnTo>
                  <a:pt x="10369570" y="3797400"/>
                </a:lnTo>
                <a:lnTo>
                  <a:pt x="10966435" y="3797400"/>
                </a:lnTo>
                <a:lnTo>
                  <a:pt x="10966435" y="3803709"/>
                </a:lnTo>
                <a:lnTo>
                  <a:pt x="10972778" y="3803709"/>
                </a:lnTo>
                <a:lnTo>
                  <a:pt x="10972778" y="3797400"/>
                </a:lnTo>
                <a:lnTo>
                  <a:pt x="10966435" y="3797400"/>
                </a:lnTo>
                <a:lnTo>
                  <a:pt x="10966435" y="3200413"/>
                </a:lnTo>
                <a:lnTo>
                  <a:pt x="10369570" y="3200413"/>
                </a:lnTo>
                <a:moveTo>
                  <a:pt x="9759897" y="3200413"/>
                </a:moveTo>
                <a:lnTo>
                  <a:pt x="9759897" y="3200413"/>
                </a:lnTo>
                <a:lnTo>
                  <a:pt x="9759897" y="3797400"/>
                </a:lnTo>
                <a:lnTo>
                  <a:pt x="10356762" y="3797400"/>
                </a:lnTo>
                <a:lnTo>
                  <a:pt x="10356762" y="3800417"/>
                </a:lnTo>
                <a:lnTo>
                  <a:pt x="10363105" y="3800417"/>
                </a:lnTo>
                <a:lnTo>
                  <a:pt x="10363105" y="3797400"/>
                </a:lnTo>
                <a:lnTo>
                  <a:pt x="10356762" y="3797400"/>
                </a:lnTo>
                <a:lnTo>
                  <a:pt x="10356762" y="3200413"/>
                </a:lnTo>
                <a:lnTo>
                  <a:pt x="9759897" y="3200413"/>
                </a:lnTo>
                <a:moveTo>
                  <a:pt x="11575986" y="3192526"/>
                </a:moveTo>
                <a:lnTo>
                  <a:pt x="11575986" y="3193966"/>
                </a:lnTo>
                <a:lnTo>
                  <a:pt x="11582330" y="3193966"/>
                </a:lnTo>
                <a:lnTo>
                  <a:pt x="11582330" y="3192526"/>
                </a:lnTo>
                <a:lnTo>
                  <a:pt x="11575986" y="3192526"/>
                </a:lnTo>
                <a:moveTo>
                  <a:pt x="4273569" y="2590807"/>
                </a:moveTo>
                <a:lnTo>
                  <a:pt x="4273569" y="3187657"/>
                </a:lnTo>
                <a:lnTo>
                  <a:pt x="4870434" y="3187657"/>
                </a:lnTo>
                <a:lnTo>
                  <a:pt x="4870434" y="3194035"/>
                </a:lnTo>
                <a:lnTo>
                  <a:pt x="4876777" y="3194035"/>
                </a:lnTo>
                <a:lnTo>
                  <a:pt x="4876777" y="3192595"/>
                </a:lnTo>
                <a:lnTo>
                  <a:pt x="4876777" y="3187657"/>
                </a:lnTo>
                <a:lnTo>
                  <a:pt x="4870434" y="3187657"/>
                </a:lnTo>
                <a:lnTo>
                  <a:pt x="4870434" y="2590807"/>
                </a:lnTo>
                <a:lnTo>
                  <a:pt x="4273569" y="2590807"/>
                </a:lnTo>
                <a:moveTo>
                  <a:pt x="3664017" y="2590807"/>
                </a:moveTo>
                <a:lnTo>
                  <a:pt x="3664017" y="3187657"/>
                </a:lnTo>
                <a:lnTo>
                  <a:pt x="4260882" y="3187657"/>
                </a:lnTo>
                <a:lnTo>
                  <a:pt x="4260882" y="3194035"/>
                </a:lnTo>
                <a:lnTo>
                  <a:pt x="4267225" y="3194035"/>
                </a:lnTo>
                <a:lnTo>
                  <a:pt x="4267225" y="3187657"/>
                </a:lnTo>
                <a:lnTo>
                  <a:pt x="4260882" y="3187657"/>
                </a:lnTo>
                <a:lnTo>
                  <a:pt x="4260882" y="2590807"/>
                </a:lnTo>
                <a:lnTo>
                  <a:pt x="3664017" y="2590807"/>
                </a:lnTo>
                <a:moveTo>
                  <a:pt x="3054344" y="2590807"/>
                </a:moveTo>
                <a:lnTo>
                  <a:pt x="3054344" y="3187657"/>
                </a:lnTo>
                <a:lnTo>
                  <a:pt x="3651209" y="3187657"/>
                </a:lnTo>
                <a:lnTo>
                  <a:pt x="3651209" y="3190880"/>
                </a:lnTo>
                <a:lnTo>
                  <a:pt x="3657552" y="3190880"/>
                </a:lnTo>
                <a:lnTo>
                  <a:pt x="3657552" y="3194035"/>
                </a:lnTo>
                <a:lnTo>
                  <a:pt x="3657552" y="3194035"/>
                </a:lnTo>
                <a:lnTo>
                  <a:pt x="3657552" y="3187657"/>
                </a:lnTo>
                <a:lnTo>
                  <a:pt x="3651209" y="3187657"/>
                </a:lnTo>
                <a:lnTo>
                  <a:pt x="3651209" y="2590807"/>
                </a:lnTo>
                <a:lnTo>
                  <a:pt x="3054344" y="2590807"/>
                </a:lnTo>
                <a:moveTo>
                  <a:pt x="2444793" y="2590807"/>
                </a:moveTo>
                <a:lnTo>
                  <a:pt x="2444793" y="3187657"/>
                </a:lnTo>
                <a:lnTo>
                  <a:pt x="3041658" y="3187657"/>
                </a:lnTo>
                <a:lnTo>
                  <a:pt x="3041658" y="3194035"/>
                </a:lnTo>
                <a:lnTo>
                  <a:pt x="3048001" y="3194035"/>
                </a:lnTo>
                <a:lnTo>
                  <a:pt x="3048001" y="3190880"/>
                </a:lnTo>
                <a:lnTo>
                  <a:pt x="3048001" y="3190880"/>
                </a:lnTo>
                <a:lnTo>
                  <a:pt x="3048001" y="3187657"/>
                </a:lnTo>
                <a:lnTo>
                  <a:pt x="3041658" y="3187657"/>
                </a:lnTo>
                <a:lnTo>
                  <a:pt x="3041658" y="2590807"/>
                </a:lnTo>
                <a:lnTo>
                  <a:pt x="2444793" y="2590807"/>
                </a:lnTo>
                <a:moveTo>
                  <a:pt x="1835119" y="2590807"/>
                </a:moveTo>
                <a:lnTo>
                  <a:pt x="1835119" y="3187657"/>
                </a:lnTo>
                <a:lnTo>
                  <a:pt x="2431984" y="3187657"/>
                </a:lnTo>
                <a:lnTo>
                  <a:pt x="2431984" y="3194035"/>
                </a:lnTo>
                <a:lnTo>
                  <a:pt x="2438327" y="3194035"/>
                </a:lnTo>
                <a:lnTo>
                  <a:pt x="2438327" y="3187657"/>
                </a:lnTo>
                <a:lnTo>
                  <a:pt x="2431984" y="3187657"/>
                </a:lnTo>
                <a:lnTo>
                  <a:pt x="2431984" y="2590807"/>
                </a:lnTo>
                <a:lnTo>
                  <a:pt x="1835119" y="2590807"/>
                </a:lnTo>
                <a:moveTo>
                  <a:pt x="1225568" y="2590807"/>
                </a:moveTo>
                <a:lnTo>
                  <a:pt x="1225568" y="3187657"/>
                </a:lnTo>
                <a:lnTo>
                  <a:pt x="1822433" y="3187657"/>
                </a:lnTo>
                <a:lnTo>
                  <a:pt x="1822433" y="3194035"/>
                </a:lnTo>
                <a:lnTo>
                  <a:pt x="1828776" y="3194035"/>
                </a:lnTo>
                <a:lnTo>
                  <a:pt x="1828776" y="3187657"/>
                </a:lnTo>
                <a:lnTo>
                  <a:pt x="1822433" y="3187657"/>
                </a:lnTo>
                <a:lnTo>
                  <a:pt x="1822433" y="2590807"/>
                </a:lnTo>
                <a:lnTo>
                  <a:pt x="1225568" y="2590807"/>
                </a:lnTo>
                <a:moveTo>
                  <a:pt x="616017" y="2590807"/>
                </a:moveTo>
                <a:lnTo>
                  <a:pt x="616017" y="2590807"/>
                </a:lnTo>
                <a:lnTo>
                  <a:pt x="616017" y="2590807"/>
                </a:lnTo>
                <a:lnTo>
                  <a:pt x="616017" y="3187657"/>
                </a:lnTo>
                <a:lnTo>
                  <a:pt x="1212882" y="3187657"/>
                </a:lnTo>
                <a:lnTo>
                  <a:pt x="1212882" y="3194035"/>
                </a:lnTo>
                <a:lnTo>
                  <a:pt x="1219225" y="3194035"/>
                </a:lnTo>
                <a:lnTo>
                  <a:pt x="1219225" y="3187657"/>
                </a:lnTo>
                <a:lnTo>
                  <a:pt x="1212882" y="3187657"/>
                </a:lnTo>
                <a:lnTo>
                  <a:pt x="1212882" y="2590807"/>
                </a:lnTo>
                <a:lnTo>
                  <a:pt x="616017" y="2590807"/>
                </a:lnTo>
                <a:moveTo>
                  <a:pt x="10369570" y="2590807"/>
                </a:moveTo>
                <a:lnTo>
                  <a:pt x="10369570" y="3187657"/>
                </a:lnTo>
                <a:lnTo>
                  <a:pt x="10966435" y="3187657"/>
                </a:lnTo>
                <a:lnTo>
                  <a:pt x="10966435" y="3194035"/>
                </a:lnTo>
                <a:lnTo>
                  <a:pt x="10972778" y="3194035"/>
                </a:lnTo>
                <a:lnTo>
                  <a:pt x="10972778" y="3192595"/>
                </a:lnTo>
                <a:lnTo>
                  <a:pt x="10972778" y="3187657"/>
                </a:lnTo>
                <a:lnTo>
                  <a:pt x="10966435" y="3187657"/>
                </a:lnTo>
                <a:lnTo>
                  <a:pt x="10966435" y="2590807"/>
                </a:lnTo>
                <a:lnTo>
                  <a:pt x="10369570" y="2590807"/>
                </a:lnTo>
                <a:moveTo>
                  <a:pt x="9759897" y="2590807"/>
                </a:moveTo>
                <a:lnTo>
                  <a:pt x="9759897" y="3187657"/>
                </a:lnTo>
                <a:lnTo>
                  <a:pt x="10356762" y="3187657"/>
                </a:lnTo>
                <a:lnTo>
                  <a:pt x="10356762" y="3194035"/>
                </a:lnTo>
                <a:lnTo>
                  <a:pt x="10363105" y="3194035"/>
                </a:lnTo>
                <a:lnTo>
                  <a:pt x="10363105" y="3187657"/>
                </a:lnTo>
                <a:lnTo>
                  <a:pt x="10356762" y="3187657"/>
                </a:lnTo>
                <a:lnTo>
                  <a:pt x="10356762" y="2590807"/>
                </a:lnTo>
                <a:lnTo>
                  <a:pt x="9759897" y="2590807"/>
                </a:lnTo>
                <a:moveTo>
                  <a:pt x="9150345" y="2590807"/>
                </a:moveTo>
                <a:lnTo>
                  <a:pt x="9150345" y="3187657"/>
                </a:lnTo>
                <a:lnTo>
                  <a:pt x="9747210" y="3187657"/>
                </a:lnTo>
                <a:lnTo>
                  <a:pt x="9747210" y="3194035"/>
                </a:lnTo>
                <a:lnTo>
                  <a:pt x="9753554" y="3194035"/>
                </a:lnTo>
                <a:lnTo>
                  <a:pt x="9753554" y="3187657"/>
                </a:lnTo>
                <a:lnTo>
                  <a:pt x="9747210" y="3187657"/>
                </a:lnTo>
                <a:lnTo>
                  <a:pt x="9747210" y="2590807"/>
                </a:lnTo>
                <a:lnTo>
                  <a:pt x="9150345" y="2590807"/>
                </a:lnTo>
                <a:moveTo>
                  <a:pt x="8540794" y="2590807"/>
                </a:moveTo>
                <a:lnTo>
                  <a:pt x="8540794" y="3187657"/>
                </a:lnTo>
                <a:lnTo>
                  <a:pt x="9137659" y="3187657"/>
                </a:lnTo>
                <a:lnTo>
                  <a:pt x="9137659" y="3194035"/>
                </a:lnTo>
                <a:lnTo>
                  <a:pt x="9144002" y="3194035"/>
                </a:lnTo>
                <a:lnTo>
                  <a:pt x="9144002" y="3187657"/>
                </a:lnTo>
                <a:lnTo>
                  <a:pt x="9137659" y="3187657"/>
                </a:lnTo>
                <a:lnTo>
                  <a:pt x="9137659" y="2590807"/>
                </a:lnTo>
                <a:lnTo>
                  <a:pt x="8540794" y="2590807"/>
                </a:lnTo>
                <a:moveTo>
                  <a:pt x="7931121" y="2590807"/>
                </a:moveTo>
                <a:lnTo>
                  <a:pt x="7931121" y="3187657"/>
                </a:lnTo>
                <a:lnTo>
                  <a:pt x="8527986" y="3187657"/>
                </a:lnTo>
                <a:lnTo>
                  <a:pt x="8527986" y="3194035"/>
                </a:lnTo>
                <a:lnTo>
                  <a:pt x="8534329" y="3194035"/>
                </a:lnTo>
                <a:lnTo>
                  <a:pt x="8534329" y="3187657"/>
                </a:lnTo>
                <a:lnTo>
                  <a:pt x="8527986" y="3187657"/>
                </a:lnTo>
                <a:lnTo>
                  <a:pt x="8527986" y="2590807"/>
                </a:lnTo>
                <a:lnTo>
                  <a:pt x="7931121" y="2590807"/>
                </a:lnTo>
                <a:moveTo>
                  <a:pt x="7321569" y="2590807"/>
                </a:moveTo>
                <a:lnTo>
                  <a:pt x="7321569" y="3187657"/>
                </a:lnTo>
                <a:lnTo>
                  <a:pt x="7918434" y="3187657"/>
                </a:lnTo>
                <a:lnTo>
                  <a:pt x="7918434" y="3194035"/>
                </a:lnTo>
                <a:lnTo>
                  <a:pt x="7924778" y="3194035"/>
                </a:lnTo>
                <a:lnTo>
                  <a:pt x="7924778" y="3187657"/>
                </a:lnTo>
                <a:lnTo>
                  <a:pt x="7918434" y="3187657"/>
                </a:lnTo>
                <a:lnTo>
                  <a:pt x="7918434" y="2590807"/>
                </a:lnTo>
                <a:lnTo>
                  <a:pt x="7321569" y="2590807"/>
                </a:lnTo>
                <a:moveTo>
                  <a:pt x="6711896" y="2590807"/>
                </a:moveTo>
                <a:lnTo>
                  <a:pt x="6711896" y="3187657"/>
                </a:lnTo>
                <a:lnTo>
                  <a:pt x="7308761" y="3187657"/>
                </a:lnTo>
                <a:lnTo>
                  <a:pt x="7308761" y="3190880"/>
                </a:lnTo>
                <a:lnTo>
                  <a:pt x="7315104" y="3190880"/>
                </a:lnTo>
                <a:lnTo>
                  <a:pt x="7315104" y="3187657"/>
                </a:lnTo>
                <a:lnTo>
                  <a:pt x="7308761" y="3187657"/>
                </a:lnTo>
                <a:lnTo>
                  <a:pt x="7308761" y="2590807"/>
                </a:lnTo>
                <a:lnTo>
                  <a:pt x="6711896" y="2590807"/>
                </a:lnTo>
                <a:moveTo>
                  <a:pt x="6102345" y="2590807"/>
                </a:moveTo>
                <a:lnTo>
                  <a:pt x="6102345" y="3187657"/>
                </a:lnTo>
                <a:lnTo>
                  <a:pt x="6699210" y="3187657"/>
                </a:lnTo>
                <a:lnTo>
                  <a:pt x="6699210" y="3194035"/>
                </a:lnTo>
                <a:lnTo>
                  <a:pt x="6705553" y="3194035"/>
                </a:lnTo>
                <a:lnTo>
                  <a:pt x="6705553" y="3190880"/>
                </a:lnTo>
                <a:lnTo>
                  <a:pt x="6705553" y="3187657"/>
                </a:lnTo>
                <a:lnTo>
                  <a:pt x="6699210" y="3187657"/>
                </a:lnTo>
                <a:lnTo>
                  <a:pt x="6699210" y="2590807"/>
                </a:lnTo>
                <a:lnTo>
                  <a:pt x="6102345" y="2590807"/>
                </a:lnTo>
                <a:moveTo>
                  <a:pt x="5492793" y="2590807"/>
                </a:moveTo>
                <a:lnTo>
                  <a:pt x="5492793" y="3187657"/>
                </a:lnTo>
                <a:lnTo>
                  <a:pt x="6089658" y="3187657"/>
                </a:lnTo>
                <a:lnTo>
                  <a:pt x="6089658" y="3194035"/>
                </a:lnTo>
                <a:lnTo>
                  <a:pt x="6096001" y="3194035"/>
                </a:lnTo>
                <a:lnTo>
                  <a:pt x="6096001" y="3187657"/>
                </a:lnTo>
                <a:lnTo>
                  <a:pt x="6089658" y="3187657"/>
                </a:lnTo>
                <a:lnTo>
                  <a:pt x="6089658" y="2590807"/>
                </a:lnTo>
                <a:lnTo>
                  <a:pt x="5492793" y="2590807"/>
                </a:lnTo>
                <a:moveTo>
                  <a:pt x="11588795" y="2590807"/>
                </a:moveTo>
                <a:lnTo>
                  <a:pt x="11588795" y="3187657"/>
                </a:lnTo>
                <a:lnTo>
                  <a:pt x="12185660" y="3187657"/>
                </a:lnTo>
                <a:lnTo>
                  <a:pt x="12185660" y="3194035"/>
                </a:lnTo>
                <a:lnTo>
                  <a:pt x="12192003" y="3194035"/>
                </a:lnTo>
                <a:lnTo>
                  <a:pt x="12192003" y="3187657"/>
                </a:lnTo>
                <a:lnTo>
                  <a:pt x="12185660" y="3187657"/>
                </a:lnTo>
                <a:lnTo>
                  <a:pt x="12185660" y="2590807"/>
                </a:lnTo>
                <a:lnTo>
                  <a:pt x="11588795" y="2590807"/>
                </a:lnTo>
                <a:moveTo>
                  <a:pt x="616017" y="1981201"/>
                </a:moveTo>
                <a:lnTo>
                  <a:pt x="616017" y="2578257"/>
                </a:lnTo>
                <a:lnTo>
                  <a:pt x="1212882" y="2578257"/>
                </a:lnTo>
                <a:lnTo>
                  <a:pt x="1212882" y="2581274"/>
                </a:lnTo>
                <a:lnTo>
                  <a:pt x="1219225" y="2581274"/>
                </a:lnTo>
                <a:lnTo>
                  <a:pt x="1219225" y="2578257"/>
                </a:lnTo>
                <a:lnTo>
                  <a:pt x="1212882" y="2578257"/>
                </a:lnTo>
                <a:lnTo>
                  <a:pt x="1212882" y="1981201"/>
                </a:lnTo>
                <a:lnTo>
                  <a:pt x="616017" y="1981201"/>
                </a:lnTo>
                <a:moveTo>
                  <a:pt x="1835119" y="1981201"/>
                </a:moveTo>
                <a:lnTo>
                  <a:pt x="1835119" y="2578257"/>
                </a:lnTo>
                <a:lnTo>
                  <a:pt x="2431984" y="2578257"/>
                </a:lnTo>
                <a:lnTo>
                  <a:pt x="2431984" y="2581274"/>
                </a:lnTo>
                <a:lnTo>
                  <a:pt x="2438327" y="2581274"/>
                </a:lnTo>
                <a:lnTo>
                  <a:pt x="2438327" y="2578257"/>
                </a:lnTo>
                <a:lnTo>
                  <a:pt x="2431984" y="2578257"/>
                </a:lnTo>
                <a:lnTo>
                  <a:pt x="2431984" y="1981201"/>
                </a:lnTo>
                <a:lnTo>
                  <a:pt x="1835119" y="1981201"/>
                </a:lnTo>
                <a:moveTo>
                  <a:pt x="3664017" y="1981201"/>
                </a:moveTo>
                <a:lnTo>
                  <a:pt x="3664017" y="2575102"/>
                </a:lnTo>
                <a:lnTo>
                  <a:pt x="4260882" y="2575102"/>
                </a:lnTo>
                <a:lnTo>
                  <a:pt x="4260882" y="2581274"/>
                </a:lnTo>
                <a:lnTo>
                  <a:pt x="4267225" y="2581274"/>
                </a:lnTo>
                <a:lnTo>
                  <a:pt x="4267225" y="2575102"/>
                </a:lnTo>
                <a:lnTo>
                  <a:pt x="4260882" y="2575102"/>
                </a:lnTo>
                <a:lnTo>
                  <a:pt x="4260882" y="1981201"/>
                </a:lnTo>
                <a:lnTo>
                  <a:pt x="3664017" y="1981201"/>
                </a:lnTo>
                <a:moveTo>
                  <a:pt x="3054344" y="1981201"/>
                </a:moveTo>
                <a:lnTo>
                  <a:pt x="3054344" y="2578257"/>
                </a:lnTo>
                <a:lnTo>
                  <a:pt x="3651209" y="2578257"/>
                </a:lnTo>
                <a:lnTo>
                  <a:pt x="3651209" y="2581274"/>
                </a:lnTo>
                <a:lnTo>
                  <a:pt x="3657552" y="2581274"/>
                </a:lnTo>
                <a:lnTo>
                  <a:pt x="3657552" y="2578257"/>
                </a:lnTo>
                <a:lnTo>
                  <a:pt x="3651209" y="2578257"/>
                </a:lnTo>
                <a:lnTo>
                  <a:pt x="3651209" y="1981201"/>
                </a:lnTo>
                <a:lnTo>
                  <a:pt x="3054344" y="1981201"/>
                </a:lnTo>
                <a:moveTo>
                  <a:pt x="2444793" y="1981201"/>
                </a:moveTo>
                <a:lnTo>
                  <a:pt x="2444793" y="1981201"/>
                </a:lnTo>
                <a:lnTo>
                  <a:pt x="2444793" y="1981201"/>
                </a:lnTo>
                <a:lnTo>
                  <a:pt x="2444793" y="2578257"/>
                </a:lnTo>
                <a:lnTo>
                  <a:pt x="3041658" y="2578257"/>
                </a:lnTo>
                <a:lnTo>
                  <a:pt x="3041658" y="2581274"/>
                </a:lnTo>
                <a:lnTo>
                  <a:pt x="3048001" y="2581274"/>
                </a:lnTo>
                <a:lnTo>
                  <a:pt x="3048001" y="2578257"/>
                </a:lnTo>
                <a:lnTo>
                  <a:pt x="3041658" y="2578257"/>
                </a:lnTo>
                <a:lnTo>
                  <a:pt x="3041658" y="1981201"/>
                </a:lnTo>
                <a:lnTo>
                  <a:pt x="2444793" y="1981201"/>
                </a:lnTo>
                <a:moveTo>
                  <a:pt x="4273569" y="1981201"/>
                </a:moveTo>
                <a:lnTo>
                  <a:pt x="4273569" y="1981201"/>
                </a:lnTo>
                <a:lnTo>
                  <a:pt x="4273569" y="1981201"/>
                </a:lnTo>
                <a:lnTo>
                  <a:pt x="4273569" y="2575102"/>
                </a:lnTo>
                <a:lnTo>
                  <a:pt x="4870434" y="2575102"/>
                </a:lnTo>
                <a:lnTo>
                  <a:pt x="4870434" y="2581274"/>
                </a:lnTo>
                <a:lnTo>
                  <a:pt x="4876777" y="2581274"/>
                </a:lnTo>
                <a:lnTo>
                  <a:pt x="4876777" y="2575102"/>
                </a:lnTo>
                <a:lnTo>
                  <a:pt x="4870434" y="2575102"/>
                </a:lnTo>
                <a:lnTo>
                  <a:pt x="4870434" y="1981201"/>
                </a:lnTo>
                <a:lnTo>
                  <a:pt x="4273569" y="1981201"/>
                </a:lnTo>
                <a:moveTo>
                  <a:pt x="5492793" y="1981201"/>
                </a:moveTo>
                <a:lnTo>
                  <a:pt x="5492793" y="2575102"/>
                </a:lnTo>
                <a:lnTo>
                  <a:pt x="6089658" y="2575102"/>
                </a:lnTo>
                <a:lnTo>
                  <a:pt x="6089658" y="2581274"/>
                </a:lnTo>
                <a:lnTo>
                  <a:pt x="6096001" y="2581274"/>
                </a:lnTo>
                <a:lnTo>
                  <a:pt x="6096001" y="2575102"/>
                </a:lnTo>
                <a:lnTo>
                  <a:pt x="6089658" y="2575102"/>
                </a:lnTo>
                <a:lnTo>
                  <a:pt x="6089658" y="1981201"/>
                </a:lnTo>
                <a:lnTo>
                  <a:pt x="5492793" y="1981201"/>
                </a:lnTo>
                <a:moveTo>
                  <a:pt x="4883120" y="1981201"/>
                </a:moveTo>
                <a:lnTo>
                  <a:pt x="4883120" y="1981201"/>
                </a:lnTo>
                <a:lnTo>
                  <a:pt x="4883120" y="2575102"/>
                </a:lnTo>
                <a:lnTo>
                  <a:pt x="5479985" y="2575102"/>
                </a:lnTo>
                <a:lnTo>
                  <a:pt x="5479985" y="2581274"/>
                </a:lnTo>
                <a:lnTo>
                  <a:pt x="5486328" y="2581274"/>
                </a:lnTo>
                <a:lnTo>
                  <a:pt x="5486328" y="2581274"/>
                </a:lnTo>
                <a:lnTo>
                  <a:pt x="5486328" y="2575102"/>
                </a:lnTo>
                <a:lnTo>
                  <a:pt x="5479985" y="2575102"/>
                </a:lnTo>
                <a:lnTo>
                  <a:pt x="5479985" y="1981201"/>
                </a:lnTo>
                <a:lnTo>
                  <a:pt x="4883120" y="1981201"/>
                </a:lnTo>
                <a:moveTo>
                  <a:pt x="6711896" y="1981201"/>
                </a:moveTo>
                <a:lnTo>
                  <a:pt x="6711896" y="2575102"/>
                </a:lnTo>
                <a:lnTo>
                  <a:pt x="7308761" y="2575102"/>
                </a:lnTo>
                <a:lnTo>
                  <a:pt x="7308761" y="2581274"/>
                </a:lnTo>
                <a:lnTo>
                  <a:pt x="7315104" y="2581274"/>
                </a:lnTo>
                <a:lnTo>
                  <a:pt x="7315104" y="2575102"/>
                </a:lnTo>
                <a:lnTo>
                  <a:pt x="7308761" y="2575102"/>
                </a:lnTo>
                <a:lnTo>
                  <a:pt x="7308761" y="1981201"/>
                </a:lnTo>
                <a:lnTo>
                  <a:pt x="6711896" y="1981201"/>
                </a:lnTo>
                <a:moveTo>
                  <a:pt x="6102345" y="1981201"/>
                </a:moveTo>
                <a:lnTo>
                  <a:pt x="6102345" y="1981201"/>
                </a:lnTo>
                <a:lnTo>
                  <a:pt x="6102345" y="2575102"/>
                </a:lnTo>
                <a:lnTo>
                  <a:pt x="6699210" y="2575102"/>
                </a:lnTo>
                <a:lnTo>
                  <a:pt x="6699210" y="2581274"/>
                </a:lnTo>
                <a:lnTo>
                  <a:pt x="6705553" y="2581274"/>
                </a:lnTo>
                <a:lnTo>
                  <a:pt x="6705553" y="2575102"/>
                </a:lnTo>
                <a:lnTo>
                  <a:pt x="6699210" y="2575102"/>
                </a:lnTo>
                <a:lnTo>
                  <a:pt x="6699210" y="1981201"/>
                </a:lnTo>
                <a:lnTo>
                  <a:pt x="6102345" y="1981201"/>
                </a:lnTo>
                <a:moveTo>
                  <a:pt x="7931121" y="1981201"/>
                </a:moveTo>
                <a:lnTo>
                  <a:pt x="7931121" y="2575102"/>
                </a:lnTo>
                <a:lnTo>
                  <a:pt x="8527986" y="2575102"/>
                </a:lnTo>
                <a:lnTo>
                  <a:pt x="8527986" y="2581274"/>
                </a:lnTo>
                <a:lnTo>
                  <a:pt x="8534329" y="2581274"/>
                </a:lnTo>
                <a:lnTo>
                  <a:pt x="8534329" y="2575102"/>
                </a:lnTo>
                <a:lnTo>
                  <a:pt x="8527986" y="2575102"/>
                </a:lnTo>
                <a:lnTo>
                  <a:pt x="8527986" y="1981201"/>
                </a:lnTo>
                <a:lnTo>
                  <a:pt x="7931121" y="1981201"/>
                </a:lnTo>
                <a:moveTo>
                  <a:pt x="7321569" y="1981201"/>
                </a:moveTo>
                <a:lnTo>
                  <a:pt x="7321569" y="1981201"/>
                </a:lnTo>
                <a:lnTo>
                  <a:pt x="7321569" y="2575102"/>
                </a:lnTo>
                <a:lnTo>
                  <a:pt x="7918434" y="2575102"/>
                </a:lnTo>
                <a:lnTo>
                  <a:pt x="7918434" y="2581274"/>
                </a:lnTo>
                <a:lnTo>
                  <a:pt x="7924778" y="2581274"/>
                </a:lnTo>
                <a:lnTo>
                  <a:pt x="7924778" y="2575102"/>
                </a:lnTo>
                <a:lnTo>
                  <a:pt x="7918434" y="2575102"/>
                </a:lnTo>
                <a:lnTo>
                  <a:pt x="7918434" y="1981201"/>
                </a:lnTo>
                <a:lnTo>
                  <a:pt x="7321569" y="1981201"/>
                </a:lnTo>
                <a:moveTo>
                  <a:pt x="9759897" y="1981201"/>
                </a:moveTo>
                <a:lnTo>
                  <a:pt x="9759897" y="2575102"/>
                </a:lnTo>
                <a:lnTo>
                  <a:pt x="10356762" y="2575102"/>
                </a:lnTo>
                <a:lnTo>
                  <a:pt x="10356762" y="2581274"/>
                </a:lnTo>
                <a:lnTo>
                  <a:pt x="10363105" y="2581274"/>
                </a:lnTo>
                <a:lnTo>
                  <a:pt x="10363105" y="2575102"/>
                </a:lnTo>
                <a:lnTo>
                  <a:pt x="10356762" y="2575102"/>
                </a:lnTo>
                <a:lnTo>
                  <a:pt x="10356762" y="1981201"/>
                </a:lnTo>
                <a:lnTo>
                  <a:pt x="9759897" y="1981201"/>
                </a:lnTo>
                <a:moveTo>
                  <a:pt x="9150345" y="1981201"/>
                </a:moveTo>
                <a:lnTo>
                  <a:pt x="9150345" y="2575102"/>
                </a:lnTo>
                <a:lnTo>
                  <a:pt x="9747210" y="2575102"/>
                </a:lnTo>
                <a:lnTo>
                  <a:pt x="9747210" y="2581274"/>
                </a:lnTo>
                <a:lnTo>
                  <a:pt x="9753554" y="2581274"/>
                </a:lnTo>
                <a:lnTo>
                  <a:pt x="9753554" y="2575102"/>
                </a:lnTo>
                <a:lnTo>
                  <a:pt x="9747210" y="2575102"/>
                </a:lnTo>
                <a:lnTo>
                  <a:pt x="9747210" y="1981201"/>
                </a:lnTo>
                <a:lnTo>
                  <a:pt x="9150345" y="1981201"/>
                </a:lnTo>
                <a:moveTo>
                  <a:pt x="10979121" y="1981201"/>
                </a:moveTo>
                <a:lnTo>
                  <a:pt x="10979121" y="2575102"/>
                </a:lnTo>
                <a:lnTo>
                  <a:pt x="11575986" y="2575102"/>
                </a:lnTo>
                <a:lnTo>
                  <a:pt x="11575986" y="2581274"/>
                </a:lnTo>
                <a:lnTo>
                  <a:pt x="11582330" y="2581274"/>
                </a:lnTo>
                <a:lnTo>
                  <a:pt x="11582330" y="2575102"/>
                </a:lnTo>
                <a:lnTo>
                  <a:pt x="11575986" y="2575102"/>
                </a:lnTo>
                <a:lnTo>
                  <a:pt x="11575986" y="1981201"/>
                </a:lnTo>
                <a:lnTo>
                  <a:pt x="10979121" y="1981201"/>
                </a:lnTo>
                <a:moveTo>
                  <a:pt x="10369570" y="1981201"/>
                </a:moveTo>
                <a:lnTo>
                  <a:pt x="10369570" y="1981201"/>
                </a:lnTo>
                <a:lnTo>
                  <a:pt x="10369570" y="2575102"/>
                </a:lnTo>
                <a:lnTo>
                  <a:pt x="10966435" y="2575102"/>
                </a:lnTo>
                <a:lnTo>
                  <a:pt x="10966435" y="2581274"/>
                </a:lnTo>
                <a:lnTo>
                  <a:pt x="10972778" y="2581274"/>
                </a:lnTo>
                <a:lnTo>
                  <a:pt x="10972778" y="2575102"/>
                </a:lnTo>
                <a:lnTo>
                  <a:pt x="10966435" y="2575102"/>
                </a:lnTo>
                <a:lnTo>
                  <a:pt x="10966435" y="1981201"/>
                </a:lnTo>
                <a:lnTo>
                  <a:pt x="10369570" y="1981201"/>
                </a:lnTo>
                <a:moveTo>
                  <a:pt x="11588795" y="1981201"/>
                </a:moveTo>
                <a:lnTo>
                  <a:pt x="11588795" y="1981201"/>
                </a:lnTo>
                <a:lnTo>
                  <a:pt x="11588795" y="2575102"/>
                </a:lnTo>
                <a:lnTo>
                  <a:pt x="12185660" y="2575102"/>
                </a:lnTo>
                <a:lnTo>
                  <a:pt x="12185660" y="2581274"/>
                </a:lnTo>
                <a:lnTo>
                  <a:pt x="12192003" y="2581274"/>
                </a:lnTo>
                <a:lnTo>
                  <a:pt x="12192003" y="2575102"/>
                </a:lnTo>
                <a:lnTo>
                  <a:pt x="12185660" y="2575102"/>
                </a:lnTo>
                <a:lnTo>
                  <a:pt x="12185660" y="1981201"/>
                </a:lnTo>
                <a:lnTo>
                  <a:pt x="11588795" y="1981201"/>
                </a:lnTo>
                <a:moveTo>
                  <a:pt x="616017" y="1371596"/>
                </a:moveTo>
                <a:lnTo>
                  <a:pt x="616017" y="1968445"/>
                </a:lnTo>
                <a:lnTo>
                  <a:pt x="1212882" y="1968445"/>
                </a:lnTo>
                <a:lnTo>
                  <a:pt x="1212882" y="1974823"/>
                </a:lnTo>
                <a:lnTo>
                  <a:pt x="1219225" y="1974823"/>
                </a:lnTo>
                <a:lnTo>
                  <a:pt x="1219225" y="1971669"/>
                </a:lnTo>
                <a:lnTo>
                  <a:pt x="1219225" y="1971669"/>
                </a:lnTo>
                <a:lnTo>
                  <a:pt x="1219225" y="1968445"/>
                </a:lnTo>
                <a:lnTo>
                  <a:pt x="1212882" y="1968445"/>
                </a:lnTo>
                <a:lnTo>
                  <a:pt x="1212882" y="1371596"/>
                </a:lnTo>
                <a:lnTo>
                  <a:pt x="616017" y="1371596"/>
                </a:lnTo>
                <a:moveTo>
                  <a:pt x="3054344" y="1371596"/>
                </a:moveTo>
                <a:lnTo>
                  <a:pt x="3054344" y="1968445"/>
                </a:lnTo>
                <a:lnTo>
                  <a:pt x="3651209" y="1968445"/>
                </a:lnTo>
                <a:lnTo>
                  <a:pt x="3651209" y="1974823"/>
                </a:lnTo>
                <a:lnTo>
                  <a:pt x="3657552" y="1974823"/>
                </a:lnTo>
                <a:lnTo>
                  <a:pt x="3657552" y="1968445"/>
                </a:lnTo>
                <a:lnTo>
                  <a:pt x="3651209" y="1968445"/>
                </a:lnTo>
                <a:lnTo>
                  <a:pt x="3651209" y="1371596"/>
                </a:lnTo>
                <a:lnTo>
                  <a:pt x="3054344" y="1371596"/>
                </a:lnTo>
                <a:moveTo>
                  <a:pt x="2444793" y="1371596"/>
                </a:moveTo>
                <a:lnTo>
                  <a:pt x="2444793" y="1968445"/>
                </a:lnTo>
                <a:lnTo>
                  <a:pt x="3041658" y="1968445"/>
                </a:lnTo>
                <a:lnTo>
                  <a:pt x="3041658" y="1974823"/>
                </a:lnTo>
                <a:lnTo>
                  <a:pt x="3048001" y="1974823"/>
                </a:lnTo>
                <a:lnTo>
                  <a:pt x="3048001" y="1968445"/>
                </a:lnTo>
                <a:lnTo>
                  <a:pt x="3041658" y="1968445"/>
                </a:lnTo>
                <a:lnTo>
                  <a:pt x="3041658" y="1371596"/>
                </a:lnTo>
                <a:lnTo>
                  <a:pt x="2444793" y="1371596"/>
                </a:lnTo>
                <a:moveTo>
                  <a:pt x="1835119" y="1371596"/>
                </a:moveTo>
                <a:lnTo>
                  <a:pt x="1835119" y="1968445"/>
                </a:lnTo>
                <a:lnTo>
                  <a:pt x="2431984" y="1968445"/>
                </a:lnTo>
                <a:lnTo>
                  <a:pt x="2431984" y="1974823"/>
                </a:lnTo>
                <a:lnTo>
                  <a:pt x="2438327" y="1974823"/>
                </a:lnTo>
                <a:lnTo>
                  <a:pt x="2438327" y="1968445"/>
                </a:lnTo>
                <a:lnTo>
                  <a:pt x="2431984" y="1968445"/>
                </a:lnTo>
                <a:lnTo>
                  <a:pt x="2431984" y="1371596"/>
                </a:lnTo>
                <a:lnTo>
                  <a:pt x="1835119" y="1371596"/>
                </a:lnTo>
                <a:moveTo>
                  <a:pt x="1225568" y="1371596"/>
                </a:moveTo>
                <a:lnTo>
                  <a:pt x="1225568" y="1371596"/>
                </a:lnTo>
                <a:lnTo>
                  <a:pt x="1225568" y="1371596"/>
                </a:lnTo>
                <a:lnTo>
                  <a:pt x="1225568" y="1968445"/>
                </a:lnTo>
                <a:lnTo>
                  <a:pt x="1822433" y="1968445"/>
                </a:lnTo>
                <a:lnTo>
                  <a:pt x="1822433" y="1828817"/>
                </a:lnTo>
                <a:lnTo>
                  <a:pt x="1822433" y="1828817"/>
                </a:lnTo>
                <a:lnTo>
                  <a:pt x="1822433" y="1371596"/>
                </a:lnTo>
                <a:lnTo>
                  <a:pt x="1225568" y="1371596"/>
                </a:lnTo>
                <a:moveTo>
                  <a:pt x="6102345" y="1371596"/>
                </a:moveTo>
                <a:lnTo>
                  <a:pt x="6102345" y="1828817"/>
                </a:lnTo>
                <a:lnTo>
                  <a:pt x="6102345" y="1968445"/>
                </a:lnTo>
                <a:lnTo>
                  <a:pt x="6699210" y="1968445"/>
                </a:lnTo>
                <a:lnTo>
                  <a:pt x="6699210" y="1828817"/>
                </a:lnTo>
                <a:lnTo>
                  <a:pt x="6699210" y="1371596"/>
                </a:lnTo>
                <a:lnTo>
                  <a:pt x="6102345" y="1371596"/>
                </a:lnTo>
                <a:moveTo>
                  <a:pt x="5492793" y="1371596"/>
                </a:moveTo>
                <a:lnTo>
                  <a:pt x="5492793" y="1968445"/>
                </a:lnTo>
                <a:lnTo>
                  <a:pt x="6089658" y="1968445"/>
                </a:lnTo>
                <a:lnTo>
                  <a:pt x="6089658" y="1828817"/>
                </a:lnTo>
                <a:lnTo>
                  <a:pt x="6089658" y="1371596"/>
                </a:lnTo>
                <a:lnTo>
                  <a:pt x="5492793" y="1371596"/>
                </a:lnTo>
                <a:moveTo>
                  <a:pt x="4883120" y="1371596"/>
                </a:moveTo>
                <a:lnTo>
                  <a:pt x="4883120" y="1968445"/>
                </a:lnTo>
                <a:lnTo>
                  <a:pt x="5479985" y="1968445"/>
                </a:lnTo>
                <a:lnTo>
                  <a:pt x="5479985" y="1828817"/>
                </a:lnTo>
                <a:lnTo>
                  <a:pt x="5479985" y="1828817"/>
                </a:lnTo>
                <a:lnTo>
                  <a:pt x="5479985" y="1371596"/>
                </a:lnTo>
                <a:lnTo>
                  <a:pt x="4883120" y="1371596"/>
                </a:lnTo>
                <a:moveTo>
                  <a:pt x="3664017" y="1371596"/>
                </a:moveTo>
                <a:lnTo>
                  <a:pt x="3664017" y="1371596"/>
                </a:lnTo>
                <a:lnTo>
                  <a:pt x="3664017" y="1371596"/>
                </a:lnTo>
                <a:lnTo>
                  <a:pt x="3664017" y="1968445"/>
                </a:lnTo>
                <a:lnTo>
                  <a:pt x="4260882" y="1968445"/>
                </a:lnTo>
                <a:lnTo>
                  <a:pt x="4260882" y="1828817"/>
                </a:lnTo>
                <a:lnTo>
                  <a:pt x="4260882" y="1828817"/>
                </a:lnTo>
                <a:lnTo>
                  <a:pt x="4260882" y="1371596"/>
                </a:lnTo>
                <a:lnTo>
                  <a:pt x="3664017" y="1371596"/>
                </a:lnTo>
                <a:moveTo>
                  <a:pt x="8540794" y="1371596"/>
                </a:moveTo>
                <a:lnTo>
                  <a:pt x="8540794" y="1828817"/>
                </a:lnTo>
                <a:lnTo>
                  <a:pt x="8540794" y="1968445"/>
                </a:lnTo>
                <a:lnTo>
                  <a:pt x="9137659" y="1968445"/>
                </a:lnTo>
                <a:lnTo>
                  <a:pt x="9137659" y="1828817"/>
                </a:lnTo>
                <a:lnTo>
                  <a:pt x="9137659" y="1371596"/>
                </a:lnTo>
                <a:lnTo>
                  <a:pt x="8540794" y="1371596"/>
                </a:lnTo>
                <a:moveTo>
                  <a:pt x="7931121" y="1371596"/>
                </a:moveTo>
                <a:lnTo>
                  <a:pt x="7931121" y="1828817"/>
                </a:lnTo>
                <a:lnTo>
                  <a:pt x="7931121" y="1968445"/>
                </a:lnTo>
                <a:lnTo>
                  <a:pt x="8527986" y="1968445"/>
                </a:lnTo>
                <a:lnTo>
                  <a:pt x="8527986" y="1828817"/>
                </a:lnTo>
                <a:lnTo>
                  <a:pt x="8527986" y="1371596"/>
                </a:lnTo>
                <a:lnTo>
                  <a:pt x="7931121" y="1371596"/>
                </a:lnTo>
                <a:moveTo>
                  <a:pt x="7321569" y="1371596"/>
                </a:moveTo>
                <a:lnTo>
                  <a:pt x="7321569" y="1828817"/>
                </a:lnTo>
                <a:lnTo>
                  <a:pt x="7321569" y="1968445"/>
                </a:lnTo>
                <a:lnTo>
                  <a:pt x="7918434" y="1968445"/>
                </a:lnTo>
                <a:lnTo>
                  <a:pt x="7918434" y="1828817"/>
                </a:lnTo>
                <a:lnTo>
                  <a:pt x="7918434" y="1371596"/>
                </a:lnTo>
                <a:lnTo>
                  <a:pt x="7321569" y="1371596"/>
                </a:lnTo>
                <a:moveTo>
                  <a:pt x="11588795" y="1371596"/>
                </a:moveTo>
                <a:lnTo>
                  <a:pt x="11588795" y="1828817"/>
                </a:lnTo>
                <a:lnTo>
                  <a:pt x="11588795" y="1968445"/>
                </a:lnTo>
                <a:lnTo>
                  <a:pt x="12185660" y="1968445"/>
                </a:lnTo>
                <a:lnTo>
                  <a:pt x="12185660" y="1828817"/>
                </a:lnTo>
                <a:lnTo>
                  <a:pt x="12185660" y="1371596"/>
                </a:lnTo>
                <a:lnTo>
                  <a:pt x="11588795" y="1371596"/>
                </a:lnTo>
                <a:moveTo>
                  <a:pt x="10979121" y="1371596"/>
                </a:moveTo>
                <a:lnTo>
                  <a:pt x="10979121" y="1828817"/>
                </a:lnTo>
                <a:lnTo>
                  <a:pt x="10979121" y="1968445"/>
                </a:lnTo>
                <a:lnTo>
                  <a:pt x="11575986" y="1968445"/>
                </a:lnTo>
                <a:lnTo>
                  <a:pt x="11575986" y="1828817"/>
                </a:lnTo>
                <a:lnTo>
                  <a:pt x="11575986" y="1371596"/>
                </a:lnTo>
                <a:lnTo>
                  <a:pt x="10979121" y="1371596"/>
                </a:lnTo>
                <a:moveTo>
                  <a:pt x="10369570" y="1371596"/>
                </a:moveTo>
                <a:lnTo>
                  <a:pt x="10369570" y="1828817"/>
                </a:lnTo>
                <a:lnTo>
                  <a:pt x="10369570" y="1968445"/>
                </a:lnTo>
                <a:lnTo>
                  <a:pt x="10966435" y="1968445"/>
                </a:lnTo>
                <a:lnTo>
                  <a:pt x="10966435" y="1828817"/>
                </a:lnTo>
                <a:lnTo>
                  <a:pt x="10966435" y="1371596"/>
                </a:lnTo>
                <a:lnTo>
                  <a:pt x="10369570" y="1371596"/>
                </a:lnTo>
                <a:moveTo>
                  <a:pt x="9759897" y="1371596"/>
                </a:moveTo>
                <a:lnTo>
                  <a:pt x="9759897" y="1828817"/>
                </a:lnTo>
                <a:lnTo>
                  <a:pt x="9759897" y="1968445"/>
                </a:lnTo>
                <a:lnTo>
                  <a:pt x="10356762" y="1968445"/>
                </a:lnTo>
                <a:lnTo>
                  <a:pt x="10356762" y="1828817"/>
                </a:lnTo>
                <a:lnTo>
                  <a:pt x="10356762" y="1371596"/>
                </a:lnTo>
                <a:lnTo>
                  <a:pt x="9759897" y="1371596"/>
                </a:lnTo>
                <a:moveTo>
                  <a:pt x="9150345" y="1371596"/>
                </a:moveTo>
                <a:lnTo>
                  <a:pt x="9150345" y="1371596"/>
                </a:lnTo>
                <a:lnTo>
                  <a:pt x="9150345" y="1828817"/>
                </a:lnTo>
                <a:lnTo>
                  <a:pt x="9150345" y="1968445"/>
                </a:lnTo>
                <a:lnTo>
                  <a:pt x="9747210" y="1968445"/>
                </a:lnTo>
                <a:lnTo>
                  <a:pt x="9747210" y="1828817"/>
                </a:lnTo>
                <a:lnTo>
                  <a:pt x="9747210" y="1371596"/>
                </a:lnTo>
                <a:lnTo>
                  <a:pt x="9150345" y="1371596"/>
                </a:lnTo>
                <a:moveTo>
                  <a:pt x="616017" y="761990"/>
                </a:moveTo>
                <a:lnTo>
                  <a:pt x="616017" y="761990"/>
                </a:lnTo>
                <a:lnTo>
                  <a:pt x="616017" y="761990"/>
                </a:lnTo>
                <a:lnTo>
                  <a:pt x="616017" y="1355891"/>
                </a:lnTo>
                <a:lnTo>
                  <a:pt x="1212882" y="1355891"/>
                </a:lnTo>
                <a:lnTo>
                  <a:pt x="1212882" y="1362063"/>
                </a:lnTo>
                <a:lnTo>
                  <a:pt x="1219225" y="1362063"/>
                </a:lnTo>
                <a:lnTo>
                  <a:pt x="1219225" y="1355891"/>
                </a:lnTo>
                <a:lnTo>
                  <a:pt x="1212882" y="1355891"/>
                </a:lnTo>
                <a:lnTo>
                  <a:pt x="1212882" y="761990"/>
                </a:lnTo>
                <a:lnTo>
                  <a:pt x="616017" y="761990"/>
                </a:lnTo>
                <a:moveTo>
                  <a:pt x="1225568" y="761990"/>
                </a:moveTo>
                <a:lnTo>
                  <a:pt x="1225568" y="761990"/>
                </a:lnTo>
                <a:lnTo>
                  <a:pt x="1225568" y="761990"/>
                </a:lnTo>
                <a:lnTo>
                  <a:pt x="1225568" y="1355891"/>
                </a:lnTo>
                <a:lnTo>
                  <a:pt x="1822433" y="1355891"/>
                </a:lnTo>
                <a:lnTo>
                  <a:pt x="1822433" y="1362063"/>
                </a:lnTo>
                <a:lnTo>
                  <a:pt x="1828776" y="1362063"/>
                </a:lnTo>
                <a:lnTo>
                  <a:pt x="1828776" y="1355891"/>
                </a:lnTo>
                <a:lnTo>
                  <a:pt x="1822433" y="1355891"/>
                </a:lnTo>
                <a:lnTo>
                  <a:pt x="1822433" y="761990"/>
                </a:lnTo>
                <a:lnTo>
                  <a:pt x="1225568" y="761990"/>
                </a:lnTo>
                <a:moveTo>
                  <a:pt x="1835241" y="761990"/>
                </a:moveTo>
                <a:lnTo>
                  <a:pt x="1835241" y="761990"/>
                </a:lnTo>
                <a:lnTo>
                  <a:pt x="1835241" y="761990"/>
                </a:lnTo>
                <a:lnTo>
                  <a:pt x="1835241" y="1355891"/>
                </a:lnTo>
                <a:lnTo>
                  <a:pt x="2432106" y="1355891"/>
                </a:lnTo>
                <a:lnTo>
                  <a:pt x="2432106" y="1362063"/>
                </a:lnTo>
                <a:lnTo>
                  <a:pt x="2438449" y="1362063"/>
                </a:lnTo>
                <a:lnTo>
                  <a:pt x="2438449" y="1355891"/>
                </a:lnTo>
                <a:lnTo>
                  <a:pt x="2432106" y="1355891"/>
                </a:lnTo>
                <a:lnTo>
                  <a:pt x="2432106" y="761990"/>
                </a:lnTo>
                <a:lnTo>
                  <a:pt x="1835241" y="761990"/>
                </a:lnTo>
                <a:moveTo>
                  <a:pt x="2444793" y="761990"/>
                </a:moveTo>
                <a:lnTo>
                  <a:pt x="2444793" y="761990"/>
                </a:lnTo>
                <a:lnTo>
                  <a:pt x="2444793" y="761990"/>
                </a:lnTo>
                <a:lnTo>
                  <a:pt x="2444793" y="1355891"/>
                </a:lnTo>
                <a:lnTo>
                  <a:pt x="3041658" y="1355891"/>
                </a:lnTo>
                <a:lnTo>
                  <a:pt x="3041658" y="1362063"/>
                </a:lnTo>
                <a:lnTo>
                  <a:pt x="3048001" y="1362063"/>
                </a:lnTo>
                <a:lnTo>
                  <a:pt x="3048001" y="1355891"/>
                </a:lnTo>
                <a:lnTo>
                  <a:pt x="3041658" y="1355891"/>
                </a:lnTo>
                <a:lnTo>
                  <a:pt x="3041658" y="761990"/>
                </a:lnTo>
                <a:lnTo>
                  <a:pt x="2444793" y="761990"/>
                </a:lnTo>
                <a:moveTo>
                  <a:pt x="3664017" y="761990"/>
                </a:moveTo>
                <a:lnTo>
                  <a:pt x="3664017" y="761990"/>
                </a:lnTo>
                <a:lnTo>
                  <a:pt x="3664017" y="761990"/>
                </a:lnTo>
                <a:lnTo>
                  <a:pt x="3664017" y="1355891"/>
                </a:lnTo>
                <a:lnTo>
                  <a:pt x="4260882" y="1355891"/>
                </a:lnTo>
                <a:lnTo>
                  <a:pt x="4260882" y="1362063"/>
                </a:lnTo>
                <a:lnTo>
                  <a:pt x="4267225" y="1362063"/>
                </a:lnTo>
                <a:lnTo>
                  <a:pt x="4267225" y="1362063"/>
                </a:lnTo>
                <a:lnTo>
                  <a:pt x="4267225" y="1355891"/>
                </a:lnTo>
                <a:lnTo>
                  <a:pt x="4260882" y="1355891"/>
                </a:lnTo>
                <a:lnTo>
                  <a:pt x="4260882" y="761990"/>
                </a:lnTo>
                <a:lnTo>
                  <a:pt x="3664017" y="761990"/>
                </a:lnTo>
                <a:moveTo>
                  <a:pt x="4273569" y="761990"/>
                </a:moveTo>
                <a:lnTo>
                  <a:pt x="4273569" y="761990"/>
                </a:lnTo>
                <a:lnTo>
                  <a:pt x="4273569" y="761990"/>
                </a:lnTo>
                <a:lnTo>
                  <a:pt x="4273569" y="1355891"/>
                </a:lnTo>
                <a:lnTo>
                  <a:pt x="4870434" y="1355891"/>
                </a:lnTo>
                <a:lnTo>
                  <a:pt x="4870434" y="1362063"/>
                </a:lnTo>
                <a:lnTo>
                  <a:pt x="4876777" y="1362063"/>
                </a:lnTo>
                <a:lnTo>
                  <a:pt x="4876777" y="1355891"/>
                </a:lnTo>
                <a:lnTo>
                  <a:pt x="4870434" y="1355891"/>
                </a:lnTo>
                <a:lnTo>
                  <a:pt x="4870434" y="761990"/>
                </a:lnTo>
                <a:lnTo>
                  <a:pt x="4273569" y="761990"/>
                </a:lnTo>
                <a:moveTo>
                  <a:pt x="4883120" y="761990"/>
                </a:moveTo>
                <a:lnTo>
                  <a:pt x="4883120" y="761990"/>
                </a:lnTo>
                <a:lnTo>
                  <a:pt x="4883120" y="1355891"/>
                </a:lnTo>
                <a:lnTo>
                  <a:pt x="5479985" y="1355891"/>
                </a:lnTo>
                <a:lnTo>
                  <a:pt x="5479985" y="1362063"/>
                </a:lnTo>
                <a:lnTo>
                  <a:pt x="5486328" y="1362063"/>
                </a:lnTo>
                <a:lnTo>
                  <a:pt x="5486328" y="1355891"/>
                </a:lnTo>
                <a:lnTo>
                  <a:pt x="5479985" y="1355891"/>
                </a:lnTo>
                <a:lnTo>
                  <a:pt x="5479985" y="761990"/>
                </a:lnTo>
                <a:lnTo>
                  <a:pt x="4883120" y="761990"/>
                </a:lnTo>
                <a:moveTo>
                  <a:pt x="5492793" y="761990"/>
                </a:moveTo>
                <a:lnTo>
                  <a:pt x="5492793" y="761990"/>
                </a:lnTo>
                <a:lnTo>
                  <a:pt x="5492793" y="761990"/>
                </a:lnTo>
                <a:lnTo>
                  <a:pt x="5492793" y="1355891"/>
                </a:lnTo>
                <a:lnTo>
                  <a:pt x="6089658" y="1355891"/>
                </a:lnTo>
                <a:lnTo>
                  <a:pt x="6089658" y="1362063"/>
                </a:lnTo>
                <a:lnTo>
                  <a:pt x="6096001" y="1362063"/>
                </a:lnTo>
                <a:lnTo>
                  <a:pt x="6096001" y="1355891"/>
                </a:lnTo>
                <a:lnTo>
                  <a:pt x="6089658" y="1355891"/>
                </a:lnTo>
                <a:lnTo>
                  <a:pt x="6089658" y="761990"/>
                </a:lnTo>
                <a:lnTo>
                  <a:pt x="5492793" y="761990"/>
                </a:lnTo>
                <a:moveTo>
                  <a:pt x="6102345" y="761990"/>
                </a:moveTo>
                <a:lnTo>
                  <a:pt x="6102345" y="761990"/>
                </a:lnTo>
                <a:lnTo>
                  <a:pt x="6102345" y="1355891"/>
                </a:lnTo>
                <a:lnTo>
                  <a:pt x="6699210" y="1355891"/>
                </a:lnTo>
                <a:lnTo>
                  <a:pt x="6699210" y="1362063"/>
                </a:lnTo>
                <a:lnTo>
                  <a:pt x="6705553" y="1362063"/>
                </a:lnTo>
                <a:lnTo>
                  <a:pt x="6705553" y="1355891"/>
                </a:lnTo>
                <a:lnTo>
                  <a:pt x="6699210" y="1355891"/>
                </a:lnTo>
                <a:lnTo>
                  <a:pt x="6699210" y="761990"/>
                </a:lnTo>
                <a:lnTo>
                  <a:pt x="6102345" y="761990"/>
                </a:lnTo>
                <a:moveTo>
                  <a:pt x="6711896" y="761990"/>
                </a:moveTo>
                <a:lnTo>
                  <a:pt x="6711896" y="761990"/>
                </a:lnTo>
                <a:lnTo>
                  <a:pt x="6711896" y="1355891"/>
                </a:lnTo>
                <a:lnTo>
                  <a:pt x="7308761" y="1355891"/>
                </a:lnTo>
                <a:lnTo>
                  <a:pt x="7308761" y="1362063"/>
                </a:lnTo>
                <a:lnTo>
                  <a:pt x="7315104" y="1362063"/>
                </a:lnTo>
                <a:lnTo>
                  <a:pt x="7315104" y="1355891"/>
                </a:lnTo>
                <a:lnTo>
                  <a:pt x="7308761" y="1355891"/>
                </a:lnTo>
                <a:lnTo>
                  <a:pt x="7308761" y="761990"/>
                </a:lnTo>
                <a:lnTo>
                  <a:pt x="6711896" y="761990"/>
                </a:lnTo>
                <a:moveTo>
                  <a:pt x="7321569" y="761990"/>
                </a:moveTo>
                <a:lnTo>
                  <a:pt x="7321569" y="761990"/>
                </a:lnTo>
                <a:lnTo>
                  <a:pt x="7321569" y="1355891"/>
                </a:lnTo>
                <a:lnTo>
                  <a:pt x="7918434" y="1355891"/>
                </a:lnTo>
                <a:lnTo>
                  <a:pt x="7918434" y="1362063"/>
                </a:lnTo>
                <a:lnTo>
                  <a:pt x="7924778" y="1362063"/>
                </a:lnTo>
                <a:lnTo>
                  <a:pt x="7924778" y="1355891"/>
                </a:lnTo>
                <a:lnTo>
                  <a:pt x="7918434" y="1355891"/>
                </a:lnTo>
                <a:lnTo>
                  <a:pt x="7918434" y="761990"/>
                </a:lnTo>
                <a:lnTo>
                  <a:pt x="7321569" y="761990"/>
                </a:lnTo>
                <a:moveTo>
                  <a:pt x="7931121" y="761990"/>
                </a:moveTo>
                <a:lnTo>
                  <a:pt x="7931121" y="761990"/>
                </a:lnTo>
                <a:lnTo>
                  <a:pt x="7931121" y="1355891"/>
                </a:lnTo>
                <a:lnTo>
                  <a:pt x="8527986" y="1355891"/>
                </a:lnTo>
                <a:lnTo>
                  <a:pt x="8527986" y="1362063"/>
                </a:lnTo>
                <a:lnTo>
                  <a:pt x="8534329" y="1362063"/>
                </a:lnTo>
                <a:lnTo>
                  <a:pt x="8534329" y="1355891"/>
                </a:lnTo>
                <a:lnTo>
                  <a:pt x="8527986" y="1355891"/>
                </a:lnTo>
                <a:lnTo>
                  <a:pt x="8527986" y="761990"/>
                </a:lnTo>
                <a:lnTo>
                  <a:pt x="7931121" y="761990"/>
                </a:lnTo>
                <a:moveTo>
                  <a:pt x="9150345" y="761990"/>
                </a:moveTo>
                <a:lnTo>
                  <a:pt x="9150345" y="761990"/>
                </a:lnTo>
                <a:lnTo>
                  <a:pt x="9150345" y="1355891"/>
                </a:lnTo>
                <a:lnTo>
                  <a:pt x="9747210" y="1355891"/>
                </a:lnTo>
                <a:lnTo>
                  <a:pt x="9747210" y="1362063"/>
                </a:lnTo>
                <a:lnTo>
                  <a:pt x="9753554" y="1362063"/>
                </a:lnTo>
                <a:lnTo>
                  <a:pt x="9753554" y="1355891"/>
                </a:lnTo>
                <a:lnTo>
                  <a:pt x="9747210" y="1355891"/>
                </a:lnTo>
                <a:lnTo>
                  <a:pt x="9747210" y="761990"/>
                </a:lnTo>
                <a:lnTo>
                  <a:pt x="9150345" y="761990"/>
                </a:lnTo>
                <a:moveTo>
                  <a:pt x="9759897" y="761990"/>
                </a:moveTo>
                <a:lnTo>
                  <a:pt x="9759897" y="761990"/>
                </a:lnTo>
                <a:lnTo>
                  <a:pt x="9759897" y="1355891"/>
                </a:lnTo>
                <a:lnTo>
                  <a:pt x="10356762" y="1355891"/>
                </a:lnTo>
                <a:lnTo>
                  <a:pt x="10356762" y="1362063"/>
                </a:lnTo>
                <a:lnTo>
                  <a:pt x="10363105" y="1362063"/>
                </a:lnTo>
                <a:lnTo>
                  <a:pt x="10363105" y="1355891"/>
                </a:lnTo>
                <a:lnTo>
                  <a:pt x="10356762" y="1355891"/>
                </a:lnTo>
                <a:lnTo>
                  <a:pt x="10356762" y="761990"/>
                </a:lnTo>
                <a:lnTo>
                  <a:pt x="9759897" y="761990"/>
                </a:lnTo>
                <a:moveTo>
                  <a:pt x="10369570" y="761990"/>
                </a:moveTo>
                <a:lnTo>
                  <a:pt x="10369570" y="761990"/>
                </a:lnTo>
                <a:lnTo>
                  <a:pt x="10369570" y="1355891"/>
                </a:lnTo>
                <a:lnTo>
                  <a:pt x="10966435" y="1355891"/>
                </a:lnTo>
                <a:lnTo>
                  <a:pt x="10966435" y="1362063"/>
                </a:lnTo>
                <a:lnTo>
                  <a:pt x="10972778" y="1362063"/>
                </a:lnTo>
                <a:lnTo>
                  <a:pt x="10972778" y="1355891"/>
                </a:lnTo>
                <a:lnTo>
                  <a:pt x="10966435" y="1355891"/>
                </a:lnTo>
                <a:lnTo>
                  <a:pt x="10966435" y="761990"/>
                </a:lnTo>
                <a:lnTo>
                  <a:pt x="10369570" y="761990"/>
                </a:lnTo>
                <a:moveTo>
                  <a:pt x="10979121" y="761990"/>
                </a:moveTo>
                <a:lnTo>
                  <a:pt x="10979121" y="761990"/>
                </a:lnTo>
                <a:lnTo>
                  <a:pt x="10979121" y="1355891"/>
                </a:lnTo>
                <a:lnTo>
                  <a:pt x="11575986" y="1355891"/>
                </a:lnTo>
                <a:lnTo>
                  <a:pt x="11575986" y="1362063"/>
                </a:lnTo>
                <a:lnTo>
                  <a:pt x="11582330" y="1362063"/>
                </a:lnTo>
                <a:lnTo>
                  <a:pt x="11582330" y="1355891"/>
                </a:lnTo>
                <a:lnTo>
                  <a:pt x="11575986" y="1355891"/>
                </a:lnTo>
                <a:lnTo>
                  <a:pt x="11575986" y="761990"/>
                </a:lnTo>
                <a:lnTo>
                  <a:pt x="10979121" y="761990"/>
                </a:lnTo>
                <a:moveTo>
                  <a:pt x="11588795" y="761990"/>
                </a:moveTo>
                <a:lnTo>
                  <a:pt x="11588795" y="761990"/>
                </a:lnTo>
                <a:lnTo>
                  <a:pt x="11588795" y="1355891"/>
                </a:lnTo>
                <a:lnTo>
                  <a:pt x="12185660" y="1355891"/>
                </a:lnTo>
                <a:lnTo>
                  <a:pt x="12185660" y="1362063"/>
                </a:lnTo>
                <a:lnTo>
                  <a:pt x="12192003" y="1362063"/>
                </a:lnTo>
                <a:lnTo>
                  <a:pt x="12192003" y="1355891"/>
                </a:lnTo>
                <a:lnTo>
                  <a:pt x="12185660" y="1355891"/>
                </a:lnTo>
                <a:lnTo>
                  <a:pt x="12185660" y="761990"/>
                </a:lnTo>
                <a:lnTo>
                  <a:pt x="11588795" y="761990"/>
                </a:lnTo>
                <a:moveTo>
                  <a:pt x="12185660" y="0"/>
                </a:moveTo>
                <a:lnTo>
                  <a:pt x="12198346" y="0"/>
                </a:lnTo>
                <a:lnTo>
                  <a:pt x="12198346" y="609606"/>
                </a:lnTo>
                <a:lnTo>
                  <a:pt x="12198346" y="754172"/>
                </a:lnTo>
                <a:lnTo>
                  <a:pt x="12198346" y="762058"/>
                </a:lnTo>
                <a:lnTo>
                  <a:pt x="12198346" y="1362132"/>
                </a:lnTo>
                <a:lnTo>
                  <a:pt x="12198346" y="1363777"/>
                </a:lnTo>
                <a:lnTo>
                  <a:pt x="12198346" y="1371664"/>
                </a:lnTo>
                <a:lnTo>
                  <a:pt x="12198346" y="1828886"/>
                </a:lnTo>
                <a:lnTo>
                  <a:pt x="12198346" y="1974892"/>
                </a:lnTo>
                <a:lnTo>
                  <a:pt x="12198346" y="1981270"/>
                </a:lnTo>
                <a:lnTo>
                  <a:pt x="12198346" y="2581343"/>
                </a:lnTo>
                <a:lnTo>
                  <a:pt x="12198346" y="2582989"/>
                </a:lnTo>
                <a:lnTo>
                  <a:pt x="12198346" y="2590876"/>
                </a:lnTo>
                <a:lnTo>
                  <a:pt x="12198346" y="3194103"/>
                </a:lnTo>
                <a:lnTo>
                  <a:pt x="12198346" y="3200481"/>
                </a:lnTo>
                <a:lnTo>
                  <a:pt x="12198346" y="3200481"/>
                </a:lnTo>
                <a:lnTo>
                  <a:pt x="12198346" y="3803778"/>
                </a:lnTo>
                <a:lnTo>
                  <a:pt x="12198346" y="3810087"/>
                </a:lnTo>
                <a:lnTo>
                  <a:pt x="12198346" y="4413383"/>
                </a:lnTo>
                <a:lnTo>
                  <a:pt x="12198346" y="4419693"/>
                </a:lnTo>
                <a:lnTo>
                  <a:pt x="12198346" y="5016611"/>
                </a:lnTo>
                <a:lnTo>
                  <a:pt x="12198346" y="5023058"/>
                </a:lnTo>
                <a:lnTo>
                  <a:pt x="12198346" y="5029367"/>
                </a:lnTo>
                <a:lnTo>
                  <a:pt x="12198346" y="5632526"/>
                </a:lnTo>
                <a:lnTo>
                  <a:pt x="12198346" y="5638973"/>
                </a:lnTo>
                <a:lnTo>
                  <a:pt x="12192003" y="5638973"/>
                </a:lnTo>
                <a:lnTo>
                  <a:pt x="11588795" y="5638973"/>
                </a:lnTo>
                <a:lnTo>
                  <a:pt x="11582451" y="5638973"/>
                </a:lnTo>
                <a:lnTo>
                  <a:pt x="10979243" y="5638973"/>
                </a:lnTo>
                <a:lnTo>
                  <a:pt x="10972900" y="5638973"/>
                </a:lnTo>
                <a:lnTo>
                  <a:pt x="10972900" y="5643705"/>
                </a:lnTo>
                <a:lnTo>
                  <a:pt x="10979243" y="5643705"/>
                </a:lnTo>
                <a:lnTo>
                  <a:pt x="10979243" y="6236097"/>
                </a:lnTo>
                <a:lnTo>
                  <a:pt x="11576108" y="6236097"/>
                </a:lnTo>
                <a:lnTo>
                  <a:pt x="11576108" y="6242338"/>
                </a:lnTo>
                <a:lnTo>
                  <a:pt x="11582451" y="6242338"/>
                </a:lnTo>
                <a:lnTo>
                  <a:pt x="11582451" y="6236097"/>
                </a:lnTo>
                <a:lnTo>
                  <a:pt x="11576108" y="6236097"/>
                </a:lnTo>
                <a:lnTo>
                  <a:pt x="11576108" y="5643705"/>
                </a:lnTo>
                <a:lnTo>
                  <a:pt x="11588794" y="5643705"/>
                </a:lnTo>
                <a:lnTo>
                  <a:pt x="11588794" y="6236097"/>
                </a:lnTo>
                <a:lnTo>
                  <a:pt x="12185659" y="6236097"/>
                </a:lnTo>
                <a:lnTo>
                  <a:pt x="12185659" y="6242338"/>
                </a:lnTo>
                <a:lnTo>
                  <a:pt x="12192003" y="6242338"/>
                </a:lnTo>
                <a:lnTo>
                  <a:pt x="12192003" y="6236097"/>
                </a:lnTo>
                <a:lnTo>
                  <a:pt x="12185659" y="6236097"/>
                </a:lnTo>
                <a:lnTo>
                  <a:pt x="12185659" y="5643705"/>
                </a:lnTo>
                <a:lnTo>
                  <a:pt x="12198346" y="5643705"/>
                </a:lnTo>
                <a:lnTo>
                  <a:pt x="12198346" y="6242338"/>
                </a:lnTo>
                <a:lnTo>
                  <a:pt x="12198346" y="6248578"/>
                </a:lnTo>
                <a:lnTo>
                  <a:pt x="12192003" y="6248578"/>
                </a:lnTo>
                <a:lnTo>
                  <a:pt x="11588794" y="6248578"/>
                </a:lnTo>
                <a:lnTo>
                  <a:pt x="11582451" y="6248578"/>
                </a:lnTo>
                <a:lnTo>
                  <a:pt x="10979243" y="6248578"/>
                </a:lnTo>
                <a:lnTo>
                  <a:pt x="10972900" y="6248578"/>
                </a:lnTo>
                <a:lnTo>
                  <a:pt x="10369691" y="6248578"/>
                </a:lnTo>
                <a:lnTo>
                  <a:pt x="10363348" y="6248578"/>
                </a:lnTo>
                <a:lnTo>
                  <a:pt x="9760140" y="6248578"/>
                </a:lnTo>
                <a:lnTo>
                  <a:pt x="9753797" y="6248578"/>
                </a:lnTo>
                <a:lnTo>
                  <a:pt x="9150589" y="6248578"/>
                </a:lnTo>
                <a:lnTo>
                  <a:pt x="9144245" y="6248578"/>
                </a:lnTo>
                <a:lnTo>
                  <a:pt x="8541037" y="6248578"/>
                </a:lnTo>
                <a:lnTo>
                  <a:pt x="8534694" y="6248578"/>
                </a:lnTo>
                <a:lnTo>
                  <a:pt x="7931486" y="6248578"/>
                </a:lnTo>
                <a:lnTo>
                  <a:pt x="7925143" y="6248578"/>
                </a:lnTo>
                <a:lnTo>
                  <a:pt x="7321934" y="6248578"/>
                </a:lnTo>
                <a:lnTo>
                  <a:pt x="7315591" y="6248578"/>
                </a:lnTo>
                <a:lnTo>
                  <a:pt x="6712383" y="6248578"/>
                </a:lnTo>
                <a:lnTo>
                  <a:pt x="6706040" y="6248578"/>
                </a:lnTo>
                <a:lnTo>
                  <a:pt x="6706040" y="6248578"/>
                </a:lnTo>
                <a:lnTo>
                  <a:pt x="6712383" y="6248578"/>
                </a:lnTo>
                <a:lnTo>
                  <a:pt x="6712383" y="6845634"/>
                </a:lnTo>
                <a:lnTo>
                  <a:pt x="7309248" y="6845634"/>
                </a:lnTo>
                <a:lnTo>
                  <a:pt x="7309248" y="6851943"/>
                </a:lnTo>
                <a:lnTo>
                  <a:pt x="7315591" y="6851943"/>
                </a:lnTo>
                <a:lnTo>
                  <a:pt x="7315591" y="6845634"/>
                </a:lnTo>
                <a:lnTo>
                  <a:pt x="7309248" y="6845634"/>
                </a:lnTo>
                <a:lnTo>
                  <a:pt x="7309248" y="6248578"/>
                </a:lnTo>
                <a:lnTo>
                  <a:pt x="7321934" y="6248578"/>
                </a:lnTo>
                <a:lnTo>
                  <a:pt x="7321934" y="6845634"/>
                </a:lnTo>
                <a:lnTo>
                  <a:pt x="7918799" y="6845634"/>
                </a:lnTo>
                <a:lnTo>
                  <a:pt x="7918799" y="6851943"/>
                </a:lnTo>
                <a:lnTo>
                  <a:pt x="7925143" y="6851943"/>
                </a:lnTo>
                <a:lnTo>
                  <a:pt x="7925143" y="6845634"/>
                </a:lnTo>
                <a:lnTo>
                  <a:pt x="7918799" y="6845634"/>
                </a:lnTo>
                <a:lnTo>
                  <a:pt x="7918799" y="6248578"/>
                </a:lnTo>
                <a:lnTo>
                  <a:pt x="7931486" y="6248578"/>
                </a:lnTo>
                <a:lnTo>
                  <a:pt x="7931486" y="6845634"/>
                </a:lnTo>
                <a:lnTo>
                  <a:pt x="8528351" y="6845634"/>
                </a:lnTo>
                <a:lnTo>
                  <a:pt x="8528351" y="6851943"/>
                </a:lnTo>
                <a:lnTo>
                  <a:pt x="8534694" y="6851943"/>
                </a:lnTo>
                <a:lnTo>
                  <a:pt x="8534694" y="6845634"/>
                </a:lnTo>
                <a:lnTo>
                  <a:pt x="8528351" y="6845634"/>
                </a:lnTo>
                <a:lnTo>
                  <a:pt x="8528351" y="6248578"/>
                </a:lnTo>
                <a:lnTo>
                  <a:pt x="8541037" y="6248578"/>
                </a:lnTo>
                <a:lnTo>
                  <a:pt x="8541037" y="6845634"/>
                </a:lnTo>
                <a:lnTo>
                  <a:pt x="9137902" y="6845634"/>
                </a:lnTo>
                <a:lnTo>
                  <a:pt x="9137902" y="6851943"/>
                </a:lnTo>
                <a:lnTo>
                  <a:pt x="9144245" y="6851943"/>
                </a:lnTo>
                <a:lnTo>
                  <a:pt x="9144245" y="6845634"/>
                </a:lnTo>
                <a:lnTo>
                  <a:pt x="9137902" y="6845634"/>
                </a:lnTo>
                <a:lnTo>
                  <a:pt x="9137902" y="6248578"/>
                </a:lnTo>
                <a:lnTo>
                  <a:pt x="9150588" y="6248578"/>
                </a:lnTo>
                <a:lnTo>
                  <a:pt x="9150588" y="6845634"/>
                </a:lnTo>
                <a:lnTo>
                  <a:pt x="9747453" y="6845634"/>
                </a:lnTo>
                <a:lnTo>
                  <a:pt x="9747453" y="6851943"/>
                </a:lnTo>
                <a:lnTo>
                  <a:pt x="9753797" y="6851943"/>
                </a:lnTo>
                <a:lnTo>
                  <a:pt x="9753797" y="6845634"/>
                </a:lnTo>
                <a:lnTo>
                  <a:pt x="9747453" y="6845634"/>
                </a:lnTo>
                <a:lnTo>
                  <a:pt x="9747453" y="6248578"/>
                </a:lnTo>
                <a:lnTo>
                  <a:pt x="9760140" y="6248578"/>
                </a:lnTo>
                <a:lnTo>
                  <a:pt x="9760140" y="6845634"/>
                </a:lnTo>
                <a:lnTo>
                  <a:pt x="10357005" y="6845634"/>
                </a:lnTo>
                <a:lnTo>
                  <a:pt x="10357005" y="6851943"/>
                </a:lnTo>
                <a:lnTo>
                  <a:pt x="10363348" y="6851943"/>
                </a:lnTo>
                <a:lnTo>
                  <a:pt x="10363348" y="6845634"/>
                </a:lnTo>
                <a:lnTo>
                  <a:pt x="10357005" y="6845634"/>
                </a:lnTo>
                <a:lnTo>
                  <a:pt x="10357005" y="6248578"/>
                </a:lnTo>
                <a:lnTo>
                  <a:pt x="10369691" y="6248578"/>
                </a:lnTo>
                <a:lnTo>
                  <a:pt x="10369691" y="6845634"/>
                </a:lnTo>
                <a:lnTo>
                  <a:pt x="10966556" y="6845634"/>
                </a:lnTo>
                <a:lnTo>
                  <a:pt x="10966556" y="6851943"/>
                </a:lnTo>
                <a:lnTo>
                  <a:pt x="10972899" y="6851943"/>
                </a:lnTo>
                <a:lnTo>
                  <a:pt x="10972899" y="6845634"/>
                </a:lnTo>
                <a:lnTo>
                  <a:pt x="10966556" y="6845634"/>
                </a:lnTo>
                <a:lnTo>
                  <a:pt x="10966556" y="6248578"/>
                </a:lnTo>
                <a:lnTo>
                  <a:pt x="10979242" y="6248578"/>
                </a:lnTo>
                <a:lnTo>
                  <a:pt x="10979242" y="6845634"/>
                </a:lnTo>
                <a:lnTo>
                  <a:pt x="11576107" y="6845634"/>
                </a:lnTo>
                <a:lnTo>
                  <a:pt x="11576107" y="6851943"/>
                </a:lnTo>
                <a:lnTo>
                  <a:pt x="11582450" y="6851943"/>
                </a:lnTo>
                <a:lnTo>
                  <a:pt x="11582450" y="6845634"/>
                </a:lnTo>
                <a:lnTo>
                  <a:pt x="11576107" y="6845634"/>
                </a:lnTo>
                <a:lnTo>
                  <a:pt x="11576107" y="6248578"/>
                </a:lnTo>
                <a:lnTo>
                  <a:pt x="11588794" y="6248578"/>
                </a:lnTo>
                <a:lnTo>
                  <a:pt x="11588794" y="6845634"/>
                </a:lnTo>
                <a:lnTo>
                  <a:pt x="12185659" y="6845634"/>
                </a:lnTo>
                <a:lnTo>
                  <a:pt x="12185659" y="6851943"/>
                </a:lnTo>
                <a:lnTo>
                  <a:pt x="12192002" y="6851943"/>
                </a:lnTo>
                <a:lnTo>
                  <a:pt x="12192002" y="6845634"/>
                </a:lnTo>
                <a:lnTo>
                  <a:pt x="12185659" y="6845634"/>
                </a:lnTo>
                <a:lnTo>
                  <a:pt x="12185659" y="6248578"/>
                </a:lnTo>
                <a:lnTo>
                  <a:pt x="12198345" y="6248578"/>
                </a:lnTo>
                <a:lnTo>
                  <a:pt x="12198345" y="6851875"/>
                </a:lnTo>
                <a:lnTo>
                  <a:pt x="12198345" y="6858184"/>
                </a:lnTo>
                <a:lnTo>
                  <a:pt x="12192002" y="6858184"/>
                </a:lnTo>
                <a:lnTo>
                  <a:pt x="11588793" y="6858184"/>
                </a:lnTo>
                <a:lnTo>
                  <a:pt x="11582450" y="6858184"/>
                </a:lnTo>
                <a:lnTo>
                  <a:pt x="10979242" y="6858184"/>
                </a:lnTo>
                <a:lnTo>
                  <a:pt x="10972899" y="6858184"/>
                </a:lnTo>
                <a:lnTo>
                  <a:pt x="10369691" y="6858184"/>
                </a:lnTo>
                <a:lnTo>
                  <a:pt x="10363347" y="6858184"/>
                </a:lnTo>
                <a:lnTo>
                  <a:pt x="9760139" y="6858184"/>
                </a:lnTo>
                <a:lnTo>
                  <a:pt x="9753796" y="6858184"/>
                </a:lnTo>
                <a:lnTo>
                  <a:pt x="9150588" y="6858184"/>
                </a:lnTo>
                <a:lnTo>
                  <a:pt x="9144245" y="6858184"/>
                </a:lnTo>
                <a:lnTo>
                  <a:pt x="8541036" y="6858184"/>
                </a:lnTo>
                <a:lnTo>
                  <a:pt x="8534693" y="6858184"/>
                </a:lnTo>
                <a:lnTo>
                  <a:pt x="7931485" y="6858184"/>
                </a:lnTo>
                <a:lnTo>
                  <a:pt x="7925142" y="6858184"/>
                </a:lnTo>
                <a:lnTo>
                  <a:pt x="7321934" y="6858184"/>
                </a:lnTo>
                <a:lnTo>
                  <a:pt x="7315590" y="6858184"/>
                </a:lnTo>
                <a:lnTo>
                  <a:pt x="6712382" y="6858184"/>
                </a:lnTo>
                <a:lnTo>
                  <a:pt x="6706039" y="6858184"/>
                </a:lnTo>
                <a:lnTo>
                  <a:pt x="6102831" y="6858184"/>
                </a:lnTo>
                <a:lnTo>
                  <a:pt x="6096487" y="6858184"/>
                </a:lnTo>
                <a:lnTo>
                  <a:pt x="5493279" y="6858184"/>
                </a:lnTo>
                <a:lnTo>
                  <a:pt x="5486936" y="6858184"/>
                </a:lnTo>
                <a:lnTo>
                  <a:pt x="4883728" y="6858184"/>
                </a:lnTo>
                <a:lnTo>
                  <a:pt x="4877385" y="6858184"/>
                </a:lnTo>
                <a:lnTo>
                  <a:pt x="4274176" y="6858184"/>
                </a:lnTo>
                <a:lnTo>
                  <a:pt x="4267833" y="6858184"/>
                </a:lnTo>
                <a:lnTo>
                  <a:pt x="3664625" y="6858184"/>
                </a:lnTo>
                <a:lnTo>
                  <a:pt x="3658282" y="6858184"/>
                </a:lnTo>
                <a:lnTo>
                  <a:pt x="3055074" y="6858184"/>
                </a:lnTo>
                <a:lnTo>
                  <a:pt x="3048730" y="6858184"/>
                </a:lnTo>
                <a:lnTo>
                  <a:pt x="2445522" y="6858184"/>
                </a:lnTo>
                <a:lnTo>
                  <a:pt x="2439179" y="6858184"/>
                </a:lnTo>
                <a:lnTo>
                  <a:pt x="2439179" y="6858184"/>
                </a:lnTo>
                <a:lnTo>
                  <a:pt x="1835971" y="6858184"/>
                </a:lnTo>
                <a:lnTo>
                  <a:pt x="1829628" y="6858184"/>
                </a:lnTo>
                <a:lnTo>
                  <a:pt x="1829628" y="6858184"/>
                </a:lnTo>
                <a:lnTo>
                  <a:pt x="1226419" y="6858184"/>
                </a:lnTo>
                <a:lnTo>
                  <a:pt x="1220076" y="6858184"/>
                </a:lnTo>
                <a:lnTo>
                  <a:pt x="1220076" y="6858184"/>
                </a:lnTo>
                <a:lnTo>
                  <a:pt x="616868" y="6858184"/>
                </a:lnTo>
                <a:lnTo>
                  <a:pt x="610525" y="6858184"/>
                </a:lnTo>
                <a:lnTo>
                  <a:pt x="973" y="6858184"/>
                </a:lnTo>
                <a:lnTo>
                  <a:pt x="973" y="6845634"/>
                </a:lnTo>
                <a:lnTo>
                  <a:pt x="604182" y="6845634"/>
                </a:lnTo>
                <a:lnTo>
                  <a:pt x="604182" y="6851943"/>
                </a:lnTo>
                <a:lnTo>
                  <a:pt x="610525" y="6851943"/>
                </a:lnTo>
                <a:lnTo>
                  <a:pt x="610525" y="6845634"/>
                </a:lnTo>
                <a:lnTo>
                  <a:pt x="604182" y="6845634"/>
                </a:lnTo>
                <a:lnTo>
                  <a:pt x="604182" y="6248578"/>
                </a:lnTo>
                <a:lnTo>
                  <a:pt x="616868" y="6248578"/>
                </a:lnTo>
                <a:lnTo>
                  <a:pt x="616868" y="6845634"/>
                </a:lnTo>
                <a:lnTo>
                  <a:pt x="1213733" y="6845634"/>
                </a:lnTo>
                <a:lnTo>
                  <a:pt x="1213733" y="6851943"/>
                </a:lnTo>
                <a:lnTo>
                  <a:pt x="1220076" y="6851943"/>
                </a:lnTo>
                <a:lnTo>
                  <a:pt x="1220076" y="6845634"/>
                </a:lnTo>
                <a:lnTo>
                  <a:pt x="1213733" y="6845634"/>
                </a:lnTo>
                <a:lnTo>
                  <a:pt x="1213733" y="6248578"/>
                </a:lnTo>
                <a:lnTo>
                  <a:pt x="1226419" y="6248578"/>
                </a:lnTo>
                <a:lnTo>
                  <a:pt x="1226419" y="6845634"/>
                </a:lnTo>
                <a:lnTo>
                  <a:pt x="1823284" y="6845634"/>
                </a:lnTo>
                <a:lnTo>
                  <a:pt x="1823284" y="6851943"/>
                </a:lnTo>
                <a:lnTo>
                  <a:pt x="1829627" y="6851943"/>
                </a:lnTo>
                <a:lnTo>
                  <a:pt x="1829627" y="6845634"/>
                </a:lnTo>
                <a:lnTo>
                  <a:pt x="1823284" y="6845634"/>
                </a:lnTo>
                <a:lnTo>
                  <a:pt x="1823284" y="6248578"/>
                </a:lnTo>
                <a:lnTo>
                  <a:pt x="1835971" y="6248578"/>
                </a:lnTo>
                <a:lnTo>
                  <a:pt x="1835971" y="6845634"/>
                </a:lnTo>
                <a:lnTo>
                  <a:pt x="2432836" y="6845634"/>
                </a:lnTo>
                <a:lnTo>
                  <a:pt x="2432836" y="6851943"/>
                </a:lnTo>
                <a:lnTo>
                  <a:pt x="2439179" y="6851943"/>
                </a:lnTo>
                <a:lnTo>
                  <a:pt x="2439179" y="6845634"/>
                </a:lnTo>
                <a:lnTo>
                  <a:pt x="2432836" y="6845634"/>
                </a:lnTo>
                <a:lnTo>
                  <a:pt x="2432836" y="6248578"/>
                </a:lnTo>
                <a:lnTo>
                  <a:pt x="2445522" y="6248578"/>
                </a:lnTo>
                <a:lnTo>
                  <a:pt x="2445522" y="6845634"/>
                </a:lnTo>
                <a:lnTo>
                  <a:pt x="3042387" y="6845634"/>
                </a:lnTo>
                <a:lnTo>
                  <a:pt x="3042387" y="6851943"/>
                </a:lnTo>
                <a:lnTo>
                  <a:pt x="3048730" y="6851943"/>
                </a:lnTo>
                <a:lnTo>
                  <a:pt x="3048730" y="6845634"/>
                </a:lnTo>
                <a:lnTo>
                  <a:pt x="3042387" y="6845634"/>
                </a:lnTo>
                <a:lnTo>
                  <a:pt x="3042387" y="6248578"/>
                </a:lnTo>
                <a:lnTo>
                  <a:pt x="3055073" y="6248578"/>
                </a:lnTo>
                <a:lnTo>
                  <a:pt x="3055073" y="6845634"/>
                </a:lnTo>
                <a:lnTo>
                  <a:pt x="3651938" y="6845634"/>
                </a:lnTo>
                <a:lnTo>
                  <a:pt x="3651938" y="6851943"/>
                </a:lnTo>
                <a:lnTo>
                  <a:pt x="3658281" y="6851943"/>
                </a:lnTo>
                <a:lnTo>
                  <a:pt x="3658281" y="6845634"/>
                </a:lnTo>
                <a:lnTo>
                  <a:pt x="3651938" y="6845634"/>
                </a:lnTo>
                <a:lnTo>
                  <a:pt x="3651938" y="6248578"/>
                </a:lnTo>
                <a:lnTo>
                  <a:pt x="3658281" y="6248578"/>
                </a:lnTo>
                <a:lnTo>
                  <a:pt x="3658281" y="6248578"/>
                </a:lnTo>
                <a:lnTo>
                  <a:pt x="3055073" y="6248578"/>
                </a:lnTo>
                <a:lnTo>
                  <a:pt x="3048730" y="6248578"/>
                </a:lnTo>
                <a:lnTo>
                  <a:pt x="3048730" y="6248578"/>
                </a:lnTo>
                <a:lnTo>
                  <a:pt x="2445522" y="6248578"/>
                </a:lnTo>
                <a:lnTo>
                  <a:pt x="2439179" y="6248578"/>
                </a:lnTo>
                <a:lnTo>
                  <a:pt x="1835970" y="6248578"/>
                </a:lnTo>
                <a:lnTo>
                  <a:pt x="1829627" y="6248578"/>
                </a:lnTo>
                <a:lnTo>
                  <a:pt x="1829627" y="6248578"/>
                </a:lnTo>
                <a:lnTo>
                  <a:pt x="1226419" y="6248578"/>
                </a:lnTo>
                <a:lnTo>
                  <a:pt x="1220076" y="6248578"/>
                </a:lnTo>
                <a:lnTo>
                  <a:pt x="1220076" y="6248578"/>
                </a:lnTo>
                <a:lnTo>
                  <a:pt x="616867" y="6248578"/>
                </a:lnTo>
                <a:lnTo>
                  <a:pt x="610524" y="6248578"/>
                </a:lnTo>
                <a:lnTo>
                  <a:pt x="610524" y="6248578"/>
                </a:lnTo>
                <a:lnTo>
                  <a:pt x="973" y="6248578"/>
                </a:lnTo>
                <a:lnTo>
                  <a:pt x="973" y="6236097"/>
                </a:lnTo>
                <a:lnTo>
                  <a:pt x="604181" y="6236097"/>
                </a:lnTo>
                <a:lnTo>
                  <a:pt x="604181" y="6242338"/>
                </a:lnTo>
                <a:lnTo>
                  <a:pt x="610524" y="6242338"/>
                </a:lnTo>
                <a:lnTo>
                  <a:pt x="610524" y="6236097"/>
                </a:lnTo>
                <a:lnTo>
                  <a:pt x="604181" y="6236097"/>
                </a:lnTo>
                <a:lnTo>
                  <a:pt x="604181" y="5643705"/>
                </a:lnTo>
                <a:lnTo>
                  <a:pt x="610524" y="5643705"/>
                </a:lnTo>
                <a:lnTo>
                  <a:pt x="610524" y="5638973"/>
                </a:lnTo>
                <a:lnTo>
                  <a:pt x="973" y="5638973"/>
                </a:lnTo>
                <a:lnTo>
                  <a:pt x="973" y="5626148"/>
                </a:lnTo>
                <a:lnTo>
                  <a:pt x="604181" y="5626148"/>
                </a:lnTo>
                <a:lnTo>
                  <a:pt x="604181" y="5632595"/>
                </a:lnTo>
                <a:lnTo>
                  <a:pt x="610524" y="5632595"/>
                </a:lnTo>
                <a:lnTo>
                  <a:pt x="610524" y="5629509"/>
                </a:lnTo>
                <a:lnTo>
                  <a:pt x="610524" y="5629509"/>
                </a:lnTo>
                <a:lnTo>
                  <a:pt x="610524" y="5626217"/>
                </a:lnTo>
                <a:lnTo>
                  <a:pt x="604181" y="5626217"/>
                </a:lnTo>
                <a:lnTo>
                  <a:pt x="604181" y="5029436"/>
                </a:lnTo>
                <a:lnTo>
                  <a:pt x="973" y="5029436"/>
                </a:lnTo>
                <a:lnTo>
                  <a:pt x="973" y="5016886"/>
                </a:lnTo>
                <a:lnTo>
                  <a:pt x="604181" y="5016886"/>
                </a:lnTo>
                <a:lnTo>
                  <a:pt x="604181" y="5016748"/>
                </a:lnTo>
                <a:lnTo>
                  <a:pt x="604181" y="5016748"/>
                </a:lnTo>
                <a:lnTo>
                  <a:pt x="604181" y="4419830"/>
                </a:lnTo>
                <a:lnTo>
                  <a:pt x="973" y="4419830"/>
                </a:lnTo>
                <a:lnTo>
                  <a:pt x="973" y="4407280"/>
                </a:lnTo>
                <a:lnTo>
                  <a:pt x="604181" y="4407280"/>
                </a:lnTo>
                <a:lnTo>
                  <a:pt x="604181" y="4413589"/>
                </a:lnTo>
                <a:lnTo>
                  <a:pt x="610524" y="4413589"/>
                </a:lnTo>
                <a:lnTo>
                  <a:pt x="610524" y="4407280"/>
                </a:lnTo>
                <a:lnTo>
                  <a:pt x="604181" y="4407280"/>
                </a:lnTo>
                <a:lnTo>
                  <a:pt x="604181" y="3810224"/>
                </a:lnTo>
                <a:lnTo>
                  <a:pt x="973" y="3810224"/>
                </a:lnTo>
                <a:lnTo>
                  <a:pt x="973" y="3797674"/>
                </a:lnTo>
                <a:lnTo>
                  <a:pt x="604181" y="3797674"/>
                </a:lnTo>
                <a:lnTo>
                  <a:pt x="604181" y="3803983"/>
                </a:lnTo>
                <a:lnTo>
                  <a:pt x="610524" y="3803983"/>
                </a:lnTo>
                <a:lnTo>
                  <a:pt x="610524" y="3797674"/>
                </a:lnTo>
                <a:lnTo>
                  <a:pt x="604181" y="3797674"/>
                </a:lnTo>
                <a:lnTo>
                  <a:pt x="604181" y="3200687"/>
                </a:lnTo>
                <a:lnTo>
                  <a:pt x="973" y="3200687"/>
                </a:lnTo>
                <a:lnTo>
                  <a:pt x="973" y="3187931"/>
                </a:lnTo>
                <a:lnTo>
                  <a:pt x="604181" y="3187931"/>
                </a:lnTo>
                <a:lnTo>
                  <a:pt x="604181" y="3194309"/>
                </a:lnTo>
                <a:lnTo>
                  <a:pt x="610524" y="3194309"/>
                </a:lnTo>
                <a:lnTo>
                  <a:pt x="610524" y="3187931"/>
                </a:lnTo>
                <a:lnTo>
                  <a:pt x="604181" y="3187931"/>
                </a:lnTo>
                <a:lnTo>
                  <a:pt x="604181" y="2591081"/>
                </a:lnTo>
                <a:lnTo>
                  <a:pt x="973" y="2591081"/>
                </a:lnTo>
                <a:lnTo>
                  <a:pt x="973" y="2578531"/>
                </a:lnTo>
                <a:lnTo>
                  <a:pt x="604181" y="2578531"/>
                </a:lnTo>
                <a:lnTo>
                  <a:pt x="604181" y="2581549"/>
                </a:lnTo>
                <a:lnTo>
                  <a:pt x="610524" y="2581549"/>
                </a:lnTo>
                <a:lnTo>
                  <a:pt x="610524" y="2578531"/>
                </a:lnTo>
                <a:lnTo>
                  <a:pt x="604181" y="2578531"/>
                </a:lnTo>
                <a:lnTo>
                  <a:pt x="604181" y="1981476"/>
                </a:lnTo>
                <a:lnTo>
                  <a:pt x="973" y="1981476"/>
                </a:lnTo>
                <a:lnTo>
                  <a:pt x="973" y="1968720"/>
                </a:lnTo>
                <a:lnTo>
                  <a:pt x="604181" y="1968720"/>
                </a:lnTo>
                <a:lnTo>
                  <a:pt x="604181" y="1975098"/>
                </a:lnTo>
                <a:lnTo>
                  <a:pt x="610524" y="1975098"/>
                </a:lnTo>
                <a:lnTo>
                  <a:pt x="610524" y="1968720"/>
                </a:lnTo>
                <a:lnTo>
                  <a:pt x="604181" y="1968720"/>
                </a:lnTo>
                <a:lnTo>
                  <a:pt x="604181" y="1371870"/>
                </a:lnTo>
                <a:lnTo>
                  <a:pt x="973" y="1371870"/>
                </a:lnTo>
                <a:lnTo>
                  <a:pt x="973" y="1356165"/>
                </a:lnTo>
                <a:lnTo>
                  <a:pt x="604181" y="1356165"/>
                </a:lnTo>
                <a:lnTo>
                  <a:pt x="604181" y="1362337"/>
                </a:lnTo>
                <a:lnTo>
                  <a:pt x="610524" y="1362337"/>
                </a:lnTo>
                <a:lnTo>
                  <a:pt x="610524" y="1356165"/>
                </a:lnTo>
                <a:lnTo>
                  <a:pt x="604181" y="1356165"/>
                </a:lnTo>
                <a:lnTo>
                  <a:pt x="604181" y="762264"/>
                </a:lnTo>
                <a:lnTo>
                  <a:pt x="973" y="762264"/>
                </a:lnTo>
                <a:lnTo>
                  <a:pt x="973" y="746560"/>
                </a:lnTo>
                <a:lnTo>
                  <a:pt x="604181" y="746560"/>
                </a:lnTo>
                <a:lnTo>
                  <a:pt x="604181" y="609880"/>
                </a:lnTo>
                <a:lnTo>
                  <a:pt x="604181" y="609880"/>
                </a:lnTo>
                <a:lnTo>
                  <a:pt x="604181" y="275"/>
                </a:lnTo>
                <a:lnTo>
                  <a:pt x="616868" y="275"/>
                </a:lnTo>
                <a:lnTo>
                  <a:pt x="616868" y="746560"/>
                </a:lnTo>
                <a:lnTo>
                  <a:pt x="1213733" y="746560"/>
                </a:lnTo>
                <a:lnTo>
                  <a:pt x="1213733" y="609880"/>
                </a:lnTo>
                <a:lnTo>
                  <a:pt x="1213733" y="609880"/>
                </a:lnTo>
                <a:lnTo>
                  <a:pt x="1213733" y="275"/>
                </a:lnTo>
                <a:lnTo>
                  <a:pt x="1226419" y="275"/>
                </a:lnTo>
                <a:lnTo>
                  <a:pt x="1226419" y="746560"/>
                </a:lnTo>
                <a:lnTo>
                  <a:pt x="1823284" y="746560"/>
                </a:lnTo>
                <a:lnTo>
                  <a:pt x="1823284" y="609880"/>
                </a:lnTo>
                <a:lnTo>
                  <a:pt x="1823284" y="609880"/>
                </a:lnTo>
                <a:lnTo>
                  <a:pt x="1823284" y="275"/>
                </a:lnTo>
                <a:lnTo>
                  <a:pt x="1835970" y="275"/>
                </a:lnTo>
                <a:lnTo>
                  <a:pt x="1835970" y="746560"/>
                </a:lnTo>
                <a:lnTo>
                  <a:pt x="2432835" y="746560"/>
                </a:lnTo>
                <a:lnTo>
                  <a:pt x="2432835" y="609880"/>
                </a:lnTo>
                <a:lnTo>
                  <a:pt x="2432835" y="609880"/>
                </a:lnTo>
                <a:lnTo>
                  <a:pt x="2432835" y="275"/>
                </a:lnTo>
                <a:lnTo>
                  <a:pt x="2445522" y="275"/>
                </a:lnTo>
                <a:lnTo>
                  <a:pt x="2445522" y="746560"/>
                </a:lnTo>
                <a:lnTo>
                  <a:pt x="3042387" y="746560"/>
                </a:lnTo>
                <a:lnTo>
                  <a:pt x="3042387" y="609881"/>
                </a:lnTo>
                <a:lnTo>
                  <a:pt x="3042387" y="609881"/>
                </a:lnTo>
                <a:lnTo>
                  <a:pt x="3042387" y="275"/>
                </a:lnTo>
                <a:lnTo>
                  <a:pt x="3055073" y="275"/>
                </a:lnTo>
                <a:lnTo>
                  <a:pt x="3055073" y="746560"/>
                </a:lnTo>
                <a:lnTo>
                  <a:pt x="3651938" y="746560"/>
                </a:lnTo>
                <a:lnTo>
                  <a:pt x="3651938" y="609881"/>
                </a:lnTo>
                <a:lnTo>
                  <a:pt x="3651938" y="609881"/>
                </a:lnTo>
                <a:lnTo>
                  <a:pt x="3651938" y="275"/>
                </a:lnTo>
                <a:lnTo>
                  <a:pt x="3664624" y="275"/>
                </a:lnTo>
                <a:lnTo>
                  <a:pt x="3664624" y="746560"/>
                </a:lnTo>
                <a:lnTo>
                  <a:pt x="4261489" y="746560"/>
                </a:lnTo>
                <a:lnTo>
                  <a:pt x="4261489" y="609881"/>
                </a:lnTo>
                <a:lnTo>
                  <a:pt x="4261489" y="609881"/>
                </a:lnTo>
                <a:lnTo>
                  <a:pt x="4261489" y="275"/>
                </a:lnTo>
                <a:lnTo>
                  <a:pt x="4274176" y="275"/>
                </a:lnTo>
                <a:lnTo>
                  <a:pt x="4274176" y="746560"/>
                </a:lnTo>
                <a:lnTo>
                  <a:pt x="4871041" y="746560"/>
                </a:lnTo>
                <a:lnTo>
                  <a:pt x="4871041" y="609881"/>
                </a:lnTo>
                <a:lnTo>
                  <a:pt x="4871041" y="275"/>
                </a:lnTo>
                <a:lnTo>
                  <a:pt x="4883727" y="275"/>
                </a:lnTo>
                <a:lnTo>
                  <a:pt x="4883727" y="746560"/>
                </a:lnTo>
                <a:lnTo>
                  <a:pt x="5480592" y="746560"/>
                </a:lnTo>
                <a:lnTo>
                  <a:pt x="5480592" y="609881"/>
                </a:lnTo>
                <a:lnTo>
                  <a:pt x="5480592" y="609881"/>
                </a:lnTo>
                <a:lnTo>
                  <a:pt x="5480592" y="275"/>
                </a:lnTo>
                <a:lnTo>
                  <a:pt x="5493278" y="275"/>
                </a:lnTo>
                <a:lnTo>
                  <a:pt x="5493278" y="746560"/>
                </a:lnTo>
                <a:lnTo>
                  <a:pt x="6090143" y="746560"/>
                </a:lnTo>
                <a:lnTo>
                  <a:pt x="6090143" y="609881"/>
                </a:lnTo>
                <a:lnTo>
                  <a:pt x="6090143" y="275"/>
                </a:lnTo>
                <a:lnTo>
                  <a:pt x="6102830" y="275"/>
                </a:lnTo>
                <a:lnTo>
                  <a:pt x="6102830" y="609881"/>
                </a:lnTo>
                <a:lnTo>
                  <a:pt x="6102830" y="746560"/>
                </a:lnTo>
                <a:lnTo>
                  <a:pt x="6699695" y="746560"/>
                </a:lnTo>
                <a:lnTo>
                  <a:pt x="6699695" y="609881"/>
                </a:lnTo>
                <a:lnTo>
                  <a:pt x="6699695" y="275"/>
                </a:lnTo>
                <a:lnTo>
                  <a:pt x="6712381" y="275"/>
                </a:lnTo>
                <a:lnTo>
                  <a:pt x="6712381" y="609881"/>
                </a:lnTo>
                <a:lnTo>
                  <a:pt x="6712381" y="746560"/>
                </a:lnTo>
                <a:lnTo>
                  <a:pt x="7309246" y="746560"/>
                </a:lnTo>
                <a:lnTo>
                  <a:pt x="7309246" y="609881"/>
                </a:lnTo>
                <a:lnTo>
                  <a:pt x="7309246" y="275"/>
                </a:lnTo>
                <a:lnTo>
                  <a:pt x="7321932" y="275"/>
                </a:lnTo>
                <a:lnTo>
                  <a:pt x="7321932" y="609881"/>
                </a:lnTo>
                <a:lnTo>
                  <a:pt x="7321932" y="746560"/>
                </a:lnTo>
                <a:lnTo>
                  <a:pt x="7918797" y="746560"/>
                </a:lnTo>
                <a:lnTo>
                  <a:pt x="7918797" y="609881"/>
                </a:lnTo>
                <a:lnTo>
                  <a:pt x="7918797" y="275"/>
                </a:lnTo>
                <a:lnTo>
                  <a:pt x="7931484" y="275"/>
                </a:lnTo>
                <a:lnTo>
                  <a:pt x="7931484" y="609881"/>
                </a:lnTo>
                <a:lnTo>
                  <a:pt x="7931484" y="746560"/>
                </a:lnTo>
                <a:lnTo>
                  <a:pt x="8528349" y="746560"/>
                </a:lnTo>
                <a:lnTo>
                  <a:pt x="8528349" y="609881"/>
                </a:lnTo>
                <a:lnTo>
                  <a:pt x="8528349" y="275"/>
                </a:lnTo>
                <a:lnTo>
                  <a:pt x="8541035" y="275"/>
                </a:lnTo>
                <a:lnTo>
                  <a:pt x="8541035" y="609881"/>
                </a:lnTo>
                <a:lnTo>
                  <a:pt x="8541035" y="746560"/>
                </a:lnTo>
                <a:lnTo>
                  <a:pt x="9137900" y="746560"/>
                </a:lnTo>
                <a:lnTo>
                  <a:pt x="9137900" y="609881"/>
                </a:lnTo>
                <a:lnTo>
                  <a:pt x="9137900" y="275"/>
                </a:lnTo>
                <a:lnTo>
                  <a:pt x="9150586" y="275"/>
                </a:lnTo>
                <a:lnTo>
                  <a:pt x="9150586" y="609881"/>
                </a:lnTo>
                <a:lnTo>
                  <a:pt x="9150586" y="746560"/>
                </a:lnTo>
                <a:lnTo>
                  <a:pt x="9747451" y="746560"/>
                </a:lnTo>
                <a:lnTo>
                  <a:pt x="9747451" y="609881"/>
                </a:lnTo>
                <a:lnTo>
                  <a:pt x="9747451" y="275"/>
                </a:lnTo>
                <a:lnTo>
                  <a:pt x="9760137" y="275"/>
                </a:lnTo>
                <a:lnTo>
                  <a:pt x="9760137" y="609881"/>
                </a:lnTo>
                <a:lnTo>
                  <a:pt x="9760137" y="746560"/>
                </a:lnTo>
                <a:lnTo>
                  <a:pt x="10357003" y="746560"/>
                </a:lnTo>
                <a:lnTo>
                  <a:pt x="10357003" y="609881"/>
                </a:lnTo>
                <a:lnTo>
                  <a:pt x="10357003" y="275"/>
                </a:lnTo>
                <a:lnTo>
                  <a:pt x="10369689" y="275"/>
                </a:lnTo>
                <a:lnTo>
                  <a:pt x="10369689" y="609881"/>
                </a:lnTo>
                <a:lnTo>
                  <a:pt x="10369689" y="746560"/>
                </a:lnTo>
                <a:lnTo>
                  <a:pt x="10966554" y="746560"/>
                </a:lnTo>
                <a:lnTo>
                  <a:pt x="10966554" y="609881"/>
                </a:lnTo>
                <a:lnTo>
                  <a:pt x="10966554" y="275"/>
                </a:lnTo>
                <a:lnTo>
                  <a:pt x="10979240" y="275"/>
                </a:lnTo>
                <a:lnTo>
                  <a:pt x="10979240" y="609881"/>
                </a:lnTo>
                <a:lnTo>
                  <a:pt x="10979240" y="746560"/>
                </a:lnTo>
                <a:lnTo>
                  <a:pt x="11576105" y="746560"/>
                </a:lnTo>
                <a:lnTo>
                  <a:pt x="11576105" y="609881"/>
                </a:lnTo>
                <a:lnTo>
                  <a:pt x="11576105" y="275"/>
                </a:lnTo>
                <a:lnTo>
                  <a:pt x="11588791" y="275"/>
                </a:lnTo>
                <a:lnTo>
                  <a:pt x="11588791" y="609881"/>
                </a:lnTo>
                <a:lnTo>
                  <a:pt x="11588791" y="746560"/>
                </a:lnTo>
                <a:lnTo>
                  <a:pt x="12185657" y="746560"/>
                </a:lnTo>
                <a:lnTo>
                  <a:pt x="12185657" y="609881"/>
                </a:lnTo>
                <a:lnTo>
                  <a:pt x="12185660" y="0"/>
                </a:lnTo>
              </a:path>
            </a:pathLst>
          </a:custGeom>
          <a:gradFill>
            <a:gsLst>
              <a:gs pos="0">
                <a:srgbClr val="000000">
                  <a:alpha val="75000"/>
                </a:srgbClr>
              </a:gs>
              <a:gs pos="55000">
                <a:srgbClr val="104862">
                  <a:alpha val="38000"/>
                </a:srgbClr>
              </a:gs>
              <a:gs pos="100000">
                <a:srgbClr val="02090c">
                  <a:alpha val="38000"/>
                </a:srgbClr>
              </a:gs>
            </a:gsLst>
            <a:lin ang="1890000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12191996" cy="6857978"/>
          </a:xfrm>
          <a:prstGeom prst="rect">
            <a:avLst/>
          </a:prstGeom>
          <a:solidFill>
            <a:srgbClr val="000000">
              <a:alpha val="4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0"/>
            <a:ext cx="12191937" cy="138412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-1" y="447"/>
            <a:ext cx="12191937" cy="1384120"/>
          </a:xfrm>
          <a:prstGeom prst="rect">
            <a:avLst/>
          </a:prstGeom>
          <a:solidFill>
            <a:srgbClr val="0B3041">
              <a:alpha val="4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365503" y="1817222"/>
            <a:ext cx="2603488" cy="4185154"/>
          </a:xfrm>
          <a:custGeom>
            <a:avLst/>
            <a:gdLst/>
            <a:ahLst/>
            <a:cxnLst/>
            <a:rect l="l" t="t" r="r" b="b"/>
            <a:pathLst>
              <a:path w="2603488" h="4185154">
                <a:moveTo>
                  <a:pt x="92372" y="4185154"/>
                </a:moveTo>
                <a:cubicBezTo>
                  <a:pt x="41343" y="4185154"/>
                  <a:pt x="0" y="4143805"/>
                  <a:pt x="0" y="4092788"/>
                </a:cubicBezTo>
                <a:lnTo>
                  <a:pt x="0" y="92366"/>
                </a:lnTo>
                <a:cubicBezTo>
                  <a:pt x="0" y="41349"/>
                  <a:pt x="41343" y="0"/>
                  <a:pt x="92372" y="0"/>
                </a:cubicBezTo>
                <a:lnTo>
                  <a:pt x="2511116" y="0"/>
                </a:lnTo>
                <a:cubicBezTo>
                  <a:pt x="2562145" y="0"/>
                  <a:pt x="2603488" y="41349"/>
                  <a:pt x="2603488" y="92366"/>
                </a:cubicBezTo>
                <a:lnTo>
                  <a:pt x="2603488" y="4092788"/>
                </a:lnTo>
                <a:cubicBezTo>
                  <a:pt x="2603488" y="4143805"/>
                  <a:pt x="2562145" y="4185154"/>
                  <a:pt x="2511116" y="4185154"/>
                </a:cubicBezTo>
                <a:lnTo>
                  <a:pt x="92372" y="4185154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223009" y="1817222"/>
            <a:ext cx="2603488" cy="4185154"/>
          </a:xfrm>
          <a:custGeom>
            <a:avLst/>
            <a:gdLst/>
            <a:ahLst/>
            <a:cxnLst/>
            <a:rect l="l" t="t" r="r" b="b"/>
            <a:pathLst>
              <a:path w="2603488" h="4185154">
                <a:moveTo>
                  <a:pt x="92372" y="4185154"/>
                </a:moveTo>
                <a:cubicBezTo>
                  <a:pt x="41343" y="4185154"/>
                  <a:pt x="0" y="4143805"/>
                  <a:pt x="0" y="4092788"/>
                </a:cubicBezTo>
                <a:lnTo>
                  <a:pt x="0" y="92366"/>
                </a:lnTo>
                <a:cubicBezTo>
                  <a:pt x="0" y="41349"/>
                  <a:pt x="41343" y="0"/>
                  <a:pt x="92372" y="0"/>
                </a:cubicBezTo>
                <a:lnTo>
                  <a:pt x="2511116" y="0"/>
                </a:lnTo>
                <a:cubicBezTo>
                  <a:pt x="2562145" y="0"/>
                  <a:pt x="2603488" y="41349"/>
                  <a:pt x="2603488" y="92366"/>
                </a:cubicBezTo>
                <a:lnTo>
                  <a:pt x="2603488" y="4092788"/>
                </a:lnTo>
                <a:cubicBezTo>
                  <a:pt x="2603488" y="4143805"/>
                  <a:pt x="2562145" y="4185154"/>
                  <a:pt x="2511116" y="4185154"/>
                </a:cubicBezTo>
                <a:lnTo>
                  <a:pt x="92372" y="4185154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9080515" y="1816944"/>
            <a:ext cx="2603488" cy="4185154"/>
          </a:xfrm>
          <a:custGeom>
            <a:avLst/>
            <a:gdLst/>
            <a:ahLst/>
            <a:cxnLst/>
            <a:rect l="l" t="t" r="r" b="b"/>
            <a:pathLst>
              <a:path w="2603488" h="4185154">
                <a:moveTo>
                  <a:pt x="92372" y="4185154"/>
                </a:moveTo>
                <a:cubicBezTo>
                  <a:pt x="41343" y="4185154"/>
                  <a:pt x="0" y="4143805"/>
                  <a:pt x="0" y="4092788"/>
                </a:cubicBezTo>
                <a:lnTo>
                  <a:pt x="0" y="92366"/>
                </a:lnTo>
                <a:cubicBezTo>
                  <a:pt x="0" y="41349"/>
                  <a:pt x="41343" y="0"/>
                  <a:pt x="92372" y="0"/>
                </a:cubicBezTo>
                <a:lnTo>
                  <a:pt x="2511116" y="0"/>
                </a:lnTo>
                <a:cubicBezTo>
                  <a:pt x="2562145" y="0"/>
                  <a:pt x="2603488" y="41349"/>
                  <a:pt x="2603488" y="92366"/>
                </a:cubicBezTo>
                <a:lnTo>
                  <a:pt x="2603488" y="4092788"/>
                </a:lnTo>
                <a:cubicBezTo>
                  <a:pt x="2603488" y="4143805"/>
                  <a:pt x="2562145" y="4185154"/>
                  <a:pt x="2511116" y="4185154"/>
                </a:cubicBezTo>
                <a:lnTo>
                  <a:pt x="92372" y="4185154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507997" y="1817222"/>
            <a:ext cx="2603488" cy="4185154"/>
          </a:xfrm>
          <a:custGeom>
            <a:avLst/>
            <a:gdLst/>
            <a:ahLst/>
            <a:cxnLst/>
            <a:rect l="l" t="t" r="r" b="b"/>
            <a:pathLst>
              <a:path w="2603488" h="4185154">
                <a:moveTo>
                  <a:pt x="92372" y="4185154"/>
                </a:moveTo>
                <a:cubicBezTo>
                  <a:pt x="41343" y="4185154"/>
                  <a:pt x="0" y="4143805"/>
                  <a:pt x="0" y="4092788"/>
                </a:cubicBezTo>
                <a:lnTo>
                  <a:pt x="0" y="92366"/>
                </a:lnTo>
                <a:cubicBezTo>
                  <a:pt x="0" y="41349"/>
                  <a:pt x="41343" y="0"/>
                  <a:pt x="92372" y="0"/>
                </a:cubicBezTo>
                <a:lnTo>
                  <a:pt x="2511116" y="0"/>
                </a:lnTo>
                <a:cubicBezTo>
                  <a:pt x="2562145" y="0"/>
                  <a:pt x="2603488" y="41349"/>
                  <a:pt x="2603488" y="92366"/>
                </a:cubicBezTo>
                <a:lnTo>
                  <a:pt x="2603488" y="4092788"/>
                </a:lnTo>
                <a:cubicBezTo>
                  <a:pt x="2603488" y="4143805"/>
                  <a:pt x="2562145" y="4185154"/>
                  <a:pt x="2511116" y="4185154"/>
                </a:cubicBezTo>
                <a:lnTo>
                  <a:pt x="92372" y="4185154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6378986" y="158834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6378986" y="158834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5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03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3521501" y="158834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3521501" y="158834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5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02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664016" y="158834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664016" y="158834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5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01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9236471" y="158834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9236471" y="158834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5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04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507998" y="1448058"/>
            <a:ext cx="11064240" cy="91440"/>
          </a:xfrm>
          <a:custGeom>
            <a:avLst/>
            <a:gdLst/>
            <a:ahLst/>
            <a:cxnLst/>
            <a:rect l="l" t="t" r="r" b="b"/>
            <a:pathLst>
              <a:path w="11064240" h="91440">
                <a:moveTo>
                  <a:pt x="45695" y="91440"/>
                </a:moveTo>
                <a:cubicBezTo>
                  <a:pt x="20469" y="91440"/>
                  <a:pt x="0" y="70970"/>
                  <a:pt x="0" y="45720"/>
                </a:cubicBezTo>
                <a:lnTo>
                  <a:pt x="0" y="45720"/>
                </a:lnTo>
                <a:cubicBezTo>
                  <a:pt x="0" y="20470"/>
                  <a:pt x="20469" y="0"/>
                  <a:pt x="45695" y="0"/>
                </a:cubicBezTo>
                <a:lnTo>
                  <a:pt x="11018545" y="0"/>
                </a:lnTo>
                <a:cubicBezTo>
                  <a:pt x="11043771" y="0"/>
                  <a:pt x="11064240" y="20470"/>
                  <a:pt x="11064240" y="45720"/>
                </a:cubicBezTo>
                <a:lnTo>
                  <a:pt x="11064240" y="45720"/>
                </a:lnTo>
                <a:cubicBezTo>
                  <a:pt x="11064240" y="70970"/>
                  <a:pt x="11043771" y="91440"/>
                  <a:pt x="11018545" y="91440"/>
                </a:cubicBezTo>
                <a:lnTo>
                  <a:pt x="45695" y="91440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507996" y="6495651"/>
            <a:ext cx="6207291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A6A6A6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Embracing Dark Mode in Portfolio Design</a:t>
            </a:r>
            <a:endParaRPr lang="en-US" sz="800" dirty="0"/>
          </a:p>
        </p:txBody>
      </p:sp>
      <p:sp>
        <p:nvSpPr>
          <p:cNvPr id="21" name="Text 19"/>
          <p:cNvSpPr/>
          <p:nvPr/>
        </p:nvSpPr>
        <p:spPr>
          <a:xfrm>
            <a:off x="505464" y="289560"/>
            <a:ext cx="11178539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Practical Tips and Tools for Dark Mode Implementation</a:t>
            </a:r>
            <a:endParaRPr lang="en-US" sz="2800" dirty="0"/>
          </a:p>
        </p:txBody>
      </p:sp>
      <p:sp>
        <p:nvSpPr>
          <p:cNvPr id="22" name="Text 20"/>
          <p:cNvSpPr/>
          <p:nvPr/>
        </p:nvSpPr>
        <p:spPr>
          <a:xfrm>
            <a:off x="10772135" y="61298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9236471" y="2739430"/>
            <a:ext cx="2286000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These resources streamline development and enhance design quality.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Efficient tools and practices contribute to professional portfolio presentation.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9237136" y="2195873"/>
            <a:ext cx="2286000" cy="426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Streamlining Development and Design Quality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6383169" y="2739430"/>
            <a:ext cx="2286000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Follow best practices for CSS and UI components to maintain consistency.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Consistent styling enhances user experience across themes.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6383834" y="2195873"/>
            <a:ext cx="2286000" cy="426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CSS and UI Component Best Practices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3525684" y="2739430"/>
            <a:ext cx="2286000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Employ design tools with dark mode preview capabilities.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Previewing designs in dark mode ensures visual consistency and quality.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3526349" y="2195873"/>
            <a:ext cx="2286000" cy="426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Design Tools with Dark Mode Preview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668199" y="2739430"/>
            <a:ext cx="2283878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Utilize frameworks and libraries that support theme toggling.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These tools simplify the implementation of dark mode in portfolios.</a:t>
            </a:r>
            <a:endParaRPr lang="en-US" sz="1100" dirty="0"/>
          </a:p>
        </p:txBody>
      </p:sp>
      <p:sp>
        <p:nvSpPr>
          <p:cNvPr id="30" name="Text 28"/>
          <p:cNvSpPr/>
          <p:nvPr/>
        </p:nvSpPr>
        <p:spPr>
          <a:xfrm>
            <a:off x="668864" y="2195873"/>
            <a:ext cx="2283878" cy="426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Frameworks and Libraries for Theme Toggling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" y="22"/>
            <a:ext cx="12198346" cy="6857978"/>
          </a:xfrm>
          <a:custGeom>
            <a:avLst/>
            <a:gdLst/>
            <a:ahLst/>
            <a:cxnLst/>
            <a:rect l="l" t="t" r="r" b="b"/>
            <a:pathLst>
              <a:path w="12198346" h="6857978">
                <a:moveTo>
                  <a:pt x="4260882" y="6850091"/>
                </a:moveTo>
                <a:lnTo>
                  <a:pt x="4260882" y="6851669"/>
                </a:lnTo>
                <a:lnTo>
                  <a:pt x="4267225" y="6851669"/>
                </a:lnTo>
                <a:lnTo>
                  <a:pt x="4267225" y="6850091"/>
                </a:lnTo>
                <a:lnTo>
                  <a:pt x="4260882" y="6850091"/>
                </a:lnTo>
                <a:moveTo>
                  <a:pt x="4267225" y="6248372"/>
                </a:moveTo>
                <a:lnTo>
                  <a:pt x="4267225" y="6248372"/>
                </a:lnTo>
                <a:lnTo>
                  <a:pt x="4273569" y="6248372"/>
                </a:lnTo>
                <a:lnTo>
                  <a:pt x="4273569" y="6845428"/>
                </a:lnTo>
                <a:lnTo>
                  <a:pt x="4870434" y="6845428"/>
                </a:lnTo>
                <a:lnTo>
                  <a:pt x="4870434" y="6851737"/>
                </a:lnTo>
                <a:lnTo>
                  <a:pt x="4876777" y="6851737"/>
                </a:lnTo>
                <a:lnTo>
                  <a:pt x="4876777" y="6845428"/>
                </a:lnTo>
                <a:lnTo>
                  <a:pt x="4870434" y="6845428"/>
                </a:lnTo>
                <a:lnTo>
                  <a:pt x="4870434" y="6248372"/>
                </a:lnTo>
                <a:lnTo>
                  <a:pt x="4883120" y="6248372"/>
                </a:lnTo>
                <a:lnTo>
                  <a:pt x="4883120" y="6845428"/>
                </a:lnTo>
                <a:lnTo>
                  <a:pt x="5479985" y="6845428"/>
                </a:lnTo>
                <a:lnTo>
                  <a:pt x="5479985" y="6851737"/>
                </a:lnTo>
                <a:lnTo>
                  <a:pt x="5486328" y="6851737"/>
                </a:lnTo>
                <a:lnTo>
                  <a:pt x="5486328" y="6845428"/>
                </a:lnTo>
                <a:lnTo>
                  <a:pt x="5479985" y="6845428"/>
                </a:lnTo>
                <a:lnTo>
                  <a:pt x="5479985" y="6248372"/>
                </a:lnTo>
                <a:lnTo>
                  <a:pt x="5492671" y="6248372"/>
                </a:lnTo>
                <a:lnTo>
                  <a:pt x="5492671" y="6845428"/>
                </a:lnTo>
                <a:lnTo>
                  <a:pt x="6089536" y="6845428"/>
                </a:lnTo>
                <a:lnTo>
                  <a:pt x="6089536" y="6851737"/>
                </a:lnTo>
                <a:lnTo>
                  <a:pt x="6095880" y="6851737"/>
                </a:lnTo>
                <a:lnTo>
                  <a:pt x="6095880" y="6850160"/>
                </a:lnTo>
                <a:lnTo>
                  <a:pt x="6095880" y="6845428"/>
                </a:lnTo>
                <a:lnTo>
                  <a:pt x="6089536" y="6845428"/>
                </a:lnTo>
                <a:lnTo>
                  <a:pt x="6089536" y="6248372"/>
                </a:lnTo>
                <a:lnTo>
                  <a:pt x="6095880" y="6248372"/>
                </a:lnTo>
                <a:lnTo>
                  <a:pt x="6095880" y="6248372"/>
                </a:lnTo>
                <a:lnTo>
                  <a:pt x="5492671" y="6248372"/>
                </a:lnTo>
                <a:lnTo>
                  <a:pt x="5486328" y="6248372"/>
                </a:lnTo>
                <a:lnTo>
                  <a:pt x="4883120" y="6248372"/>
                </a:lnTo>
                <a:lnTo>
                  <a:pt x="4876777" y="6248372"/>
                </a:lnTo>
                <a:lnTo>
                  <a:pt x="4273568" y="6248372"/>
                </a:lnTo>
                <a:lnTo>
                  <a:pt x="4267225" y="6248372"/>
                </a:lnTo>
                <a:moveTo>
                  <a:pt x="1212881" y="6240554"/>
                </a:moveTo>
                <a:lnTo>
                  <a:pt x="1212881" y="6242200"/>
                </a:lnTo>
                <a:lnTo>
                  <a:pt x="1219225" y="6242200"/>
                </a:lnTo>
                <a:lnTo>
                  <a:pt x="1219225" y="6240554"/>
                </a:lnTo>
                <a:lnTo>
                  <a:pt x="1212881" y="6240554"/>
                </a:lnTo>
                <a:moveTo>
                  <a:pt x="1219225" y="5638767"/>
                </a:moveTo>
                <a:lnTo>
                  <a:pt x="1219225" y="5643499"/>
                </a:lnTo>
                <a:lnTo>
                  <a:pt x="1225568" y="5643499"/>
                </a:lnTo>
                <a:lnTo>
                  <a:pt x="1225568" y="6235891"/>
                </a:lnTo>
                <a:lnTo>
                  <a:pt x="1822433" y="6235891"/>
                </a:lnTo>
                <a:lnTo>
                  <a:pt x="1822433" y="6242132"/>
                </a:lnTo>
                <a:lnTo>
                  <a:pt x="1828776" y="6242132"/>
                </a:lnTo>
                <a:lnTo>
                  <a:pt x="1828776" y="6235891"/>
                </a:lnTo>
                <a:lnTo>
                  <a:pt x="1822433" y="6235891"/>
                </a:lnTo>
                <a:lnTo>
                  <a:pt x="1822433" y="5643499"/>
                </a:lnTo>
                <a:lnTo>
                  <a:pt x="1835119" y="5643499"/>
                </a:lnTo>
                <a:lnTo>
                  <a:pt x="1835119" y="6235891"/>
                </a:lnTo>
                <a:lnTo>
                  <a:pt x="2431984" y="6235891"/>
                </a:lnTo>
                <a:lnTo>
                  <a:pt x="2431984" y="6242132"/>
                </a:lnTo>
                <a:lnTo>
                  <a:pt x="2438327" y="6242132"/>
                </a:lnTo>
                <a:lnTo>
                  <a:pt x="2438327" y="6235891"/>
                </a:lnTo>
                <a:lnTo>
                  <a:pt x="2431984" y="6235891"/>
                </a:lnTo>
                <a:lnTo>
                  <a:pt x="2431984" y="5643499"/>
                </a:lnTo>
                <a:lnTo>
                  <a:pt x="2444670" y="5643499"/>
                </a:lnTo>
                <a:lnTo>
                  <a:pt x="2444670" y="6235891"/>
                </a:lnTo>
                <a:lnTo>
                  <a:pt x="3041536" y="6235891"/>
                </a:lnTo>
                <a:lnTo>
                  <a:pt x="3041536" y="6242132"/>
                </a:lnTo>
                <a:lnTo>
                  <a:pt x="3047879" y="6242132"/>
                </a:lnTo>
                <a:lnTo>
                  <a:pt x="3047879" y="6235891"/>
                </a:lnTo>
                <a:lnTo>
                  <a:pt x="3041536" y="6235891"/>
                </a:lnTo>
                <a:lnTo>
                  <a:pt x="3041536" y="5643499"/>
                </a:lnTo>
                <a:lnTo>
                  <a:pt x="3054222" y="5643499"/>
                </a:lnTo>
                <a:lnTo>
                  <a:pt x="3054222" y="6235891"/>
                </a:lnTo>
                <a:lnTo>
                  <a:pt x="3651087" y="6235891"/>
                </a:lnTo>
                <a:lnTo>
                  <a:pt x="3651087" y="6242132"/>
                </a:lnTo>
                <a:lnTo>
                  <a:pt x="3657430" y="6242132"/>
                </a:lnTo>
                <a:lnTo>
                  <a:pt x="3657430" y="6238840"/>
                </a:lnTo>
                <a:lnTo>
                  <a:pt x="3657430" y="6238840"/>
                </a:lnTo>
                <a:lnTo>
                  <a:pt x="3657430" y="6235891"/>
                </a:lnTo>
                <a:lnTo>
                  <a:pt x="3651087" y="6235891"/>
                </a:lnTo>
                <a:lnTo>
                  <a:pt x="3651087" y="5643499"/>
                </a:lnTo>
                <a:lnTo>
                  <a:pt x="3663773" y="5643499"/>
                </a:lnTo>
                <a:lnTo>
                  <a:pt x="3663773" y="6235891"/>
                </a:lnTo>
                <a:lnTo>
                  <a:pt x="4260638" y="6235891"/>
                </a:lnTo>
                <a:lnTo>
                  <a:pt x="4260638" y="6238840"/>
                </a:lnTo>
                <a:lnTo>
                  <a:pt x="4266981" y="6238840"/>
                </a:lnTo>
                <a:lnTo>
                  <a:pt x="4266981" y="6242132"/>
                </a:lnTo>
                <a:lnTo>
                  <a:pt x="4266981" y="6242132"/>
                </a:lnTo>
                <a:lnTo>
                  <a:pt x="4266981" y="6235891"/>
                </a:lnTo>
                <a:lnTo>
                  <a:pt x="4260638" y="6235891"/>
                </a:lnTo>
                <a:lnTo>
                  <a:pt x="4260638" y="5643499"/>
                </a:lnTo>
                <a:lnTo>
                  <a:pt x="4273324" y="5643499"/>
                </a:lnTo>
                <a:lnTo>
                  <a:pt x="4273324" y="6235891"/>
                </a:lnTo>
                <a:lnTo>
                  <a:pt x="4870190" y="6235891"/>
                </a:lnTo>
                <a:lnTo>
                  <a:pt x="4870190" y="6242132"/>
                </a:lnTo>
                <a:lnTo>
                  <a:pt x="4876533" y="6242132"/>
                </a:lnTo>
                <a:lnTo>
                  <a:pt x="4876533" y="6235891"/>
                </a:lnTo>
                <a:lnTo>
                  <a:pt x="4870190" y="6235891"/>
                </a:lnTo>
                <a:lnTo>
                  <a:pt x="4870190" y="5643499"/>
                </a:lnTo>
                <a:lnTo>
                  <a:pt x="4882876" y="5643499"/>
                </a:lnTo>
                <a:lnTo>
                  <a:pt x="4882876" y="6235891"/>
                </a:lnTo>
                <a:lnTo>
                  <a:pt x="5479741" y="6235891"/>
                </a:lnTo>
                <a:lnTo>
                  <a:pt x="5479741" y="6242132"/>
                </a:lnTo>
                <a:lnTo>
                  <a:pt x="5486084" y="6242132"/>
                </a:lnTo>
                <a:lnTo>
                  <a:pt x="5486084" y="6235891"/>
                </a:lnTo>
                <a:lnTo>
                  <a:pt x="5479741" y="6235891"/>
                </a:lnTo>
                <a:lnTo>
                  <a:pt x="5479741" y="5643499"/>
                </a:lnTo>
                <a:lnTo>
                  <a:pt x="5492427" y="5643499"/>
                </a:lnTo>
                <a:lnTo>
                  <a:pt x="5492427" y="6235891"/>
                </a:lnTo>
                <a:lnTo>
                  <a:pt x="6089292" y="6235891"/>
                </a:lnTo>
                <a:lnTo>
                  <a:pt x="6089292" y="6242132"/>
                </a:lnTo>
                <a:lnTo>
                  <a:pt x="6095635" y="6242132"/>
                </a:lnTo>
                <a:lnTo>
                  <a:pt x="6095635" y="6238840"/>
                </a:lnTo>
                <a:lnTo>
                  <a:pt x="6095635" y="6235891"/>
                </a:lnTo>
                <a:lnTo>
                  <a:pt x="6089292" y="6235891"/>
                </a:lnTo>
                <a:lnTo>
                  <a:pt x="6089292" y="5643499"/>
                </a:lnTo>
                <a:lnTo>
                  <a:pt x="6101978" y="5643499"/>
                </a:lnTo>
                <a:lnTo>
                  <a:pt x="6101978" y="6235891"/>
                </a:lnTo>
                <a:lnTo>
                  <a:pt x="6698844" y="6235891"/>
                </a:lnTo>
                <a:lnTo>
                  <a:pt x="6698844" y="6238840"/>
                </a:lnTo>
                <a:lnTo>
                  <a:pt x="6705187" y="6238840"/>
                </a:lnTo>
                <a:lnTo>
                  <a:pt x="6705187" y="6235891"/>
                </a:lnTo>
                <a:lnTo>
                  <a:pt x="6698844" y="6235891"/>
                </a:lnTo>
                <a:lnTo>
                  <a:pt x="6698844" y="5643499"/>
                </a:lnTo>
                <a:lnTo>
                  <a:pt x="6711530" y="5643499"/>
                </a:lnTo>
                <a:lnTo>
                  <a:pt x="6711530" y="6235891"/>
                </a:lnTo>
                <a:lnTo>
                  <a:pt x="7308395" y="6235891"/>
                </a:lnTo>
                <a:lnTo>
                  <a:pt x="7308395" y="6242132"/>
                </a:lnTo>
                <a:lnTo>
                  <a:pt x="7314738" y="6242132"/>
                </a:lnTo>
                <a:lnTo>
                  <a:pt x="7314738" y="6235891"/>
                </a:lnTo>
                <a:lnTo>
                  <a:pt x="7308395" y="6235891"/>
                </a:lnTo>
                <a:lnTo>
                  <a:pt x="7308395" y="5643499"/>
                </a:lnTo>
                <a:lnTo>
                  <a:pt x="7321081" y="5643499"/>
                </a:lnTo>
                <a:lnTo>
                  <a:pt x="7321081" y="6235891"/>
                </a:lnTo>
                <a:lnTo>
                  <a:pt x="7917946" y="6235891"/>
                </a:lnTo>
                <a:lnTo>
                  <a:pt x="7917946" y="6242132"/>
                </a:lnTo>
                <a:lnTo>
                  <a:pt x="7924289" y="6242132"/>
                </a:lnTo>
                <a:lnTo>
                  <a:pt x="7924289" y="6235891"/>
                </a:lnTo>
                <a:lnTo>
                  <a:pt x="7917946" y="6235891"/>
                </a:lnTo>
                <a:lnTo>
                  <a:pt x="7917946" y="5643499"/>
                </a:lnTo>
                <a:lnTo>
                  <a:pt x="7930632" y="5643499"/>
                </a:lnTo>
                <a:lnTo>
                  <a:pt x="7930632" y="6235891"/>
                </a:lnTo>
                <a:lnTo>
                  <a:pt x="8527498" y="6235891"/>
                </a:lnTo>
                <a:lnTo>
                  <a:pt x="8527498" y="6242132"/>
                </a:lnTo>
                <a:lnTo>
                  <a:pt x="8533841" y="6242132"/>
                </a:lnTo>
                <a:lnTo>
                  <a:pt x="8533841" y="6235891"/>
                </a:lnTo>
                <a:lnTo>
                  <a:pt x="8527498" y="6235891"/>
                </a:lnTo>
                <a:lnTo>
                  <a:pt x="8527498" y="5643499"/>
                </a:lnTo>
                <a:lnTo>
                  <a:pt x="8540184" y="5643499"/>
                </a:lnTo>
                <a:lnTo>
                  <a:pt x="8540184" y="6235891"/>
                </a:lnTo>
                <a:lnTo>
                  <a:pt x="9137049" y="6235891"/>
                </a:lnTo>
                <a:lnTo>
                  <a:pt x="9137049" y="6242132"/>
                </a:lnTo>
                <a:lnTo>
                  <a:pt x="9143392" y="6242132"/>
                </a:lnTo>
                <a:lnTo>
                  <a:pt x="9143392" y="6235891"/>
                </a:lnTo>
                <a:lnTo>
                  <a:pt x="9137049" y="6235891"/>
                </a:lnTo>
                <a:lnTo>
                  <a:pt x="9137049" y="5643499"/>
                </a:lnTo>
                <a:lnTo>
                  <a:pt x="9149735" y="5643499"/>
                </a:lnTo>
                <a:lnTo>
                  <a:pt x="9149735" y="6235891"/>
                </a:lnTo>
                <a:lnTo>
                  <a:pt x="9746600" y="6235891"/>
                </a:lnTo>
                <a:lnTo>
                  <a:pt x="9746600" y="6242132"/>
                </a:lnTo>
                <a:lnTo>
                  <a:pt x="9752943" y="6242132"/>
                </a:lnTo>
                <a:lnTo>
                  <a:pt x="9752943" y="6235891"/>
                </a:lnTo>
                <a:lnTo>
                  <a:pt x="9746600" y="6235891"/>
                </a:lnTo>
                <a:lnTo>
                  <a:pt x="9746600" y="5643499"/>
                </a:lnTo>
                <a:lnTo>
                  <a:pt x="9759286" y="5643499"/>
                </a:lnTo>
                <a:lnTo>
                  <a:pt x="9759286" y="6235891"/>
                </a:lnTo>
                <a:lnTo>
                  <a:pt x="10356152" y="6235891"/>
                </a:lnTo>
                <a:lnTo>
                  <a:pt x="10356152" y="6242132"/>
                </a:lnTo>
                <a:lnTo>
                  <a:pt x="10362495" y="6242132"/>
                </a:lnTo>
                <a:lnTo>
                  <a:pt x="10362495" y="6240486"/>
                </a:lnTo>
                <a:lnTo>
                  <a:pt x="10362495" y="6235891"/>
                </a:lnTo>
                <a:lnTo>
                  <a:pt x="10356152" y="6235891"/>
                </a:lnTo>
                <a:lnTo>
                  <a:pt x="10356152" y="5643499"/>
                </a:lnTo>
                <a:lnTo>
                  <a:pt x="10362495" y="5643499"/>
                </a:lnTo>
                <a:lnTo>
                  <a:pt x="10362495" y="5638767"/>
                </a:lnTo>
                <a:lnTo>
                  <a:pt x="9759286" y="5638767"/>
                </a:lnTo>
                <a:lnTo>
                  <a:pt x="9752943" y="5638767"/>
                </a:lnTo>
                <a:lnTo>
                  <a:pt x="9149735" y="5638767"/>
                </a:lnTo>
                <a:lnTo>
                  <a:pt x="9143392" y="5638767"/>
                </a:lnTo>
                <a:lnTo>
                  <a:pt x="8540184" y="5638767"/>
                </a:lnTo>
                <a:lnTo>
                  <a:pt x="8533840" y="5638767"/>
                </a:lnTo>
                <a:lnTo>
                  <a:pt x="7930632" y="5638767"/>
                </a:lnTo>
                <a:lnTo>
                  <a:pt x="7924289" y="5638767"/>
                </a:lnTo>
                <a:lnTo>
                  <a:pt x="7321081" y="5638767"/>
                </a:lnTo>
                <a:lnTo>
                  <a:pt x="7314738" y="5638767"/>
                </a:lnTo>
                <a:lnTo>
                  <a:pt x="6711529" y="5638767"/>
                </a:lnTo>
                <a:lnTo>
                  <a:pt x="6705186" y="5638767"/>
                </a:lnTo>
                <a:lnTo>
                  <a:pt x="6101978" y="5638767"/>
                </a:lnTo>
                <a:lnTo>
                  <a:pt x="6095635" y="5638767"/>
                </a:lnTo>
                <a:lnTo>
                  <a:pt x="5492426" y="5638767"/>
                </a:lnTo>
                <a:lnTo>
                  <a:pt x="5486083" y="5638767"/>
                </a:lnTo>
                <a:lnTo>
                  <a:pt x="4882875" y="5638767"/>
                </a:lnTo>
                <a:lnTo>
                  <a:pt x="4876532" y="5638767"/>
                </a:lnTo>
                <a:lnTo>
                  <a:pt x="4273324" y="5638767"/>
                </a:lnTo>
                <a:lnTo>
                  <a:pt x="4266980" y="5638767"/>
                </a:lnTo>
                <a:lnTo>
                  <a:pt x="3663772" y="5638767"/>
                </a:lnTo>
                <a:lnTo>
                  <a:pt x="3657429" y="5638767"/>
                </a:lnTo>
                <a:lnTo>
                  <a:pt x="3054221" y="5638767"/>
                </a:lnTo>
                <a:lnTo>
                  <a:pt x="3047878" y="5638767"/>
                </a:lnTo>
                <a:lnTo>
                  <a:pt x="3047878" y="5638767"/>
                </a:lnTo>
                <a:lnTo>
                  <a:pt x="2444669" y="5638767"/>
                </a:lnTo>
                <a:lnTo>
                  <a:pt x="2438326" y="5638767"/>
                </a:lnTo>
                <a:lnTo>
                  <a:pt x="2438326" y="5638767"/>
                </a:lnTo>
                <a:lnTo>
                  <a:pt x="1835118" y="5638767"/>
                </a:lnTo>
                <a:lnTo>
                  <a:pt x="1828775" y="5638767"/>
                </a:lnTo>
                <a:lnTo>
                  <a:pt x="1828775" y="5638767"/>
                </a:lnTo>
                <a:lnTo>
                  <a:pt x="1225567" y="5638767"/>
                </a:lnTo>
                <a:lnTo>
                  <a:pt x="1219223" y="5638767"/>
                </a:lnTo>
                <a:lnTo>
                  <a:pt x="1219225" y="5638767"/>
                </a:lnTo>
                <a:moveTo>
                  <a:pt x="3651209" y="5630949"/>
                </a:moveTo>
                <a:lnTo>
                  <a:pt x="3651209" y="5632389"/>
                </a:lnTo>
                <a:lnTo>
                  <a:pt x="3657552" y="5632389"/>
                </a:lnTo>
                <a:lnTo>
                  <a:pt x="3657552" y="5630949"/>
                </a:lnTo>
                <a:lnTo>
                  <a:pt x="3651209" y="5630949"/>
                </a:lnTo>
                <a:moveTo>
                  <a:pt x="11588795" y="5029161"/>
                </a:moveTo>
                <a:lnTo>
                  <a:pt x="11588795" y="5625942"/>
                </a:lnTo>
                <a:lnTo>
                  <a:pt x="12185660" y="5625942"/>
                </a:lnTo>
                <a:lnTo>
                  <a:pt x="12185660" y="5632389"/>
                </a:lnTo>
                <a:lnTo>
                  <a:pt x="12192003" y="5632389"/>
                </a:lnTo>
                <a:lnTo>
                  <a:pt x="12192003" y="5625942"/>
                </a:lnTo>
                <a:lnTo>
                  <a:pt x="12185660" y="5625942"/>
                </a:lnTo>
                <a:lnTo>
                  <a:pt x="12185660" y="5029161"/>
                </a:lnTo>
                <a:lnTo>
                  <a:pt x="11588795" y="5029161"/>
                </a:lnTo>
                <a:moveTo>
                  <a:pt x="10979121" y="5029161"/>
                </a:moveTo>
                <a:lnTo>
                  <a:pt x="10979121" y="5625942"/>
                </a:lnTo>
                <a:lnTo>
                  <a:pt x="11575986" y="5625942"/>
                </a:lnTo>
                <a:lnTo>
                  <a:pt x="11575986" y="5632389"/>
                </a:lnTo>
                <a:lnTo>
                  <a:pt x="11582330" y="5632389"/>
                </a:lnTo>
                <a:lnTo>
                  <a:pt x="11582330" y="5625942"/>
                </a:lnTo>
                <a:lnTo>
                  <a:pt x="11575986" y="5625942"/>
                </a:lnTo>
                <a:lnTo>
                  <a:pt x="11575986" y="5029161"/>
                </a:lnTo>
                <a:lnTo>
                  <a:pt x="10979121" y="5029161"/>
                </a:lnTo>
                <a:moveTo>
                  <a:pt x="10369570" y="5029161"/>
                </a:moveTo>
                <a:lnTo>
                  <a:pt x="10369570" y="5625942"/>
                </a:lnTo>
                <a:lnTo>
                  <a:pt x="10966435" y="5625942"/>
                </a:lnTo>
                <a:lnTo>
                  <a:pt x="10966435" y="5629234"/>
                </a:lnTo>
                <a:lnTo>
                  <a:pt x="10972778" y="5629234"/>
                </a:lnTo>
                <a:lnTo>
                  <a:pt x="10972778" y="5625942"/>
                </a:lnTo>
                <a:lnTo>
                  <a:pt x="10966435" y="5625942"/>
                </a:lnTo>
                <a:lnTo>
                  <a:pt x="10966435" y="5029161"/>
                </a:lnTo>
                <a:lnTo>
                  <a:pt x="10369570" y="5029161"/>
                </a:lnTo>
                <a:moveTo>
                  <a:pt x="9759897" y="5029161"/>
                </a:moveTo>
                <a:lnTo>
                  <a:pt x="9759897" y="5625942"/>
                </a:lnTo>
                <a:lnTo>
                  <a:pt x="10356762" y="5625942"/>
                </a:lnTo>
                <a:lnTo>
                  <a:pt x="10356762" y="5632389"/>
                </a:lnTo>
                <a:lnTo>
                  <a:pt x="10363105" y="5632389"/>
                </a:lnTo>
                <a:lnTo>
                  <a:pt x="10363105" y="5629303"/>
                </a:lnTo>
                <a:lnTo>
                  <a:pt x="10363105" y="5626011"/>
                </a:lnTo>
                <a:lnTo>
                  <a:pt x="10356762" y="5626011"/>
                </a:lnTo>
                <a:lnTo>
                  <a:pt x="10356762" y="5029230"/>
                </a:lnTo>
                <a:lnTo>
                  <a:pt x="9759897" y="5029161"/>
                </a:lnTo>
                <a:moveTo>
                  <a:pt x="9150345" y="5029161"/>
                </a:moveTo>
                <a:lnTo>
                  <a:pt x="9150345" y="5625942"/>
                </a:lnTo>
                <a:lnTo>
                  <a:pt x="9747210" y="5625942"/>
                </a:lnTo>
                <a:lnTo>
                  <a:pt x="9747210" y="5632389"/>
                </a:lnTo>
                <a:lnTo>
                  <a:pt x="9753554" y="5632389"/>
                </a:lnTo>
                <a:lnTo>
                  <a:pt x="9753554" y="5625942"/>
                </a:lnTo>
                <a:lnTo>
                  <a:pt x="9747210" y="5625942"/>
                </a:lnTo>
                <a:lnTo>
                  <a:pt x="9747210" y="5029161"/>
                </a:lnTo>
                <a:lnTo>
                  <a:pt x="9150345" y="5029161"/>
                </a:lnTo>
                <a:moveTo>
                  <a:pt x="8540794" y="5029161"/>
                </a:moveTo>
                <a:lnTo>
                  <a:pt x="8540794" y="5625942"/>
                </a:lnTo>
                <a:lnTo>
                  <a:pt x="9137659" y="5625942"/>
                </a:lnTo>
                <a:lnTo>
                  <a:pt x="9137659" y="5632389"/>
                </a:lnTo>
                <a:lnTo>
                  <a:pt x="9144002" y="5632389"/>
                </a:lnTo>
                <a:lnTo>
                  <a:pt x="9144002" y="5625942"/>
                </a:lnTo>
                <a:lnTo>
                  <a:pt x="9137659" y="5625942"/>
                </a:lnTo>
                <a:lnTo>
                  <a:pt x="9137659" y="5029161"/>
                </a:lnTo>
                <a:lnTo>
                  <a:pt x="8540794" y="5029161"/>
                </a:lnTo>
                <a:moveTo>
                  <a:pt x="7931121" y="5029161"/>
                </a:moveTo>
                <a:lnTo>
                  <a:pt x="7931121" y="5625942"/>
                </a:lnTo>
                <a:lnTo>
                  <a:pt x="8527986" y="5625942"/>
                </a:lnTo>
                <a:lnTo>
                  <a:pt x="8527986" y="5632389"/>
                </a:lnTo>
                <a:lnTo>
                  <a:pt x="8534329" y="5632389"/>
                </a:lnTo>
                <a:lnTo>
                  <a:pt x="8534329" y="5625942"/>
                </a:lnTo>
                <a:lnTo>
                  <a:pt x="8527986" y="5625942"/>
                </a:lnTo>
                <a:lnTo>
                  <a:pt x="8527986" y="5029161"/>
                </a:lnTo>
                <a:lnTo>
                  <a:pt x="7931121" y="5029161"/>
                </a:lnTo>
                <a:moveTo>
                  <a:pt x="7321569" y="5029161"/>
                </a:moveTo>
                <a:lnTo>
                  <a:pt x="7321569" y="5625942"/>
                </a:lnTo>
                <a:lnTo>
                  <a:pt x="7918434" y="5625942"/>
                </a:lnTo>
                <a:lnTo>
                  <a:pt x="7918434" y="5632389"/>
                </a:lnTo>
                <a:lnTo>
                  <a:pt x="7924778" y="5632389"/>
                </a:lnTo>
                <a:lnTo>
                  <a:pt x="7924778" y="5625942"/>
                </a:lnTo>
                <a:lnTo>
                  <a:pt x="7918434" y="5625942"/>
                </a:lnTo>
                <a:lnTo>
                  <a:pt x="7918434" y="5029161"/>
                </a:lnTo>
                <a:lnTo>
                  <a:pt x="7321569" y="5029161"/>
                </a:lnTo>
                <a:moveTo>
                  <a:pt x="6102345" y="5029161"/>
                </a:moveTo>
                <a:lnTo>
                  <a:pt x="6102345" y="5625942"/>
                </a:lnTo>
                <a:lnTo>
                  <a:pt x="6699210" y="5625942"/>
                </a:lnTo>
                <a:lnTo>
                  <a:pt x="6699210" y="5632389"/>
                </a:lnTo>
                <a:lnTo>
                  <a:pt x="6705553" y="5632389"/>
                </a:lnTo>
                <a:lnTo>
                  <a:pt x="6705553" y="5630949"/>
                </a:lnTo>
                <a:lnTo>
                  <a:pt x="6705553" y="5625942"/>
                </a:lnTo>
                <a:lnTo>
                  <a:pt x="6699210" y="5625942"/>
                </a:lnTo>
                <a:lnTo>
                  <a:pt x="6699210" y="5029161"/>
                </a:lnTo>
                <a:lnTo>
                  <a:pt x="6102345" y="5029161"/>
                </a:lnTo>
                <a:moveTo>
                  <a:pt x="5492793" y="5029161"/>
                </a:moveTo>
                <a:lnTo>
                  <a:pt x="5492793" y="5625942"/>
                </a:lnTo>
                <a:lnTo>
                  <a:pt x="6089658" y="5625942"/>
                </a:lnTo>
                <a:lnTo>
                  <a:pt x="6089658" y="5632389"/>
                </a:lnTo>
                <a:lnTo>
                  <a:pt x="6096001" y="5632389"/>
                </a:lnTo>
                <a:lnTo>
                  <a:pt x="6096001" y="5625942"/>
                </a:lnTo>
                <a:lnTo>
                  <a:pt x="6089658" y="5625942"/>
                </a:lnTo>
                <a:lnTo>
                  <a:pt x="6089658" y="5029161"/>
                </a:lnTo>
                <a:lnTo>
                  <a:pt x="5492793" y="5029161"/>
                </a:lnTo>
                <a:moveTo>
                  <a:pt x="4883120" y="5029161"/>
                </a:moveTo>
                <a:lnTo>
                  <a:pt x="4883120" y="5625942"/>
                </a:lnTo>
                <a:lnTo>
                  <a:pt x="5479985" y="5625942"/>
                </a:lnTo>
                <a:lnTo>
                  <a:pt x="5479985" y="5632389"/>
                </a:lnTo>
                <a:lnTo>
                  <a:pt x="5486328" y="5632389"/>
                </a:lnTo>
                <a:lnTo>
                  <a:pt x="5486328" y="5625942"/>
                </a:lnTo>
                <a:lnTo>
                  <a:pt x="5479985" y="5625942"/>
                </a:lnTo>
                <a:lnTo>
                  <a:pt x="5479985" y="5029161"/>
                </a:lnTo>
                <a:lnTo>
                  <a:pt x="4883120" y="5029161"/>
                </a:lnTo>
                <a:moveTo>
                  <a:pt x="4273569" y="5029161"/>
                </a:moveTo>
                <a:lnTo>
                  <a:pt x="4273569" y="5625942"/>
                </a:lnTo>
                <a:lnTo>
                  <a:pt x="4870434" y="5625942"/>
                </a:lnTo>
                <a:lnTo>
                  <a:pt x="4870434" y="5632389"/>
                </a:lnTo>
                <a:lnTo>
                  <a:pt x="4876777" y="5632389"/>
                </a:lnTo>
                <a:lnTo>
                  <a:pt x="4876777" y="5625942"/>
                </a:lnTo>
                <a:lnTo>
                  <a:pt x="4870434" y="5625942"/>
                </a:lnTo>
                <a:lnTo>
                  <a:pt x="4870434" y="5029161"/>
                </a:lnTo>
                <a:lnTo>
                  <a:pt x="4273569" y="5029161"/>
                </a:lnTo>
                <a:moveTo>
                  <a:pt x="3663895" y="5029161"/>
                </a:moveTo>
                <a:lnTo>
                  <a:pt x="3663895" y="5625942"/>
                </a:lnTo>
                <a:lnTo>
                  <a:pt x="4260760" y="5625942"/>
                </a:lnTo>
                <a:lnTo>
                  <a:pt x="4260760" y="5632389"/>
                </a:lnTo>
                <a:lnTo>
                  <a:pt x="4267103" y="5632389"/>
                </a:lnTo>
                <a:lnTo>
                  <a:pt x="4267103" y="5625942"/>
                </a:lnTo>
                <a:lnTo>
                  <a:pt x="4260760" y="5625942"/>
                </a:lnTo>
                <a:lnTo>
                  <a:pt x="4260760" y="5029161"/>
                </a:lnTo>
                <a:lnTo>
                  <a:pt x="3663895" y="5029161"/>
                </a:lnTo>
                <a:moveTo>
                  <a:pt x="2444793" y="5029161"/>
                </a:moveTo>
                <a:lnTo>
                  <a:pt x="2444793" y="5625942"/>
                </a:lnTo>
                <a:lnTo>
                  <a:pt x="3041658" y="5625942"/>
                </a:lnTo>
                <a:lnTo>
                  <a:pt x="3041658" y="5632389"/>
                </a:lnTo>
                <a:lnTo>
                  <a:pt x="3048001" y="5632389"/>
                </a:lnTo>
                <a:lnTo>
                  <a:pt x="3048001" y="5625942"/>
                </a:lnTo>
                <a:lnTo>
                  <a:pt x="3041658" y="5625942"/>
                </a:lnTo>
                <a:lnTo>
                  <a:pt x="3041658" y="5029161"/>
                </a:lnTo>
                <a:lnTo>
                  <a:pt x="2444793" y="5029161"/>
                </a:lnTo>
                <a:moveTo>
                  <a:pt x="1835119" y="5029161"/>
                </a:moveTo>
                <a:lnTo>
                  <a:pt x="1835119" y="5625942"/>
                </a:lnTo>
                <a:lnTo>
                  <a:pt x="2431984" y="5625942"/>
                </a:lnTo>
                <a:lnTo>
                  <a:pt x="2431984" y="5632389"/>
                </a:lnTo>
                <a:lnTo>
                  <a:pt x="2438327" y="5632389"/>
                </a:lnTo>
                <a:lnTo>
                  <a:pt x="2438327" y="5625942"/>
                </a:lnTo>
                <a:lnTo>
                  <a:pt x="2431984" y="5625942"/>
                </a:lnTo>
                <a:lnTo>
                  <a:pt x="2431984" y="5029161"/>
                </a:lnTo>
                <a:lnTo>
                  <a:pt x="1835119" y="5029161"/>
                </a:lnTo>
                <a:moveTo>
                  <a:pt x="1225568" y="5029161"/>
                </a:moveTo>
                <a:lnTo>
                  <a:pt x="1225568" y="5625942"/>
                </a:lnTo>
                <a:lnTo>
                  <a:pt x="1822433" y="5625942"/>
                </a:lnTo>
                <a:lnTo>
                  <a:pt x="1822433" y="5632389"/>
                </a:lnTo>
                <a:lnTo>
                  <a:pt x="1828776" y="5632389"/>
                </a:lnTo>
                <a:lnTo>
                  <a:pt x="1828776" y="5625942"/>
                </a:lnTo>
                <a:lnTo>
                  <a:pt x="1822433" y="5625942"/>
                </a:lnTo>
                <a:lnTo>
                  <a:pt x="1822433" y="5029161"/>
                </a:lnTo>
                <a:lnTo>
                  <a:pt x="1225568" y="5029161"/>
                </a:lnTo>
                <a:moveTo>
                  <a:pt x="616017" y="5029161"/>
                </a:moveTo>
                <a:lnTo>
                  <a:pt x="616017" y="5625942"/>
                </a:lnTo>
                <a:lnTo>
                  <a:pt x="1212882" y="5625942"/>
                </a:lnTo>
                <a:lnTo>
                  <a:pt x="1212882" y="5629234"/>
                </a:lnTo>
                <a:lnTo>
                  <a:pt x="1219225" y="5629234"/>
                </a:lnTo>
                <a:lnTo>
                  <a:pt x="1219225" y="5632320"/>
                </a:lnTo>
                <a:lnTo>
                  <a:pt x="1219225" y="5632320"/>
                </a:lnTo>
                <a:lnTo>
                  <a:pt x="1219225" y="5625874"/>
                </a:lnTo>
                <a:lnTo>
                  <a:pt x="1212882" y="5625874"/>
                </a:lnTo>
                <a:lnTo>
                  <a:pt x="1212882" y="5029092"/>
                </a:lnTo>
                <a:lnTo>
                  <a:pt x="616017" y="5029092"/>
                </a:lnTo>
                <a:lnTo>
                  <a:pt x="616017" y="5029161"/>
                </a:lnTo>
                <a:moveTo>
                  <a:pt x="11588795" y="4419555"/>
                </a:moveTo>
                <a:lnTo>
                  <a:pt x="11588795" y="5016474"/>
                </a:lnTo>
                <a:lnTo>
                  <a:pt x="11588795" y="5016611"/>
                </a:lnTo>
                <a:lnTo>
                  <a:pt x="12185660" y="5016611"/>
                </a:lnTo>
                <a:lnTo>
                  <a:pt x="12185660" y="5016474"/>
                </a:lnTo>
                <a:lnTo>
                  <a:pt x="12185660" y="4419555"/>
                </a:lnTo>
                <a:lnTo>
                  <a:pt x="11588795" y="4419555"/>
                </a:lnTo>
                <a:moveTo>
                  <a:pt x="10979121" y="4419555"/>
                </a:moveTo>
                <a:lnTo>
                  <a:pt x="10979121" y="5016474"/>
                </a:lnTo>
                <a:lnTo>
                  <a:pt x="10979121" y="5016611"/>
                </a:lnTo>
                <a:lnTo>
                  <a:pt x="11575986" y="5016611"/>
                </a:lnTo>
                <a:lnTo>
                  <a:pt x="11575986" y="5016474"/>
                </a:lnTo>
                <a:lnTo>
                  <a:pt x="11575986" y="4419555"/>
                </a:lnTo>
                <a:lnTo>
                  <a:pt x="10979121" y="4419555"/>
                </a:lnTo>
                <a:moveTo>
                  <a:pt x="10369570" y="4419555"/>
                </a:moveTo>
                <a:lnTo>
                  <a:pt x="10369570" y="5016474"/>
                </a:lnTo>
                <a:lnTo>
                  <a:pt x="10369570" y="5016611"/>
                </a:lnTo>
                <a:lnTo>
                  <a:pt x="10966435" y="5016611"/>
                </a:lnTo>
                <a:lnTo>
                  <a:pt x="10966435" y="5016474"/>
                </a:lnTo>
                <a:lnTo>
                  <a:pt x="10966435" y="4419555"/>
                </a:lnTo>
                <a:lnTo>
                  <a:pt x="10369570" y="4419555"/>
                </a:lnTo>
                <a:moveTo>
                  <a:pt x="9759897" y="4419555"/>
                </a:moveTo>
                <a:lnTo>
                  <a:pt x="9759897" y="5016474"/>
                </a:lnTo>
                <a:lnTo>
                  <a:pt x="9759897" y="5016611"/>
                </a:lnTo>
                <a:lnTo>
                  <a:pt x="10356762" y="5016611"/>
                </a:lnTo>
                <a:lnTo>
                  <a:pt x="10356762" y="5016474"/>
                </a:lnTo>
                <a:lnTo>
                  <a:pt x="10356762" y="4419555"/>
                </a:lnTo>
                <a:lnTo>
                  <a:pt x="9759897" y="4419555"/>
                </a:lnTo>
                <a:moveTo>
                  <a:pt x="9150345" y="4419555"/>
                </a:moveTo>
                <a:lnTo>
                  <a:pt x="9150345" y="5016474"/>
                </a:lnTo>
                <a:lnTo>
                  <a:pt x="9150345" y="5016611"/>
                </a:lnTo>
                <a:lnTo>
                  <a:pt x="9747210" y="5016611"/>
                </a:lnTo>
                <a:lnTo>
                  <a:pt x="9747210" y="5016474"/>
                </a:lnTo>
                <a:lnTo>
                  <a:pt x="9747210" y="4419555"/>
                </a:lnTo>
                <a:lnTo>
                  <a:pt x="9150345" y="4419555"/>
                </a:lnTo>
                <a:moveTo>
                  <a:pt x="7931121" y="4419555"/>
                </a:moveTo>
                <a:lnTo>
                  <a:pt x="7931121" y="5016474"/>
                </a:lnTo>
                <a:lnTo>
                  <a:pt x="7931121" y="5016611"/>
                </a:lnTo>
                <a:lnTo>
                  <a:pt x="8527986" y="5016611"/>
                </a:lnTo>
                <a:lnTo>
                  <a:pt x="8527986" y="5016474"/>
                </a:lnTo>
                <a:lnTo>
                  <a:pt x="8527986" y="4419555"/>
                </a:lnTo>
                <a:lnTo>
                  <a:pt x="7931121" y="4419555"/>
                </a:lnTo>
                <a:moveTo>
                  <a:pt x="7321569" y="4419555"/>
                </a:moveTo>
                <a:lnTo>
                  <a:pt x="7321569" y="5016474"/>
                </a:lnTo>
                <a:lnTo>
                  <a:pt x="7321569" y="5016611"/>
                </a:lnTo>
                <a:lnTo>
                  <a:pt x="7918434" y="5016611"/>
                </a:lnTo>
                <a:lnTo>
                  <a:pt x="7918434" y="5016474"/>
                </a:lnTo>
                <a:lnTo>
                  <a:pt x="7918434" y="4419555"/>
                </a:lnTo>
                <a:lnTo>
                  <a:pt x="7321569" y="4419555"/>
                </a:lnTo>
                <a:moveTo>
                  <a:pt x="6711896" y="4419555"/>
                </a:moveTo>
                <a:lnTo>
                  <a:pt x="6711896" y="5016474"/>
                </a:lnTo>
                <a:lnTo>
                  <a:pt x="6711896" y="5016611"/>
                </a:lnTo>
                <a:lnTo>
                  <a:pt x="7308761" y="5016611"/>
                </a:lnTo>
                <a:lnTo>
                  <a:pt x="7308761" y="5016474"/>
                </a:lnTo>
                <a:lnTo>
                  <a:pt x="7308761" y="4419555"/>
                </a:lnTo>
                <a:lnTo>
                  <a:pt x="6711896" y="4419555"/>
                </a:lnTo>
                <a:moveTo>
                  <a:pt x="6102345" y="4419555"/>
                </a:moveTo>
                <a:lnTo>
                  <a:pt x="6102345" y="5016474"/>
                </a:lnTo>
                <a:lnTo>
                  <a:pt x="6102345" y="5016611"/>
                </a:lnTo>
                <a:lnTo>
                  <a:pt x="6699210" y="5016611"/>
                </a:lnTo>
                <a:lnTo>
                  <a:pt x="6699210" y="5016474"/>
                </a:lnTo>
                <a:lnTo>
                  <a:pt x="6699210" y="4419555"/>
                </a:lnTo>
                <a:lnTo>
                  <a:pt x="6102345" y="4419555"/>
                </a:lnTo>
                <a:moveTo>
                  <a:pt x="5492793" y="4419555"/>
                </a:moveTo>
                <a:lnTo>
                  <a:pt x="5492793" y="5016611"/>
                </a:lnTo>
                <a:lnTo>
                  <a:pt x="6089658" y="5016611"/>
                </a:lnTo>
                <a:lnTo>
                  <a:pt x="6089658" y="5016474"/>
                </a:lnTo>
                <a:lnTo>
                  <a:pt x="6089658" y="4419555"/>
                </a:lnTo>
                <a:lnTo>
                  <a:pt x="5492793" y="4419555"/>
                </a:lnTo>
                <a:moveTo>
                  <a:pt x="4273569" y="4419555"/>
                </a:moveTo>
                <a:lnTo>
                  <a:pt x="4273569" y="5016611"/>
                </a:lnTo>
                <a:lnTo>
                  <a:pt x="4870434" y="5016611"/>
                </a:lnTo>
                <a:lnTo>
                  <a:pt x="4870434" y="5016474"/>
                </a:lnTo>
                <a:lnTo>
                  <a:pt x="4870434" y="4419555"/>
                </a:lnTo>
                <a:lnTo>
                  <a:pt x="4273569" y="4419555"/>
                </a:lnTo>
                <a:moveTo>
                  <a:pt x="3664017" y="4419555"/>
                </a:moveTo>
                <a:lnTo>
                  <a:pt x="3664017" y="5016611"/>
                </a:lnTo>
                <a:lnTo>
                  <a:pt x="4260882" y="5016611"/>
                </a:lnTo>
                <a:lnTo>
                  <a:pt x="4260882" y="5016474"/>
                </a:lnTo>
                <a:lnTo>
                  <a:pt x="4260882" y="5016474"/>
                </a:lnTo>
                <a:lnTo>
                  <a:pt x="4260882" y="4419555"/>
                </a:lnTo>
                <a:lnTo>
                  <a:pt x="3664017" y="4419555"/>
                </a:lnTo>
                <a:moveTo>
                  <a:pt x="3054344" y="4419555"/>
                </a:moveTo>
                <a:lnTo>
                  <a:pt x="3054344" y="5016611"/>
                </a:lnTo>
                <a:lnTo>
                  <a:pt x="3651209" y="5016611"/>
                </a:lnTo>
                <a:lnTo>
                  <a:pt x="3651209" y="5016474"/>
                </a:lnTo>
                <a:lnTo>
                  <a:pt x="3651209" y="5016474"/>
                </a:lnTo>
                <a:lnTo>
                  <a:pt x="3651209" y="4419555"/>
                </a:lnTo>
                <a:lnTo>
                  <a:pt x="3054344" y="4419555"/>
                </a:lnTo>
                <a:moveTo>
                  <a:pt x="2444793" y="4419555"/>
                </a:moveTo>
                <a:lnTo>
                  <a:pt x="2444793" y="5016611"/>
                </a:lnTo>
                <a:lnTo>
                  <a:pt x="3041658" y="5016611"/>
                </a:lnTo>
                <a:lnTo>
                  <a:pt x="3041658" y="5016474"/>
                </a:lnTo>
                <a:lnTo>
                  <a:pt x="3041658" y="5016474"/>
                </a:lnTo>
                <a:lnTo>
                  <a:pt x="3041658" y="4419555"/>
                </a:lnTo>
                <a:lnTo>
                  <a:pt x="2444793" y="4419555"/>
                </a:lnTo>
                <a:moveTo>
                  <a:pt x="1835119" y="4419555"/>
                </a:moveTo>
                <a:lnTo>
                  <a:pt x="1835119" y="5016611"/>
                </a:lnTo>
                <a:lnTo>
                  <a:pt x="2431984" y="5016611"/>
                </a:lnTo>
                <a:lnTo>
                  <a:pt x="2431984" y="5016474"/>
                </a:lnTo>
                <a:lnTo>
                  <a:pt x="2431984" y="5016474"/>
                </a:lnTo>
                <a:lnTo>
                  <a:pt x="2431984" y="4419555"/>
                </a:lnTo>
                <a:lnTo>
                  <a:pt x="1835119" y="4419555"/>
                </a:lnTo>
                <a:moveTo>
                  <a:pt x="1225568" y="4419555"/>
                </a:moveTo>
                <a:lnTo>
                  <a:pt x="1225568" y="5016611"/>
                </a:lnTo>
                <a:lnTo>
                  <a:pt x="1822433" y="5016611"/>
                </a:lnTo>
                <a:lnTo>
                  <a:pt x="1822433" y="5016474"/>
                </a:lnTo>
                <a:lnTo>
                  <a:pt x="1822433" y="5016474"/>
                </a:lnTo>
                <a:lnTo>
                  <a:pt x="1822433" y="4419555"/>
                </a:lnTo>
                <a:lnTo>
                  <a:pt x="1225568" y="4419555"/>
                </a:lnTo>
                <a:moveTo>
                  <a:pt x="616017" y="4419555"/>
                </a:moveTo>
                <a:lnTo>
                  <a:pt x="616017" y="5016611"/>
                </a:lnTo>
                <a:lnTo>
                  <a:pt x="1212882" y="5016611"/>
                </a:lnTo>
                <a:lnTo>
                  <a:pt x="1212882" y="5016474"/>
                </a:lnTo>
                <a:lnTo>
                  <a:pt x="1212882" y="5016474"/>
                </a:lnTo>
                <a:lnTo>
                  <a:pt x="1212882" y="4419555"/>
                </a:lnTo>
                <a:lnTo>
                  <a:pt x="616017" y="4419555"/>
                </a:lnTo>
                <a:moveTo>
                  <a:pt x="2432106" y="4411737"/>
                </a:moveTo>
                <a:lnTo>
                  <a:pt x="2432106" y="4413315"/>
                </a:lnTo>
                <a:lnTo>
                  <a:pt x="2438449" y="4413315"/>
                </a:lnTo>
                <a:lnTo>
                  <a:pt x="2438449" y="4411737"/>
                </a:lnTo>
                <a:lnTo>
                  <a:pt x="2432106" y="4411737"/>
                </a:lnTo>
                <a:moveTo>
                  <a:pt x="11588795" y="3809950"/>
                </a:moveTo>
                <a:lnTo>
                  <a:pt x="11588795" y="4407005"/>
                </a:lnTo>
                <a:lnTo>
                  <a:pt x="12185660" y="4407005"/>
                </a:lnTo>
                <a:lnTo>
                  <a:pt x="12185660" y="4413315"/>
                </a:lnTo>
                <a:lnTo>
                  <a:pt x="12192003" y="4413315"/>
                </a:lnTo>
                <a:lnTo>
                  <a:pt x="12192003" y="4407005"/>
                </a:lnTo>
                <a:lnTo>
                  <a:pt x="12185660" y="4407005"/>
                </a:lnTo>
                <a:lnTo>
                  <a:pt x="12185660" y="3809950"/>
                </a:lnTo>
                <a:lnTo>
                  <a:pt x="11588795" y="3809950"/>
                </a:lnTo>
                <a:moveTo>
                  <a:pt x="10979121" y="3809950"/>
                </a:moveTo>
                <a:lnTo>
                  <a:pt x="10979121" y="4407005"/>
                </a:lnTo>
                <a:lnTo>
                  <a:pt x="11575986" y="4407005"/>
                </a:lnTo>
                <a:lnTo>
                  <a:pt x="11575986" y="4413315"/>
                </a:lnTo>
                <a:lnTo>
                  <a:pt x="11582330" y="4413315"/>
                </a:lnTo>
                <a:lnTo>
                  <a:pt x="11582330" y="4407005"/>
                </a:lnTo>
                <a:lnTo>
                  <a:pt x="11575986" y="4407005"/>
                </a:lnTo>
                <a:lnTo>
                  <a:pt x="11575986" y="3809950"/>
                </a:lnTo>
                <a:lnTo>
                  <a:pt x="10979121" y="3809950"/>
                </a:lnTo>
                <a:moveTo>
                  <a:pt x="10369570" y="3809950"/>
                </a:moveTo>
                <a:lnTo>
                  <a:pt x="10369570" y="4407005"/>
                </a:lnTo>
                <a:lnTo>
                  <a:pt x="10966435" y="4407005"/>
                </a:lnTo>
                <a:lnTo>
                  <a:pt x="10966435" y="4413315"/>
                </a:lnTo>
                <a:lnTo>
                  <a:pt x="10972778" y="4413315"/>
                </a:lnTo>
                <a:lnTo>
                  <a:pt x="10972778" y="4407005"/>
                </a:lnTo>
                <a:lnTo>
                  <a:pt x="10966435" y="4407005"/>
                </a:lnTo>
                <a:lnTo>
                  <a:pt x="10966435" y="3809950"/>
                </a:lnTo>
                <a:lnTo>
                  <a:pt x="10369570" y="3809950"/>
                </a:lnTo>
                <a:moveTo>
                  <a:pt x="9150345" y="3809950"/>
                </a:moveTo>
                <a:lnTo>
                  <a:pt x="9150345" y="4407005"/>
                </a:lnTo>
                <a:lnTo>
                  <a:pt x="9747210" y="4407005"/>
                </a:lnTo>
                <a:lnTo>
                  <a:pt x="9747210" y="4413315"/>
                </a:lnTo>
                <a:lnTo>
                  <a:pt x="9753554" y="4413315"/>
                </a:lnTo>
                <a:lnTo>
                  <a:pt x="9753554" y="4411737"/>
                </a:lnTo>
                <a:lnTo>
                  <a:pt x="9753554" y="4407005"/>
                </a:lnTo>
                <a:lnTo>
                  <a:pt x="9747210" y="4407005"/>
                </a:lnTo>
                <a:lnTo>
                  <a:pt x="9747210" y="3809950"/>
                </a:lnTo>
                <a:lnTo>
                  <a:pt x="9150345" y="3809950"/>
                </a:lnTo>
                <a:moveTo>
                  <a:pt x="8540794" y="3809950"/>
                </a:moveTo>
                <a:lnTo>
                  <a:pt x="8540794" y="4407005"/>
                </a:lnTo>
                <a:lnTo>
                  <a:pt x="9137659" y="4407005"/>
                </a:lnTo>
                <a:lnTo>
                  <a:pt x="9137659" y="4410023"/>
                </a:lnTo>
                <a:lnTo>
                  <a:pt x="9144002" y="4410023"/>
                </a:lnTo>
                <a:lnTo>
                  <a:pt x="9144002" y="4407005"/>
                </a:lnTo>
                <a:lnTo>
                  <a:pt x="9137659" y="4407005"/>
                </a:lnTo>
                <a:lnTo>
                  <a:pt x="9137659" y="3809950"/>
                </a:lnTo>
                <a:lnTo>
                  <a:pt x="8540794" y="3809950"/>
                </a:lnTo>
                <a:moveTo>
                  <a:pt x="7931121" y="3809950"/>
                </a:moveTo>
                <a:lnTo>
                  <a:pt x="7931121" y="4407005"/>
                </a:lnTo>
                <a:lnTo>
                  <a:pt x="8527986" y="4407005"/>
                </a:lnTo>
                <a:lnTo>
                  <a:pt x="8527986" y="4413315"/>
                </a:lnTo>
                <a:lnTo>
                  <a:pt x="8534329" y="4413315"/>
                </a:lnTo>
                <a:lnTo>
                  <a:pt x="8534329" y="4410091"/>
                </a:lnTo>
                <a:lnTo>
                  <a:pt x="8534329" y="4407074"/>
                </a:lnTo>
                <a:lnTo>
                  <a:pt x="8527986" y="4407074"/>
                </a:lnTo>
                <a:lnTo>
                  <a:pt x="8527986" y="3810018"/>
                </a:lnTo>
                <a:lnTo>
                  <a:pt x="7931121" y="3809950"/>
                </a:lnTo>
                <a:moveTo>
                  <a:pt x="7321569" y="3809950"/>
                </a:moveTo>
                <a:lnTo>
                  <a:pt x="7321569" y="4407005"/>
                </a:lnTo>
                <a:lnTo>
                  <a:pt x="7918434" y="4407005"/>
                </a:lnTo>
                <a:lnTo>
                  <a:pt x="7918434" y="4413315"/>
                </a:lnTo>
                <a:lnTo>
                  <a:pt x="7924778" y="4413315"/>
                </a:lnTo>
                <a:lnTo>
                  <a:pt x="7924778" y="4407005"/>
                </a:lnTo>
                <a:lnTo>
                  <a:pt x="7918434" y="4407005"/>
                </a:lnTo>
                <a:lnTo>
                  <a:pt x="7918434" y="3809950"/>
                </a:lnTo>
                <a:lnTo>
                  <a:pt x="7321569" y="3809950"/>
                </a:lnTo>
                <a:moveTo>
                  <a:pt x="6711896" y="3809950"/>
                </a:moveTo>
                <a:lnTo>
                  <a:pt x="6711896" y="4407005"/>
                </a:lnTo>
                <a:lnTo>
                  <a:pt x="7308761" y="4407005"/>
                </a:lnTo>
                <a:lnTo>
                  <a:pt x="7308761" y="4413315"/>
                </a:lnTo>
                <a:lnTo>
                  <a:pt x="7315104" y="4413315"/>
                </a:lnTo>
                <a:lnTo>
                  <a:pt x="7315104" y="4407005"/>
                </a:lnTo>
                <a:lnTo>
                  <a:pt x="7308761" y="4407005"/>
                </a:lnTo>
                <a:lnTo>
                  <a:pt x="7308761" y="3809950"/>
                </a:lnTo>
                <a:lnTo>
                  <a:pt x="6711896" y="3809950"/>
                </a:lnTo>
                <a:moveTo>
                  <a:pt x="6102345" y="3809950"/>
                </a:moveTo>
                <a:lnTo>
                  <a:pt x="6102345" y="4407005"/>
                </a:lnTo>
                <a:lnTo>
                  <a:pt x="6699210" y="4407005"/>
                </a:lnTo>
                <a:lnTo>
                  <a:pt x="6699210" y="4413315"/>
                </a:lnTo>
                <a:lnTo>
                  <a:pt x="6705553" y="4413315"/>
                </a:lnTo>
                <a:lnTo>
                  <a:pt x="6705553" y="4407005"/>
                </a:lnTo>
                <a:lnTo>
                  <a:pt x="6699210" y="4407005"/>
                </a:lnTo>
                <a:lnTo>
                  <a:pt x="6699210" y="3809950"/>
                </a:lnTo>
                <a:lnTo>
                  <a:pt x="6102345" y="3809950"/>
                </a:lnTo>
                <a:moveTo>
                  <a:pt x="5492793" y="3809950"/>
                </a:moveTo>
                <a:lnTo>
                  <a:pt x="5492793" y="4407005"/>
                </a:lnTo>
                <a:lnTo>
                  <a:pt x="6089658" y="4407005"/>
                </a:lnTo>
                <a:lnTo>
                  <a:pt x="6089658" y="4413315"/>
                </a:lnTo>
                <a:lnTo>
                  <a:pt x="6096001" y="4413315"/>
                </a:lnTo>
                <a:lnTo>
                  <a:pt x="6096001" y="4407005"/>
                </a:lnTo>
                <a:lnTo>
                  <a:pt x="6089658" y="4407005"/>
                </a:lnTo>
                <a:lnTo>
                  <a:pt x="6089658" y="3809950"/>
                </a:lnTo>
                <a:lnTo>
                  <a:pt x="5492793" y="3809950"/>
                </a:lnTo>
                <a:moveTo>
                  <a:pt x="4883120" y="3809950"/>
                </a:moveTo>
                <a:lnTo>
                  <a:pt x="4883120" y="4407005"/>
                </a:lnTo>
                <a:lnTo>
                  <a:pt x="5479985" y="4407005"/>
                </a:lnTo>
                <a:lnTo>
                  <a:pt x="5479985" y="4410023"/>
                </a:lnTo>
                <a:lnTo>
                  <a:pt x="5486328" y="4410023"/>
                </a:lnTo>
                <a:lnTo>
                  <a:pt x="5486328" y="4413246"/>
                </a:lnTo>
                <a:lnTo>
                  <a:pt x="5486328" y="4413246"/>
                </a:lnTo>
                <a:lnTo>
                  <a:pt x="5486328" y="4406937"/>
                </a:lnTo>
                <a:lnTo>
                  <a:pt x="5479985" y="4406937"/>
                </a:lnTo>
                <a:lnTo>
                  <a:pt x="5479985" y="3809881"/>
                </a:lnTo>
                <a:lnTo>
                  <a:pt x="4883120" y="3809950"/>
                </a:lnTo>
                <a:moveTo>
                  <a:pt x="4273569" y="3809950"/>
                </a:moveTo>
                <a:lnTo>
                  <a:pt x="4273569" y="4407005"/>
                </a:lnTo>
                <a:lnTo>
                  <a:pt x="4870434" y="4407005"/>
                </a:lnTo>
                <a:lnTo>
                  <a:pt x="4870434" y="4413315"/>
                </a:lnTo>
                <a:lnTo>
                  <a:pt x="4876777" y="4413315"/>
                </a:lnTo>
                <a:lnTo>
                  <a:pt x="4876777" y="4410091"/>
                </a:lnTo>
                <a:lnTo>
                  <a:pt x="4876777" y="4407074"/>
                </a:lnTo>
                <a:lnTo>
                  <a:pt x="4870434" y="4407074"/>
                </a:lnTo>
                <a:lnTo>
                  <a:pt x="4870434" y="3810018"/>
                </a:lnTo>
                <a:lnTo>
                  <a:pt x="4273569" y="3809950"/>
                </a:lnTo>
                <a:moveTo>
                  <a:pt x="3664017" y="3809950"/>
                </a:moveTo>
                <a:lnTo>
                  <a:pt x="3664017" y="4407005"/>
                </a:lnTo>
                <a:lnTo>
                  <a:pt x="4260882" y="4407005"/>
                </a:lnTo>
                <a:lnTo>
                  <a:pt x="4260882" y="4413315"/>
                </a:lnTo>
                <a:lnTo>
                  <a:pt x="4267225" y="4413315"/>
                </a:lnTo>
                <a:lnTo>
                  <a:pt x="4267225" y="4407005"/>
                </a:lnTo>
                <a:lnTo>
                  <a:pt x="4260882" y="4407005"/>
                </a:lnTo>
                <a:lnTo>
                  <a:pt x="4260882" y="3809950"/>
                </a:lnTo>
                <a:lnTo>
                  <a:pt x="3664017" y="3809950"/>
                </a:lnTo>
                <a:moveTo>
                  <a:pt x="3054344" y="3809950"/>
                </a:moveTo>
                <a:lnTo>
                  <a:pt x="3054344" y="4407005"/>
                </a:lnTo>
                <a:lnTo>
                  <a:pt x="3651209" y="4407005"/>
                </a:lnTo>
                <a:lnTo>
                  <a:pt x="3651209" y="4413315"/>
                </a:lnTo>
                <a:lnTo>
                  <a:pt x="3657552" y="4413315"/>
                </a:lnTo>
                <a:lnTo>
                  <a:pt x="3657552" y="4407005"/>
                </a:lnTo>
                <a:lnTo>
                  <a:pt x="3651209" y="4407005"/>
                </a:lnTo>
                <a:lnTo>
                  <a:pt x="3651209" y="3809950"/>
                </a:lnTo>
                <a:lnTo>
                  <a:pt x="3054344" y="3809950"/>
                </a:lnTo>
                <a:moveTo>
                  <a:pt x="2444793" y="3809950"/>
                </a:moveTo>
                <a:lnTo>
                  <a:pt x="2444793" y="4407005"/>
                </a:lnTo>
                <a:lnTo>
                  <a:pt x="3041658" y="4407005"/>
                </a:lnTo>
                <a:lnTo>
                  <a:pt x="3041658" y="4413315"/>
                </a:lnTo>
                <a:lnTo>
                  <a:pt x="3048001" y="4413315"/>
                </a:lnTo>
                <a:lnTo>
                  <a:pt x="3048001" y="4407005"/>
                </a:lnTo>
                <a:lnTo>
                  <a:pt x="3041658" y="4407005"/>
                </a:lnTo>
                <a:lnTo>
                  <a:pt x="3041658" y="3809950"/>
                </a:lnTo>
                <a:lnTo>
                  <a:pt x="2444793" y="3809950"/>
                </a:lnTo>
                <a:moveTo>
                  <a:pt x="1225568" y="3809950"/>
                </a:moveTo>
                <a:lnTo>
                  <a:pt x="1225568" y="4407005"/>
                </a:lnTo>
                <a:lnTo>
                  <a:pt x="1822433" y="4407005"/>
                </a:lnTo>
                <a:lnTo>
                  <a:pt x="1822433" y="4413315"/>
                </a:lnTo>
                <a:lnTo>
                  <a:pt x="1828776" y="4413315"/>
                </a:lnTo>
                <a:lnTo>
                  <a:pt x="1828776" y="4407005"/>
                </a:lnTo>
                <a:lnTo>
                  <a:pt x="1822433" y="4407005"/>
                </a:lnTo>
                <a:lnTo>
                  <a:pt x="1822433" y="3809950"/>
                </a:lnTo>
                <a:lnTo>
                  <a:pt x="1225568" y="3809950"/>
                </a:lnTo>
                <a:moveTo>
                  <a:pt x="616017" y="3809950"/>
                </a:moveTo>
                <a:lnTo>
                  <a:pt x="616017" y="4407005"/>
                </a:lnTo>
                <a:lnTo>
                  <a:pt x="1212882" y="4407005"/>
                </a:lnTo>
                <a:lnTo>
                  <a:pt x="1212882" y="4413315"/>
                </a:lnTo>
                <a:lnTo>
                  <a:pt x="1219225" y="4413315"/>
                </a:lnTo>
                <a:lnTo>
                  <a:pt x="1219225" y="4407005"/>
                </a:lnTo>
                <a:lnTo>
                  <a:pt x="1212882" y="4407005"/>
                </a:lnTo>
                <a:lnTo>
                  <a:pt x="1212882" y="3809950"/>
                </a:lnTo>
                <a:lnTo>
                  <a:pt x="616017" y="3809950"/>
                </a:lnTo>
                <a:moveTo>
                  <a:pt x="3651209" y="3802132"/>
                </a:moveTo>
                <a:lnTo>
                  <a:pt x="3651209" y="3803709"/>
                </a:lnTo>
                <a:lnTo>
                  <a:pt x="3657552" y="3803709"/>
                </a:lnTo>
                <a:lnTo>
                  <a:pt x="3657552" y="3802132"/>
                </a:lnTo>
                <a:lnTo>
                  <a:pt x="3651209" y="3802132"/>
                </a:lnTo>
                <a:moveTo>
                  <a:pt x="616017" y="3200413"/>
                </a:moveTo>
                <a:lnTo>
                  <a:pt x="616017" y="3797400"/>
                </a:lnTo>
                <a:lnTo>
                  <a:pt x="1212882" y="3797400"/>
                </a:lnTo>
                <a:lnTo>
                  <a:pt x="1212882" y="3803709"/>
                </a:lnTo>
                <a:lnTo>
                  <a:pt x="1219225" y="3803709"/>
                </a:lnTo>
                <a:lnTo>
                  <a:pt x="1219225" y="3797400"/>
                </a:lnTo>
                <a:lnTo>
                  <a:pt x="1212882" y="3797400"/>
                </a:lnTo>
                <a:lnTo>
                  <a:pt x="1212882" y="3200413"/>
                </a:lnTo>
                <a:lnTo>
                  <a:pt x="616017" y="3200413"/>
                </a:lnTo>
                <a:moveTo>
                  <a:pt x="9150345" y="3200413"/>
                </a:moveTo>
                <a:lnTo>
                  <a:pt x="9150345" y="3797400"/>
                </a:lnTo>
                <a:lnTo>
                  <a:pt x="9747210" y="3797400"/>
                </a:lnTo>
                <a:lnTo>
                  <a:pt x="9747210" y="3803709"/>
                </a:lnTo>
                <a:lnTo>
                  <a:pt x="9753554" y="3803709"/>
                </a:lnTo>
                <a:lnTo>
                  <a:pt x="9753554" y="3800486"/>
                </a:lnTo>
                <a:lnTo>
                  <a:pt x="9753554" y="3797468"/>
                </a:lnTo>
                <a:lnTo>
                  <a:pt x="9747210" y="3797468"/>
                </a:lnTo>
                <a:lnTo>
                  <a:pt x="9747210" y="3200481"/>
                </a:lnTo>
                <a:lnTo>
                  <a:pt x="9150345" y="3200413"/>
                </a:lnTo>
                <a:moveTo>
                  <a:pt x="8540794" y="3200413"/>
                </a:moveTo>
                <a:lnTo>
                  <a:pt x="8540794" y="3797400"/>
                </a:lnTo>
                <a:lnTo>
                  <a:pt x="9137659" y="3797400"/>
                </a:lnTo>
                <a:lnTo>
                  <a:pt x="9137659" y="3803709"/>
                </a:lnTo>
                <a:lnTo>
                  <a:pt x="9144002" y="3803709"/>
                </a:lnTo>
                <a:lnTo>
                  <a:pt x="9144002" y="3797400"/>
                </a:lnTo>
                <a:lnTo>
                  <a:pt x="9137659" y="3797400"/>
                </a:lnTo>
                <a:lnTo>
                  <a:pt x="9137659" y="3200413"/>
                </a:lnTo>
                <a:lnTo>
                  <a:pt x="8540794" y="3200413"/>
                </a:lnTo>
                <a:moveTo>
                  <a:pt x="7931121" y="3200413"/>
                </a:moveTo>
                <a:lnTo>
                  <a:pt x="7931121" y="3797400"/>
                </a:lnTo>
                <a:lnTo>
                  <a:pt x="8527986" y="3797400"/>
                </a:lnTo>
                <a:lnTo>
                  <a:pt x="8527986" y="3803709"/>
                </a:lnTo>
                <a:lnTo>
                  <a:pt x="8534329" y="3803709"/>
                </a:lnTo>
                <a:lnTo>
                  <a:pt x="8534329" y="3797400"/>
                </a:lnTo>
                <a:lnTo>
                  <a:pt x="8527986" y="3797400"/>
                </a:lnTo>
                <a:lnTo>
                  <a:pt x="8527986" y="3200413"/>
                </a:lnTo>
                <a:lnTo>
                  <a:pt x="7931121" y="3200413"/>
                </a:lnTo>
                <a:moveTo>
                  <a:pt x="7321569" y="3200413"/>
                </a:moveTo>
                <a:lnTo>
                  <a:pt x="7321569" y="3797400"/>
                </a:lnTo>
                <a:lnTo>
                  <a:pt x="7918434" y="3797400"/>
                </a:lnTo>
                <a:lnTo>
                  <a:pt x="7918434" y="3803709"/>
                </a:lnTo>
                <a:lnTo>
                  <a:pt x="7924778" y="3803709"/>
                </a:lnTo>
                <a:lnTo>
                  <a:pt x="7924778" y="3797400"/>
                </a:lnTo>
                <a:lnTo>
                  <a:pt x="7918434" y="3797400"/>
                </a:lnTo>
                <a:lnTo>
                  <a:pt x="7918434" y="3200413"/>
                </a:lnTo>
                <a:lnTo>
                  <a:pt x="7321569" y="3200413"/>
                </a:lnTo>
                <a:moveTo>
                  <a:pt x="6102345" y="3200413"/>
                </a:moveTo>
                <a:lnTo>
                  <a:pt x="6102345" y="3797400"/>
                </a:lnTo>
                <a:lnTo>
                  <a:pt x="6699210" y="3797400"/>
                </a:lnTo>
                <a:lnTo>
                  <a:pt x="6699210" y="3803709"/>
                </a:lnTo>
                <a:lnTo>
                  <a:pt x="6705553" y="3803709"/>
                </a:lnTo>
                <a:lnTo>
                  <a:pt x="6705553" y="3802132"/>
                </a:lnTo>
                <a:lnTo>
                  <a:pt x="6705553" y="3797400"/>
                </a:lnTo>
                <a:lnTo>
                  <a:pt x="6699210" y="3797400"/>
                </a:lnTo>
                <a:lnTo>
                  <a:pt x="6699210" y="3200413"/>
                </a:lnTo>
                <a:lnTo>
                  <a:pt x="6102345" y="3200413"/>
                </a:lnTo>
                <a:moveTo>
                  <a:pt x="5492793" y="3200413"/>
                </a:moveTo>
                <a:lnTo>
                  <a:pt x="5492793" y="3797400"/>
                </a:lnTo>
                <a:lnTo>
                  <a:pt x="6089658" y="3797400"/>
                </a:lnTo>
                <a:lnTo>
                  <a:pt x="6089658" y="3803709"/>
                </a:lnTo>
                <a:lnTo>
                  <a:pt x="6096001" y="3803709"/>
                </a:lnTo>
                <a:lnTo>
                  <a:pt x="6096001" y="3797400"/>
                </a:lnTo>
                <a:lnTo>
                  <a:pt x="6089658" y="3797400"/>
                </a:lnTo>
                <a:lnTo>
                  <a:pt x="6089658" y="3200413"/>
                </a:lnTo>
                <a:lnTo>
                  <a:pt x="5492793" y="3200413"/>
                </a:lnTo>
                <a:moveTo>
                  <a:pt x="4883120" y="3200413"/>
                </a:moveTo>
                <a:lnTo>
                  <a:pt x="4883120" y="3797400"/>
                </a:lnTo>
                <a:lnTo>
                  <a:pt x="5479985" y="3797400"/>
                </a:lnTo>
                <a:lnTo>
                  <a:pt x="5479985" y="3803709"/>
                </a:lnTo>
                <a:lnTo>
                  <a:pt x="5486328" y="3803709"/>
                </a:lnTo>
                <a:lnTo>
                  <a:pt x="5486328" y="3797400"/>
                </a:lnTo>
                <a:lnTo>
                  <a:pt x="5479985" y="3797400"/>
                </a:lnTo>
                <a:lnTo>
                  <a:pt x="5479985" y="3200413"/>
                </a:lnTo>
                <a:lnTo>
                  <a:pt x="4883120" y="3200413"/>
                </a:lnTo>
                <a:moveTo>
                  <a:pt x="4273569" y="3200413"/>
                </a:moveTo>
                <a:lnTo>
                  <a:pt x="4273569" y="3797400"/>
                </a:lnTo>
                <a:lnTo>
                  <a:pt x="4870434" y="3797400"/>
                </a:lnTo>
                <a:lnTo>
                  <a:pt x="4870434" y="3803709"/>
                </a:lnTo>
                <a:lnTo>
                  <a:pt x="4876777" y="3803709"/>
                </a:lnTo>
                <a:lnTo>
                  <a:pt x="4876777" y="3797400"/>
                </a:lnTo>
                <a:lnTo>
                  <a:pt x="4870434" y="3797400"/>
                </a:lnTo>
                <a:lnTo>
                  <a:pt x="4870434" y="3200413"/>
                </a:lnTo>
                <a:lnTo>
                  <a:pt x="4273569" y="3200413"/>
                </a:lnTo>
                <a:moveTo>
                  <a:pt x="3664017" y="3200413"/>
                </a:moveTo>
                <a:lnTo>
                  <a:pt x="3664017" y="3797400"/>
                </a:lnTo>
                <a:lnTo>
                  <a:pt x="4260882" y="3797400"/>
                </a:lnTo>
                <a:lnTo>
                  <a:pt x="4260882" y="3803709"/>
                </a:lnTo>
                <a:lnTo>
                  <a:pt x="4267225" y="3803709"/>
                </a:lnTo>
                <a:lnTo>
                  <a:pt x="4267225" y="3797400"/>
                </a:lnTo>
                <a:lnTo>
                  <a:pt x="4260882" y="3797400"/>
                </a:lnTo>
                <a:lnTo>
                  <a:pt x="4260882" y="3200413"/>
                </a:lnTo>
                <a:lnTo>
                  <a:pt x="3664017" y="3200413"/>
                </a:lnTo>
                <a:moveTo>
                  <a:pt x="2444793" y="3200413"/>
                </a:moveTo>
                <a:lnTo>
                  <a:pt x="2444793" y="3797400"/>
                </a:lnTo>
                <a:lnTo>
                  <a:pt x="3041658" y="3797400"/>
                </a:lnTo>
                <a:lnTo>
                  <a:pt x="3041658" y="3803709"/>
                </a:lnTo>
                <a:lnTo>
                  <a:pt x="3048001" y="3803709"/>
                </a:lnTo>
                <a:lnTo>
                  <a:pt x="3048001" y="3797400"/>
                </a:lnTo>
                <a:lnTo>
                  <a:pt x="3041658" y="3797400"/>
                </a:lnTo>
                <a:lnTo>
                  <a:pt x="3041658" y="3200413"/>
                </a:lnTo>
                <a:lnTo>
                  <a:pt x="2444793" y="3200413"/>
                </a:lnTo>
                <a:moveTo>
                  <a:pt x="1835119" y="3200413"/>
                </a:moveTo>
                <a:lnTo>
                  <a:pt x="1835119" y="3797400"/>
                </a:lnTo>
                <a:lnTo>
                  <a:pt x="2431984" y="3797400"/>
                </a:lnTo>
                <a:lnTo>
                  <a:pt x="2431984" y="3800417"/>
                </a:lnTo>
                <a:lnTo>
                  <a:pt x="2438327" y="3800417"/>
                </a:lnTo>
                <a:lnTo>
                  <a:pt x="2438327" y="3803640"/>
                </a:lnTo>
                <a:lnTo>
                  <a:pt x="2438327" y="3803640"/>
                </a:lnTo>
                <a:lnTo>
                  <a:pt x="2438327" y="3797331"/>
                </a:lnTo>
                <a:lnTo>
                  <a:pt x="2431984" y="3797331"/>
                </a:lnTo>
                <a:lnTo>
                  <a:pt x="2431984" y="3200344"/>
                </a:lnTo>
                <a:lnTo>
                  <a:pt x="1835119" y="3200344"/>
                </a:lnTo>
                <a:lnTo>
                  <a:pt x="1835119" y="3200413"/>
                </a:lnTo>
                <a:moveTo>
                  <a:pt x="1225568" y="3200413"/>
                </a:moveTo>
                <a:lnTo>
                  <a:pt x="1225568" y="3200413"/>
                </a:lnTo>
                <a:lnTo>
                  <a:pt x="1225568" y="3200413"/>
                </a:lnTo>
                <a:lnTo>
                  <a:pt x="1225568" y="3797400"/>
                </a:lnTo>
                <a:lnTo>
                  <a:pt x="1822433" y="3797400"/>
                </a:lnTo>
                <a:lnTo>
                  <a:pt x="1822433" y="3803709"/>
                </a:lnTo>
                <a:lnTo>
                  <a:pt x="1828776" y="3803709"/>
                </a:lnTo>
                <a:lnTo>
                  <a:pt x="1828776" y="3800486"/>
                </a:lnTo>
                <a:lnTo>
                  <a:pt x="1828776" y="3800486"/>
                </a:lnTo>
                <a:lnTo>
                  <a:pt x="1828776" y="3797468"/>
                </a:lnTo>
                <a:lnTo>
                  <a:pt x="1822433" y="3797468"/>
                </a:lnTo>
                <a:lnTo>
                  <a:pt x="1822433" y="3200481"/>
                </a:lnTo>
                <a:lnTo>
                  <a:pt x="1225568" y="3200413"/>
                </a:lnTo>
                <a:moveTo>
                  <a:pt x="11588795" y="3200413"/>
                </a:moveTo>
                <a:lnTo>
                  <a:pt x="11588795" y="3797400"/>
                </a:lnTo>
                <a:lnTo>
                  <a:pt x="12185660" y="3797400"/>
                </a:lnTo>
                <a:lnTo>
                  <a:pt x="12185660" y="3803709"/>
                </a:lnTo>
                <a:lnTo>
                  <a:pt x="12192003" y="3803709"/>
                </a:lnTo>
                <a:lnTo>
                  <a:pt x="12192003" y="3797400"/>
                </a:lnTo>
                <a:lnTo>
                  <a:pt x="12185660" y="3797400"/>
                </a:lnTo>
                <a:lnTo>
                  <a:pt x="12185660" y="3200413"/>
                </a:lnTo>
                <a:lnTo>
                  <a:pt x="11588795" y="3200413"/>
                </a:lnTo>
                <a:moveTo>
                  <a:pt x="10979121" y="3200413"/>
                </a:moveTo>
                <a:lnTo>
                  <a:pt x="10979121" y="3797400"/>
                </a:lnTo>
                <a:lnTo>
                  <a:pt x="11575986" y="3797400"/>
                </a:lnTo>
                <a:lnTo>
                  <a:pt x="11575986" y="3803709"/>
                </a:lnTo>
                <a:lnTo>
                  <a:pt x="11582330" y="3803709"/>
                </a:lnTo>
                <a:lnTo>
                  <a:pt x="11582330" y="3797400"/>
                </a:lnTo>
                <a:lnTo>
                  <a:pt x="11575986" y="3797400"/>
                </a:lnTo>
                <a:lnTo>
                  <a:pt x="11575986" y="3200413"/>
                </a:lnTo>
                <a:lnTo>
                  <a:pt x="10979121" y="3200413"/>
                </a:lnTo>
                <a:moveTo>
                  <a:pt x="10369570" y="3200413"/>
                </a:moveTo>
                <a:lnTo>
                  <a:pt x="10369570" y="3797400"/>
                </a:lnTo>
                <a:lnTo>
                  <a:pt x="10966435" y="3797400"/>
                </a:lnTo>
                <a:lnTo>
                  <a:pt x="10966435" y="3803709"/>
                </a:lnTo>
                <a:lnTo>
                  <a:pt x="10972778" y="3803709"/>
                </a:lnTo>
                <a:lnTo>
                  <a:pt x="10972778" y="3797400"/>
                </a:lnTo>
                <a:lnTo>
                  <a:pt x="10966435" y="3797400"/>
                </a:lnTo>
                <a:lnTo>
                  <a:pt x="10966435" y="3200413"/>
                </a:lnTo>
                <a:lnTo>
                  <a:pt x="10369570" y="3200413"/>
                </a:lnTo>
                <a:moveTo>
                  <a:pt x="9759897" y="3200413"/>
                </a:moveTo>
                <a:lnTo>
                  <a:pt x="9759897" y="3200413"/>
                </a:lnTo>
                <a:lnTo>
                  <a:pt x="9759897" y="3797400"/>
                </a:lnTo>
                <a:lnTo>
                  <a:pt x="10356762" y="3797400"/>
                </a:lnTo>
                <a:lnTo>
                  <a:pt x="10356762" y="3800417"/>
                </a:lnTo>
                <a:lnTo>
                  <a:pt x="10363105" y="3800417"/>
                </a:lnTo>
                <a:lnTo>
                  <a:pt x="10363105" y="3797400"/>
                </a:lnTo>
                <a:lnTo>
                  <a:pt x="10356762" y="3797400"/>
                </a:lnTo>
                <a:lnTo>
                  <a:pt x="10356762" y="3200413"/>
                </a:lnTo>
                <a:lnTo>
                  <a:pt x="9759897" y="3200413"/>
                </a:lnTo>
                <a:moveTo>
                  <a:pt x="11575986" y="3192526"/>
                </a:moveTo>
                <a:lnTo>
                  <a:pt x="11575986" y="3193966"/>
                </a:lnTo>
                <a:lnTo>
                  <a:pt x="11582330" y="3193966"/>
                </a:lnTo>
                <a:lnTo>
                  <a:pt x="11582330" y="3192526"/>
                </a:lnTo>
                <a:lnTo>
                  <a:pt x="11575986" y="3192526"/>
                </a:lnTo>
                <a:moveTo>
                  <a:pt x="4273569" y="2590807"/>
                </a:moveTo>
                <a:lnTo>
                  <a:pt x="4273569" y="3187657"/>
                </a:lnTo>
                <a:lnTo>
                  <a:pt x="4870434" y="3187657"/>
                </a:lnTo>
                <a:lnTo>
                  <a:pt x="4870434" y="3194035"/>
                </a:lnTo>
                <a:lnTo>
                  <a:pt x="4876777" y="3194035"/>
                </a:lnTo>
                <a:lnTo>
                  <a:pt x="4876777" y="3192595"/>
                </a:lnTo>
                <a:lnTo>
                  <a:pt x="4876777" y="3187657"/>
                </a:lnTo>
                <a:lnTo>
                  <a:pt x="4870434" y="3187657"/>
                </a:lnTo>
                <a:lnTo>
                  <a:pt x="4870434" y="2590807"/>
                </a:lnTo>
                <a:lnTo>
                  <a:pt x="4273569" y="2590807"/>
                </a:lnTo>
                <a:moveTo>
                  <a:pt x="3664017" y="2590807"/>
                </a:moveTo>
                <a:lnTo>
                  <a:pt x="3664017" y="3187657"/>
                </a:lnTo>
                <a:lnTo>
                  <a:pt x="4260882" y="3187657"/>
                </a:lnTo>
                <a:lnTo>
                  <a:pt x="4260882" y="3194035"/>
                </a:lnTo>
                <a:lnTo>
                  <a:pt x="4267225" y="3194035"/>
                </a:lnTo>
                <a:lnTo>
                  <a:pt x="4267225" y="3187657"/>
                </a:lnTo>
                <a:lnTo>
                  <a:pt x="4260882" y="3187657"/>
                </a:lnTo>
                <a:lnTo>
                  <a:pt x="4260882" y="2590807"/>
                </a:lnTo>
                <a:lnTo>
                  <a:pt x="3664017" y="2590807"/>
                </a:lnTo>
                <a:moveTo>
                  <a:pt x="3054344" y="2590807"/>
                </a:moveTo>
                <a:lnTo>
                  <a:pt x="3054344" y="3187657"/>
                </a:lnTo>
                <a:lnTo>
                  <a:pt x="3651209" y="3187657"/>
                </a:lnTo>
                <a:lnTo>
                  <a:pt x="3651209" y="3190880"/>
                </a:lnTo>
                <a:lnTo>
                  <a:pt x="3657552" y="3190880"/>
                </a:lnTo>
                <a:lnTo>
                  <a:pt x="3657552" y="3194035"/>
                </a:lnTo>
                <a:lnTo>
                  <a:pt x="3657552" y="3194035"/>
                </a:lnTo>
                <a:lnTo>
                  <a:pt x="3657552" y="3187657"/>
                </a:lnTo>
                <a:lnTo>
                  <a:pt x="3651209" y="3187657"/>
                </a:lnTo>
                <a:lnTo>
                  <a:pt x="3651209" y="2590807"/>
                </a:lnTo>
                <a:lnTo>
                  <a:pt x="3054344" y="2590807"/>
                </a:lnTo>
                <a:moveTo>
                  <a:pt x="2444793" y="2590807"/>
                </a:moveTo>
                <a:lnTo>
                  <a:pt x="2444793" y="3187657"/>
                </a:lnTo>
                <a:lnTo>
                  <a:pt x="3041658" y="3187657"/>
                </a:lnTo>
                <a:lnTo>
                  <a:pt x="3041658" y="3194035"/>
                </a:lnTo>
                <a:lnTo>
                  <a:pt x="3048001" y="3194035"/>
                </a:lnTo>
                <a:lnTo>
                  <a:pt x="3048001" y="3190880"/>
                </a:lnTo>
                <a:lnTo>
                  <a:pt x="3048001" y="3190880"/>
                </a:lnTo>
                <a:lnTo>
                  <a:pt x="3048001" y="3187657"/>
                </a:lnTo>
                <a:lnTo>
                  <a:pt x="3041658" y="3187657"/>
                </a:lnTo>
                <a:lnTo>
                  <a:pt x="3041658" y="2590807"/>
                </a:lnTo>
                <a:lnTo>
                  <a:pt x="2444793" y="2590807"/>
                </a:lnTo>
                <a:moveTo>
                  <a:pt x="1835119" y="2590807"/>
                </a:moveTo>
                <a:lnTo>
                  <a:pt x="1835119" y="3187657"/>
                </a:lnTo>
                <a:lnTo>
                  <a:pt x="2431984" y="3187657"/>
                </a:lnTo>
                <a:lnTo>
                  <a:pt x="2431984" y="3194035"/>
                </a:lnTo>
                <a:lnTo>
                  <a:pt x="2438327" y="3194035"/>
                </a:lnTo>
                <a:lnTo>
                  <a:pt x="2438327" y="3187657"/>
                </a:lnTo>
                <a:lnTo>
                  <a:pt x="2431984" y="3187657"/>
                </a:lnTo>
                <a:lnTo>
                  <a:pt x="2431984" y="2590807"/>
                </a:lnTo>
                <a:lnTo>
                  <a:pt x="1835119" y="2590807"/>
                </a:lnTo>
                <a:moveTo>
                  <a:pt x="1225568" y="2590807"/>
                </a:moveTo>
                <a:lnTo>
                  <a:pt x="1225568" y="3187657"/>
                </a:lnTo>
                <a:lnTo>
                  <a:pt x="1822433" y="3187657"/>
                </a:lnTo>
                <a:lnTo>
                  <a:pt x="1822433" y="3194035"/>
                </a:lnTo>
                <a:lnTo>
                  <a:pt x="1828776" y="3194035"/>
                </a:lnTo>
                <a:lnTo>
                  <a:pt x="1828776" y="3187657"/>
                </a:lnTo>
                <a:lnTo>
                  <a:pt x="1822433" y="3187657"/>
                </a:lnTo>
                <a:lnTo>
                  <a:pt x="1822433" y="2590807"/>
                </a:lnTo>
                <a:lnTo>
                  <a:pt x="1225568" y="2590807"/>
                </a:lnTo>
                <a:moveTo>
                  <a:pt x="616017" y="2590807"/>
                </a:moveTo>
                <a:lnTo>
                  <a:pt x="616017" y="2590807"/>
                </a:lnTo>
                <a:lnTo>
                  <a:pt x="616017" y="2590807"/>
                </a:lnTo>
                <a:lnTo>
                  <a:pt x="616017" y="3187657"/>
                </a:lnTo>
                <a:lnTo>
                  <a:pt x="1212882" y="3187657"/>
                </a:lnTo>
                <a:lnTo>
                  <a:pt x="1212882" y="3194035"/>
                </a:lnTo>
                <a:lnTo>
                  <a:pt x="1219225" y="3194035"/>
                </a:lnTo>
                <a:lnTo>
                  <a:pt x="1219225" y="3187657"/>
                </a:lnTo>
                <a:lnTo>
                  <a:pt x="1212882" y="3187657"/>
                </a:lnTo>
                <a:lnTo>
                  <a:pt x="1212882" y="2590807"/>
                </a:lnTo>
                <a:lnTo>
                  <a:pt x="616017" y="2590807"/>
                </a:lnTo>
                <a:moveTo>
                  <a:pt x="10369570" y="2590807"/>
                </a:moveTo>
                <a:lnTo>
                  <a:pt x="10369570" y="3187657"/>
                </a:lnTo>
                <a:lnTo>
                  <a:pt x="10966435" y="3187657"/>
                </a:lnTo>
                <a:lnTo>
                  <a:pt x="10966435" y="3194035"/>
                </a:lnTo>
                <a:lnTo>
                  <a:pt x="10972778" y="3194035"/>
                </a:lnTo>
                <a:lnTo>
                  <a:pt x="10972778" y="3192595"/>
                </a:lnTo>
                <a:lnTo>
                  <a:pt x="10972778" y="3187657"/>
                </a:lnTo>
                <a:lnTo>
                  <a:pt x="10966435" y="3187657"/>
                </a:lnTo>
                <a:lnTo>
                  <a:pt x="10966435" y="2590807"/>
                </a:lnTo>
                <a:lnTo>
                  <a:pt x="10369570" y="2590807"/>
                </a:lnTo>
                <a:moveTo>
                  <a:pt x="9759897" y="2590807"/>
                </a:moveTo>
                <a:lnTo>
                  <a:pt x="9759897" y="3187657"/>
                </a:lnTo>
                <a:lnTo>
                  <a:pt x="10356762" y="3187657"/>
                </a:lnTo>
                <a:lnTo>
                  <a:pt x="10356762" y="3194035"/>
                </a:lnTo>
                <a:lnTo>
                  <a:pt x="10363105" y="3194035"/>
                </a:lnTo>
                <a:lnTo>
                  <a:pt x="10363105" y="3187657"/>
                </a:lnTo>
                <a:lnTo>
                  <a:pt x="10356762" y="3187657"/>
                </a:lnTo>
                <a:lnTo>
                  <a:pt x="10356762" y="2590807"/>
                </a:lnTo>
                <a:lnTo>
                  <a:pt x="9759897" y="2590807"/>
                </a:lnTo>
                <a:moveTo>
                  <a:pt x="9150345" y="2590807"/>
                </a:moveTo>
                <a:lnTo>
                  <a:pt x="9150345" y="3187657"/>
                </a:lnTo>
                <a:lnTo>
                  <a:pt x="9747210" y="3187657"/>
                </a:lnTo>
                <a:lnTo>
                  <a:pt x="9747210" y="3194035"/>
                </a:lnTo>
                <a:lnTo>
                  <a:pt x="9753554" y="3194035"/>
                </a:lnTo>
                <a:lnTo>
                  <a:pt x="9753554" y="3187657"/>
                </a:lnTo>
                <a:lnTo>
                  <a:pt x="9747210" y="3187657"/>
                </a:lnTo>
                <a:lnTo>
                  <a:pt x="9747210" y="2590807"/>
                </a:lnTo>
                <a:lnTo>
                  <a:pt x="9150345" y="2590807"/>
                </a:lnTo>
                <a:moveTo>
                  <a:pt x="8540794" y="2590807"/>
                </a:moveTo>
                <a:lnTo>
                  <a:pt x="8540794" y="3187657"/>
                </a:lnTo>
                <a:lnTo>
                  <a:pt x="9137659" y="3187657"/>
                </a:lnTo>
                <a:lnTo>
                  <a:pt x="9137659" y="3194035"/>
                </a:lnTo>
                <a:lnTo>
                  <a:pt x="9144002" y="3194035"/>
                </a:lnTo>
                <a:lnTo>
                  <a:pt x="9144002" y="3187657"/>
                </a:lnTo>
                <a:lnTo>
                  <a:pt x="9137659" y="3187657"/>
                </a:lnTo>
                <a:lnTo>
                  <a:pt x="9137659" y="2590807"/>
                </a:lnTo>
                <a:lnTo>
                  <a:pt x="8540794" y="2590807"/>
                </a:lnTo>
                <a:moveTo>
                  <a:pt x="7931121" y="2590807"/>
                </a:moveTo>
                <a:lnTo>
                  <a:pt x="7931121" y="3187657"/>
                </a:lnTo>
                <a:lnTo>
                  <a:pt x="8527986" y="3187657"/>
                </a:lnTo>
                <a:lnTo>
                  <a:pt x="8527986" y="3194035"/>
                </a:lnTo>
                <a:lnTo>
                  <a:pt x="8534329" y="3194035"/>
                </a:lnTo>
                <a:lnTo>
                  <a:pt x="8534329" y="3187657"/>
                </a:lnTo>
                <a:lnTo>
                  <a:pt x="8527986" y="3187657"/>
                </a:lnTo>
                <a:lnTo>
                  <a:pt x="8527986" y="2590807"/>
                </a:lnTo>
                <a:lnTo>
                  <a:pt x="7931121" y="2590807"/>
                </a:lnTo>
                <a:moveTo>
                  <a:pt x="7321569" y="2590807"/>
                </a:moveTo>
                <a:lnTo>
                  <a:pt x="7321569" y="3187657"/>
                </a:lnTo>
                <a:lnTo>
                  <a:pt x="7918434" y="3187657"/>
                </a:lnTo>
                <a:lnTo>
                  <a:pt x="7918434" y="3194035"/>
                </a:lnTo>
                <a:lnTo>
                  <a:pt x="7924778" y="3194035"/>
                </a:lnTo>
                <a:lnTo>
                  <a:pt x="7924778" y="3187657"/>
                </a:lnTo>
                <a:lnTo>
                  <a:pt x="7918434" y="3187657"/>
                </a:lnTo>
                <a:lnTo>
                  <a:pt x="7918434" y="2590807"/>
                </a:lnTo>
                <a:lnTo>
                  <a:pt x="7321569" y="2590807"/>
                </a:lnTo>
                <a:moveTo>
                  <a:pt x="6711896" y="2590807"/>
                </a:moveTo>
                <a:lnTo>
                  <a:pt x="6711896" y="3187657"/>
                </a:lnTo>
                <a:lnTo>
                  <a:pt x="7308761" y="3187657"/>
                </a:lnTo>
                <a:lnTo>
                  <a:pt x="7308761" y="3190880"/>
                </a:lnTo>
                <a:lnTo>
                  <a:pt x="7315104" y="3190880"/>
                </a:lnTo>
                <a:lnTo>
                  <a:pt x="7315104" y="3187657"/>
                </a:lnTo>
                <a:lnTo>
                  <a:pt x="7308761" y="3187657"/>
                </a:lnTo>
                <a:lnTo>
                  <a:pt x="7308761" y="2590807"/>
                </a:lnTo>
                <a:lnTo>
                  <a:pt x="6711896" y="2590807"/>
                </a:lnTo>
                <a:moveTo>
                  <a:pt x="6102345" y="2590807"/>
                </a:moveTo>
                <a:lnTo>
                  <a:pt x="6102345" y="3187657"/>
                </a:lnTo>
                <a:lnTo>
                  <a:pt x="6699210" y="3187657"/>
                </a:lnTo>
                <a:lnTo>
                  <a:pt x="6699210" y="3194035"/>
                </a:lnTo>
                <a:lnTo>
                  <a:pt x="6705553" y="3194035"/>
                </a:lnTo>
                <a:lnTo>
                  <a:pt x="6705553" y="3190880"/>
                </a:lnTo>
                <a:lnTo>
                  <a:pt x="6705553" y="3187657"/>
                </a:lnTo>
                <a:lnTo>
                  <a:pt x="6699210" y="3187657"/>
                </a:lnTo>
                <a:lnTo>
                  <a:pt x="6699210" y="2590807"/>
                </a:lnTo>
                <a:lnTo>
                  <a:pt x="6102345" y="2590807"/>
                </a:lnTo>
                <a:moveTo>
                  <a:pt x="5492793" y="2590807"/>
                </a:moveTo>
                <a:lnTo>
                  <a:pt x="5492793" y="3187657"/>
                </a:lnTo>
                <a:lnTo>
                  <a:pt x="6089658" y="3187657"/>
                </a:lnTo>
                <a:lnTo>
                  <a:pt x="6089658" y="3194035"/>
                </a:lnTo>
                <a:lnTo>
                  <a:pt x="6096001" y="3194035"/>
                </a:lnTo>
                <a:lnTo>
                  <a:pt x="6096001" y="3187657"/>
                </a:lnTo>
                <a:lnTo>
                  <a:pt x="6089658" y="3187657"/>
                </a:lnTo>
                <a:lnTo>
                  <a:pt x="6089658" y="2590807"/>
                </a:lnTo>
                <a:lnTo>
                  <a:pt x="5492793" y="2590807"/>
                </a:lnTo>
                <a:moveTo>
                  <a:pt x="11588795" y="2590807"/>
                </a:moveTo>
                <a:lnTo>
                  <a:pt x="11588795" y="3187657"/>
                </a:lnTo>
                <a:lnTo>
                  <a:pt x="12185660" y="3187657"/>
                </a:lnTo>
                <a:lnTo>
                  <a:pt x="12185660" y="3194035"/>
                </a:lnTo>
                <a:lnTo>
                  <a:pt x="12192003" y="3194035"/>
                </a:lnTo>
                <a:lnTo>
                  <a:pt x="12192003" y="3187657"/>
                </a:lnTo>
                <a:lnTo>
                  <a:pt x="12185660" y="3187657"/>
                </a:lnTo>
                <a:lnTo>
                  <a:pt x="12185660" y="2590807"/>
                </a:lnTo>
                <a:lnTo>
                  <a:pt x="11588795" y="2590807"/>
                </a:lnTo>
                <a:moveTo>
                  <a:pt x="616017" y="1981201"/>
                </a:moveTo>
                <a:lnTo>
                  <a:pt x="616017" y="2578257"/>
                </a:lnTo>
                <a:lnTo>
                  <a:pt x="1212882" y="2578257"/>
                </a:lnTo>
                <a:lnTo>
                  <a:pt x="1212882" y="2581274"/>
                </a:lnTo>
                <a:lnTo>
                  <a:pt x="1219225" y="2581274"/>
                </a:lnTo>
                <a:lnTo>
                  <a:pt x="1219225" y="2578257"/>
                </a:lnTo>
                <a:lnTo>
                  <a:pt x="1212882" y="2578257"/>
                </a:lnTo>
                <a:lnTo>
                  <a:pt x="1212882" y="1981201"/>
                </a:lnTo>
                <a:lnTo>
                  <a:pt x="616017" y="1981201"/>
                </a:lnTo>
                <a:moveTo>
                  <a:pt x="1835119" y="1981201"/>
                </a:moveTo>
                <a:lnTo>
                  <a:pt x="1835119" y="2578257"/>
                </a:lnTo>
                <a:lnTo>
                  <a:pt x="2431984" y="2578257"/>
                </a:lnTo>
                <a:lnTo>
                  <a:pt x="2431984" y="2581274"/>
                </a:lnTo>
                <a:lnTo>
                  <a:pt x="2438327" y="2581274"/>
                </a:lnTo>
                <a:lnTo>
                  <a:pt x="2438327" y="2578257"/>
                </a:lnTo>
                <a:lnTo>
                  <a:pt x="2431984" y="2578257"/>
                </a:lnTo>
                <a:lnTo>
                  <a:pt x="2431984" y="1981201"/>
                </a:lnTo>
                <a:lnTo>
                  <a:pt x="1835119" y="1981201"/>
                </a:lnTo>
                <a:moveTo>
                  <a:pt x="3664017" y="1981201"/>
                </a:moveTo>
                <a:lnTo>
                  <a:pt x="3664017" y="2575102"/>
                </a:lnTo>
                <a:lnTo>
                  <a:pt x="4260882" y="2575102"/>
                </a:lnTo>
                <a:lnTo>
                  <a:pt x="4260882" y="2581274"/>
                </a:lnTo>
                <a:lnTo>
                  <a:pt x="4267225" y="2581274"/>
                </a:lnTo>
                <a:lnTo>
                  <a:pt x="4267225" y="2575102"/>
                </a:lnTo>
                <a:lnTo>
                  <a:pt x="4260882" y="2575102"/>
                </a:lnTo>
                <a:lnTo>
                  <a:pt x="4260882" y="1981201"/>
                </a:lnTo>
                <a:lnTo>
                  <a:pt x="3664017" y="1981201"/>
                </a:lnTo>
                <a:moveTo>
                  <a:pt x="3054344" y="1981201"/>
                </a:moveTo>
                <a:lnTo>
                  <a:pt x="3054344" y="2578257"/>
                </a:lnTo>
                <a:lnTo>
                  <a:pt x="3651209" y="2578257"/>
                </a:lnTo>
                <a:lnTo>
                  <a:pt x="3651209" y="2581274"/>
                </a:lnTo>
                <a:lnTo>
                  <a:pt x="3657552" y="2581274"/>
                </a:lnTo>
                <a:lnTo>
                  <a:pt x="3657552" y="2578257"/>
                </a:lnTo>
                <a:lnTo>
                  <a:pt x="3651209" y="2578257"/>
                </a:lnTo>
                <a:lnTo>
                  <a:pt x="3651209" y="1981201"/>
                </a:lnTo>
                <a:lnTo>
                  <a:pt x="3054344" y="1981201"/>
                </a:lnTo>
                <a:moveTo>
                  <a:pt x="2444793" y="1981201"/>
                </a:moveTo>
                <a:lnTo>
                  <a:pt x="2444793" y="1981201"/>
                </a:lnTo>
                <a:lnTo>
                  <a:pt x="2444793" y="1981201"/>
                </a:lnTo>
                <a:lnTo>
                  <a:pt x="2444793" y="2578257"/>
                </a:lnTo>
                <a:lnTo>
                  <a:pt x="3041658" y="2578257"/>
                </a:lnTo>
                <a:lnTo>
                  <a:pt x="3041658" y="2581274"/>
                </a:lnTo>
                <a:lnTo>
                  <a:pt x="3048001" y="2581274"/>
                </a:lnTo>
                <a:lnTo>
                  <a:pt x="3048001" y="2578257"/>
                </a:lnTo>
                <a:lnTo>
                  <a:pt x="3041658" y="2578257"/>
                </a:lnTo>
                <a:lnTo>
                  <a:pt x="3041658" y="1981201"/>
                </a:lnTo>
                <a:lnTo>
                  <a:pt x="2444793" y="1981201"/>
                </a:lnTo>
                <a:moveTo>
                  <a:pt x="4273569" y="1981201"/>
                </a:moveTo>
                <a:lnTo>
                  <a:pt x="4273569" y="1981201"/>
                </a:lnTo>
                <a:lnTo>
                  <a:pt x="4273569" y="1981201"/>
                </a:lnTo>
                <a:lnTo>
                  <a:pt x="4273569" y="2575102"/>
                </a:lnTo>
                <a:lnTo>
                  <a:pt x="4870434" y="2575102"/>
                </a:lnTo>
                <a:lnTo>
                  <a:pt x="4870434" y="2581274"/>
                </a:lnTo>
                <a:lnTo>
                  <a:pt x="4876777" y="2581274"/>
                </a:lnTo>
                <a:lnTo>
                  <a:pt x="4876777" y="2575102"/>
                </a:lnTo>
                <a:lnTo>
                  <a:pt x="4870434" y="2575102"/>
                </a:lnTo>
                <a:lnTo>
                  <a:pt x="4870434" y="1981201"/>
                </a:lnTo>
                <a:lnTo>
                  <a:pt x="4273569" y="1981201"/>
                </a:lnTo>
                <a:moveTo>
                  <a:pt x="5492793" y="1981201"/>
                </a:moveTo>
                <a:lnTo>
                  <a:pt x="5492793" y="2575102"/>
                </a:lnTo>
                <a:lnTo>
                  <a:pt x="6089658" y="2575102"/>
                </a:lnTo>
                <a:lnTo>
                  <a:pt x="6089658" y="2581274"/>
                </a:lnTo>
                <a:lnTo>
                  <a:pt x="6096001" y="2581274"/>
                </a:lnTo>
                <a:lnTo>
                  <a:pt x="6096001" y="2575102"/>
                </a:lnTo>
                <a:lnTo>
                  <a:pt x="6089658" y="2575102"/>
                </a:lnTo>
                <a:lnTo>
                  <a:pt x="6089658" y="1981201"/>
                </a:lnTo>
                <a:lnTo>
                  <a:pt x="5492793" y="1981201"/>
                </a:lnTo>
                <a:moveTo>
                  <a:pt x="4883120" y="1981201"/>
                </a:moveTo>
                <a:lnTo>
                  <a:pt x="4883120" y="1981201"/>
                </a:lnTo>
                <a:lnTo>
                  <a:pt x="4883120" y="2575102"/>
                </a:lnTo>
                <a:lnTo>
                  <a:pt x="5479985" y="2575102"/>
                </a:lnTo>
                <a:lnTo>
                  <a:pt x="5479985" y="2581274"/>
                </a:lnTo>
                <a:lnTo>
                  <a:pt x="5486328" y="2581274"/>
                </a:lnTo>
                <a:lnTo>
                  <a:pt x="5486328" y="2581274"/>
                </a:lnTo>
                <a:lnTo>
                  <a:pt x="5486328" y="2575102"/>
                </a:lnTo>
                <a:lnTo>
                  <a:pt x="5479985" y="2575102"/>
                </a:lnTo>
                <a:lnTo>
                  <a:pt x="5479985" y="1981201"/>
                </a:lnTo>
                <a:lnTo>
                  <a:pt x="4883120" y="1981201"/>
                </a:lnTo>
                <a:moveTo>
                  <a:pt x="6711896" y="1981201"/>
                </a:moveTo>
                <a:lnTo>
                  <a:pt x="6711896" y="2575102"/>
                </a:lnTo>
                <a:lnTo>
                  <a:pt x="7308761" y="2575102"/>
                </a:lnTo>
                <a:lnTo>
                  <a:pt x="7308761" y="2581274"/>
                </a:lnTo>
                <a:lnTo>
                  <a:pt x="7315104" y="2581274"/>
                </a:lnTo>
                <a:lnTo>
                  <a:pt x="7315104" y="2575102"/>
                </a:lnTo>
                <a:lnTo>
                  <a:pt x="7308761" y="2575102"/>
                </a:lnTo>
                <a:lnTo>
                  <a:pt x="7308761" y="1981201"/>
                </a:lnTo>
                <a:lnTo>
                  <a:pt x="6711896" y="1981201"/>
                </a:lnTo>
                <a:moveTo>
                  <a:pt x="6102345" y="1981201"/>
                </a:moveTo>
                <a:lnTo>
                  <a:pt x="6102345" y="1981201"/>
                </a:lnTo>
                <a:lnTo>
                  <a:pt x="6102345" y="2575102"/>
                </a:lnTo>
                <a:lnTo>
                  <a:pt x="6699210" y="2575102"/>
                </a:lnTo>
                <a:lnTo>
                  <a:pt x="6699210" y="2581274"/>
                </a:lnTo>
                <a:lnTo>
                  <a:pt x="6705553" y="2581274"/>
                </a:lnTo>
                <a:lnTo>
                  <a:pt x="6705553" y="2575102"/>
                </a:lnTo>
                <a:lnTo>
                  <a:pt x="6699210" y="2575102"/>
                </a:lnTo>
                <a:lnTo>
                  <a:pt x="6699210" y="1981201"/>
                </a:lnTo>
                <a:lnTo>
                  <a:pt x="6102345" y="1981201"/>
                </a:lnTo>
                <a:moveTo>
                  <a:pt x="7931121" y="1981201"/>
                </a:moveTo>
                <a:lnTo>
                  <a:pt x="7931121" y="2575102"/>
                </a:lnTo>
                <a:lnTo>
                  <a:pt x="8527986" y="2575102"/>
                </a:lnTo>
                <a:lnTo>
                  <a:pt x="8527986" y="2581274"/>
                </a:lnTo>
                <a:lnTo>
                  <a:pt x="8534329" y="2581274"/>
                </a:lnTo>
                <a:lnTo>
                  <a:pt x="8534329" y="2575102"/>
                </a:lnTo>
                <a:lnTo>
                  <a:pt x="8527986" y="2575102"/>
                </a:lnTo>
                <a:lnTo>
                  <a:pt x="8527986" y="1981201"/>
                </a:lnTo>
                <a:lnTo>
                  <a:pt x="7931121" y="1981201"/>
                </a:lnTo>
                <a:moveTo>
                  <a:pt x="7321569" y="1981201"/>
                </a:moveTo>
                <a:lnTo>
                  <a:pt x="7321569" y="1981201"/>
                </a:lnTo>
                <a:lnTo>
                  <a:pt x="7321569" y="2575102"/>
                </a:lnTo>
                <a:lnTo>
                  <a:pt x="7918434" y="2575102"/>
                </a:lnTo>
                <a:lnTo>
                  <a:pt x="7918434" y="2581274"/>
                </a:lnTo>
                <a:lnTo>
                  <a:pt x="7924778" y="2581274"/>
                </a:lnTo>
                <a:lnTo>
                  <a:pt x="7924778" y="2575102"/>
                </a:lnTo>
                <a:lnTo>
                  <a:pt x="7918434" y="2575102"/>
                </a:lnTo>
                <a:lnTo>
                  <a:pt x="7918434" y="1981201"/>
                </a:lnTo>
                <a:lnTo>
                  <a:pt x="7321569" y="1981201"/>
                </a:lnTo>
                <a:moveTo>
                  <a:pt x="9759897" y="1981201"/>
                </a:moveTo>
                <a:lnTo>
                  <a:pt x="9759897" y="2575102"/>
                </a:lnTo>
                <a:lnTo>
                  <a:pt x="10356762" y="2575102"/>
                </a:lnTo>
                <a:lnTo>
                  <a:pt x="10356762" y="2581274"/>
                </a:lnTo>
                <a:lnTo>
                  <a:pt x="10363105" y="2581274"/>
                </a:lnTo>
                <a:lnTo>
                  <a:pt x="10363105" y="2575102"/>
                </a:lnTo>
                <a:lnTo>
                  <a:pt x="10356762" y="2575102"/>
                </a:lnTo>
                <a:lnTo>
                  <a:pt x="10356762" y="1981201"/>
                </a:lnTo>
                <a:lnTo>
                  <a:pt x="9759897" y="1981201"/>
                </a:lnTo>
                <a:moveTo>
                  <a:pt x="9150345" y="1981201"/>
                </a:moveTo>
                <a:lnTo>
                  <a:pt x="9150345" y="2575102"/>
                </a:lnTo>
                <a:lnTo>
                  <a:pt x="9747210" y="2575102"/>
                </a:lnTo>
                <a:lnTo>
                  <a:pt x="9747210" y="2581274"/>
                </a:lnTo>
                <a:lnTo>
                  <a:pt x="9753554" y="2581274"/>
                </a:lnTo>
                <a:lnTo>
                  <a:pt x="9753554" y="2575102"/>
                </a:lnTo>
                <a:lnTo>
                  <a:pt x="9747210" y="2575102"/>
                </a:lnTo>
                <a:lnTo>
                  <a:pt x="9747210" y="1981201"/>
                </a:lnTo>
                <a:lnTo>
                  <a:pt x="9150345" y="1981201"/>
                </a:lnTo>
                <a:moveTo>
                  <a:pt x="10979121" y="1981201"/>
                </a:moveTo>
                <a:lnTo>
                  <a:pt x="10979121" y="2575102"/>
                </a:lnTo>
                <a:lnTo>
                  <a:pt x="11575986" y="2575102"/>
                </a:lnTo>
                <a:lnTo>
                  <a:pt x="11575986" y="2581274"/>
                </a:lnTo>
                <a:lnTo>
                  <a:pt x="11582330" y="2581274"/>
                </a:lnTo>
                <a:lnTo>
                  <a:pt x="11582330" y="2575102"/>
                </a:lnTo>
                <a:lnTo>
                  <a:pt x="11575986" y="2575102"/>
                </a:lnTo>
                <a:lnTo>
                  <a:pt x="11575986" y="1981201"/>
                </a:lnTo>
                <a:lnTo>
                  <a:pt x="10979121" y="1981201"/>
                </a:lnTo>
                <a:moveTo>
                  <a:pt x="10369570" y="1981201"/>
                </a:moveTo>
                <a:lnTo>
                  <a:pt x="10369570" y="1981201"/>
                </a:lnTo>
                <a:lnTo>
                  <a:pt x="10369570" y="2575102"/>
                </a:lnTo>
                <a:lnTo>
                  <a:pt x="10966435" y="2575102"/>
                </a:lnTo>
                <a:lnTo>
                  <a:pt x="10966435" y="2581274"/>
                </a:lnTo>
                <a:lnTo>
                  <a:pt x="10972778" y="2581274"/>
                </a:lnTo>
                <a:lnTo>
                  <a:pt x="10972778" y="2575102"/>
                </a:lnTo>
                <a:lnTo>
                  <a:pt x="10966435" y="2575102"/>
                </a:lnTo>
                <a:lnTo>
                  <a:pt x="10966435" y="1981201"/>
                </a:lnTo>
                <a:lnTo>
                  <a:pt x="10369570" y="1981201"/>
                </a:lnTo>
                <a:moveTo>
                  <a:pt x="11588795" y="1981201"/>
                </a:moveTo>
                <a:lnTo>
                  <a:pt x="11588795" y="1981201"/>
                </a:lnTo>
                <a:lnTo>
                  <a:pt x="11588795" y="2575102"/>
                </a:lnTo>
                <a:lnTo>
                  <a:pt x="12185660" y="2575102"/>
                </a:lnTo>
                <a:lnTo>
                  <a:pt x="12185660" y="2581274"/>
                </a:lnTo>
                <a:lnTo>
                  <a:pt x="12192003" y="2581274"/>
                </a:lnTo>
                <a:lnTo>
                  <a:pt x="12192003" y="2575102"/>
                </a:lnTo>
                <a:lnTo>
                  <a:pt x="12185660" y="2575102"/>
                </a:lnTo>
                <a:lnTo>
                  <a:pt x="12185660" y="1981201"/>
                </a:lnTo>
                <a:lnTo>
                  <a:pt x="11588795" y="1981201"/>
                </a:lnTo>
                <a:moveTo>
                  <a:pt x="616017" y="1371596"/>
                </a:moveTo>
                <a:lnTo>
                  <a:pt x="616017" y="1968445"/>
                </a:lnTo>
                <a:lnTo>
                  <a:pt x="1212882" y="1968445"/>
                </a:lnTo>
                <a:lnTo>
                  <a:pt x="1212882" y="1974823"/>
                </a:lnTo>
                <a:lnTo>
                  <a:pt x="1219225" y="1974823"/>
                </a:lnTo>
                <a:lnTo>
                  <a:pt x="1219225" y="1971669"/>
                </a:lnTo>
                <a:lnTo>
                  <a:pt x="1219225" y="1971669"/>
                </a:lnTo>
                <a:lnTo>
                  <a:pt x="1219225" y="1968445"/>
                </a:lnTo>
                <a:lnTo>
                  <a:pt x="1212882" y="1968445"/>
                </a:lnTo>
                <a:lnTo>
                  <a:pt x="1212882" y="1371596"/>
                </a:lnTo>
                <a:lnTo>
                  <a:pt x="616017" y="1371596"/>
                </a:lnTo>
                <a:moveTo>
                  <a:pt x="3054344" y="1371596"/>
                </a:moveTo>
                <a:lnTo>
                  <a:pt x="3054344" y="1968445"/>
                </a:lnTo>
                <a:lnTo>
                  <a:pt x="3651209" y="1968445"/>
                </a:lnTo>
                <a:lnTo>
                  <a:pt x="3651209" y="1974823"/>
                </a:lnTo>
                <a:lnTo>
                  <a:pt x="3657552" y="1974823"/>
                </a:lnTo>
                <a:lnTo>
                  <a:pt x="3657552" y="1968445"/>
                </a:lnTo>
                <a:lnTo>
                  <a:pt x="3651209" y="1968445"/>
                </a:lnTo>
                <a:lnTo>
                  <a:pt x="3651209" y="1371596"/>
                </a:lnTo>
                <a:lnTo>
                  <a:pt x="3054344" y="1371596"/>
                </a:lnTo>
                <a:moveTo>
                  <a:pt x="2444793" y="1371596"/>
                </a:moveTo>
                <a:lnTo>
                  <a:pt x="2444793" y="1968445"/>
                </a:lnTo>
                <a:lnTo>
                  <a:pt x="3041658" y="1968445"/>
                </a:lnTo>
                <a:lnTo>
                  <a:pt x="3041658" y="1974823"/>
                </a:lnTo>
                <a:lnTo>
                  <a:pt x="3048001" y="1974823"/>
                </a:lnTo>
                <a:lnTo>
                  <a:pt x="3048001" y="1968445"/>
                </a:lnTo>
                <a:lnTo>
                  <a:pt x="3041658" y="1968445"/>
                </a:lnTo>
                <a:lnTo>
                  <a:pt x="3041658" y="1371596"/>
                </a:lnTo>
                <a:lnTo>
                  <a:pt x="2444793" y="1371596"/>
                </a:lnTo>
                <a:moveTo>
                  <a:pt x="1835119" y="1371596"/>
                </a:moveTo>
                <a:lnTo>
                  <a:pt x="1835119" y="1968445"/>
                </a:lnTo>
                <a:lnTo>
                  <a:pt x="2431984" y="1968445"/>
                </a:lnTo>
                <a:lnTo>
                  <a:pt x="2431984" y="1974823"/>
                </a:lnTo>
                <a:lnTo>
                  <a:pt x="2438327" y="1974823"/>
                </a:lnTo>
                <a:lnTo>
                  <a:pt x="2438327" y="1968445"/>
                </a:lnTo>
                <a:lnTo>
                  <a:pt x="2431984" y="1968445"/>
                </a:lnTo>
                <a:lnTo>
                  <a:pt x="2431984" y="1371596"/>
                </a:lnTo>
                <a:lnTo>
                  <a:pt x="1835119" y="1371596"/>
                </a:lnTo>
                <a:moveTo>
                  <a:pt x="1225568" y="1371596"/>
                </a:moveTo>
                <a:lnTo>
                  <a:pt x="1225568" y="1371596"/>
                </a:lnTo>
                <a:lnTo>
                  <a:pt x="1225568" y="1371596"/>
                </a:lnTo>
                <a:lnTo>
                  <a:pt x="1225568" y="1968445"/>
                </a:lnTo>
                <a:lnTo>
                  <a:pt x="1822433" y="1968445"/>
                </a:lnTo>
                <a:lnTo>
                  <a:pt x="1822433" y="1828817"/>
                </a:lnTo>
                <a:lnTo>
                  <a:pt x="1822433" y="1828817"/>
                </a:lnTo>
                <a:lnTo>
                  <a:pt x="1822433" y="1371596"/>
                </a:lnTo>
                <a:lnTo>
                  <a:pt x="1225568" y="1371596"/>
                </a:lnTo>
                <a:moveTo>
                  <a:pt x="6102345" y="1371596"/>
                </a:moveTo>
                <a:lnTo>
                  <a:pt x="6102345" y="1828817"/>
                </a:lnTo>
                <a:lnTo>
                  <a:pt x="6102345" y="1968445"/>
                </a:lnTo>
                <a:lnTo>
                  <a:pt x="6699210" y="1968445"/>
                </a:lnTo>
                <a:lnTo>
                  <a:pt x="6699210" y="1828817"/>
                </a:lnTo>
                <a:lnTo>
                  <a:pt x="6699210" y="1371596"/>
                </a:lnTo>
                <a:lnTo>
                  <a:pt x="6102345" y="1371596"/>
                </a:lnTo>
                <a:moveTo>
                  <a:pt x="5492793" y="1371596"/>
                </a:moveTo>
                <a:lnTo>
                  <a:pt x="5492793" y="1968445"/>
                </a:lnTo>
                <a:lnTo>
                  <a:pt x="6089658" y="1968445"/>
                </a:lnTo>
                <a:lnTo>
                  <a:pt x="6089658" y="1828817"/>
                </a:lnTo>
                <a:lnTo>
                  <a:pt x="6089658" y="1371596"/>
                </a:lnTo>
                <a:lnTo>
                  <a:pt x="5492793" y="1371596"/>
                </a:lnTo>
                <a:moveTo>
                  <a:pt x="4883120" y="1371596"/>
                </a:moveTo>
                <a:lnTo>
                  <a:pt x="4883120" y="1968445"/>
                </a:lnTo>
                <a:lnTo>
                  <a:pt x="5479985" y="1968445"/>
                </a:lnTo>
                <a:lnTo>
                  <a:pt x="5479985" y="1828817"/>
                </a:lnTo>
                <a:lnTo>
                  <a:pt x="5479985" y="1828817"/>
                </a:lnTo>
                <a:lnTo>
                  <a:pt x="5479985" y="1371596"/>
                </a:lnTo>
                <a:lnTo>
                  <a:pt x="4883120" y="1371596"/>
                </a:lnTo>
                <a:moveTo>
                  <a:pt x="3664017" y="1371596"/>
                </a:moveTo>
                <a:lnTo>
                  <a:pt x="3664017" y="1371596"/>
                </a:lnTo>
                <a:lnTo>
                  <a:pt x="3664017" y="1371596"/>
                </a:lnTo>
                <a:lnTo>
                  <a:pt x="3664017" y="1968445"/>
                </a:lnTo>
                <a:lnTo>
                  <a:pt x="4260882" y="1968445"/>
                </a:lnTo>
                <a:lnTo>
                  <a:pt x="4260882" y="1828817"/>
                </a:lnTo>
                <a:lnTo>
                  <a:pt x="4260882" y="1828817"/>
                </a:lnTo>
                <a:lnTo>
                  <a:pt x="4260882" y="1371596"/>
                </a:lnTo>
                <a:lnTo>
                  <a:pt x="3664017" y="1371596"/>
                </a:lnTo>
                <a:moveTo>
                  <a:pt x="8540794" y="1371596"/>
                </a:moveTo>
                <a:lnTo>
                  <a:pt x="8540794" y="1828817"/>
                </a:lnTo>
                <a:lnTo>
                  <a:pt x="8540794" y="1968445"/>
                </a:lnTo>
                <a:lnTo>
                  <a:pt x="9137659" y="1968445"/>
                </a:lnTo>
                <a:lnTo>
                  <a:pt x="9137659" y="1828817"/>
                </a:lnTo>
                <a:lnTo>
                  <a:pt x="9137659" y="1371596"/>
                </a:lnTo>
                <a:lnTo>
                  <a:pt x="8540794" y="1371596"/>
                </a:lnTo>
                <a:moveTo>
                  <a:pt x="7931121" y="1371596"/>
                </a:moveTo>
                <a:lnTo>
                  <a:pt x="7931121" y="1828817"/>
                </a:lnTo>
                <a:lnTo>
                  <a:pt x="7931121" y="1968445"/>
                </a:lnTo>
                <a:lnTo>
                  <a:pt x="8527986" y="1968445"/>
                </a:lnTo>
                <a:lnTo>
                  <a:pt x="8527986" y="1828817"/>
                </a:lnTo>
                <a:lnTo>
                  <a:pt x="8527986" y="1371596"/>
                </a:lnTo>
                <a:lnTo>
                  <a:pt x="7931121" y="1371596"/>
                </a:lnTo>
                <a:moveTo>
                  <a:pt x="7321569" y="1371596"/>
                </a:moveTo>
                <a:lnTo>
                  <a:pt x="7321569" y="1828817"/>
                </a:lnTo>
                <a:lnTo>
                  <a:pt x="7321569" y="1968445"/>
                </a:lnTo>
                <a:lnTo>
                  <a:pt x="7918434" y="1968445"/>
                </a:lnTo>
                <a:lnTo>
                  <a:pt x="7918434" y="1828817"/>
                </a:lnTo>
                <a:lnTo>
                  <a:pt x="7918434" y="1371596"/>
                </a:lnTo>
                <a:lnTo>
                  <a:pt x="7321569" y="1371596"/>
                </a:lnTo>
                <a:moveTo>
                  <a:pt x="11588795" y="1371596"/>
                </a:moveTo>
                <a:lnTo>
                  <a:pt x="11588795" y="1828817"/>
                </a:lnTo>
                <a:lnTo>
                  <a:pt x="11588795" y="1968445"/>
                </a:lnTo>
                <a:lnTo>
                  <a:pt x="12185660" y="1968445"/>
                </a:lnTo>
                <a:lnTo>
                  <a:pt x="12185660" y="1828817"/>
                </a:lnTo>
                <a:lnTo>
                  <a:pt x="12185660" y="1371596"/>
                </a:lnTo>
                <a:lnTo>
                  <a:pt x="11588795" y="1371596"/>
                </a:lnTo>
                <a:moveTo>
                  <a:pt x="10979121" y="1371596"/>
                </a:moveTo>
                <a:lnTo>
                  <a:pt x="10979121" y="1828817"/>
                </a:lnTo>
                <a:lnTo>
                  <a:pt x="10979121" y="1968445"/>
                </a:lnTo>
                <a:lnTo>
                  <a:pt x="11575986" y="1968445"/>
                </a:lnTo>
                <a:lnTo>
                  <a:pt x="11575986" y="1828817"/>
                </a:lnTo>
                <a:lnTo>
                  <a:pt x="11575986" y="1371596"/>
                </a:lnTo>
                <a:lnTo>
                  <a:pt x="10979121" y="1371596"/>
                </a:lnTo>
                <a:moveTo>
                  <a:pt x="10369570" y="1371596"/>
                </a:moveTo>
                <a:lnTo>
                  <a:pt x="10369570" y="1828817"/>
                </a:lnTo>
                <a:lnTo>
                  <a:pt x="10369570" y="1968445"/>
                </a:lnTo>
                <a:lnTo>
                  <a:pt x="10966435" y="1968445"/>
                </a:lnTo>
                <a:lnTo>
                  <a:pt x="10966435" y="1828817"/>
                </a:lnTo>
                <a:lnTo>
                  <a:pt x="10966435" y="1371596"/>
                </a:lnTo>
                <a:lnTo>
                  <a:pt x="10369570" y="1371596"/>
                </a:lnTo>
                <a:moveTo>
                  <a:pt x="9759897" y="1371596"/>
                </a:moveTo>
                <a:lnTo>
                  <a:pt x="9759897" y="1828817"/>
                </a:lnTo>
                <a:lnTo>
                  <a:pt x="9759897" y="1968445"/>
                </a:lnTo>
                <a:lnTo>
                  <a:pt x="10356762" y="1968445"/>
                </a:lnTo>
                <a:lnTo>
                  <a:pt x="10356762" y="1828817"/>
                </a:lnTo>
                <a:lnTo>
                  <a:pt x="10356762" y="1371596"/>
                </a:lnTo>
                <a:lnTo>
                  <a:pt x="9759897" y="1371596"/>
                </a:lnTo>
                <a:moveTo>
                  <a:pt x="9150345" y="1371596"/>
                </a:moveTo>
                <a:lnTo>
                  <a:pt x="9150345" y="1371596"/>
                </a:lnTo>
                <a:lnTo>
                  <a:pt x="9150345" y="1828817"/>
                </a:lnTo>
                <a:lnTo>
                  <a:pt x="9150345" y="1968445"/>
                </a:lnTo>
                <a:lnTo>
                  <a:pt x="9747210" y="1968445"/>
                </a:lnTo>
                <a:lnTo>
                  <a:pt x="9747210" y="1828817"/>
                </a:lnTo>
                <a:lnTo>
                  <a:pt x="9747210" y="1371596"/>
                </a:lnTo>
                <a:lnTo>
                  <a:pt x="9150345" y="1371596"/>
                </a:lnTo>
                <a:moveTo>
                  <a:pt x="616017" y="761990"/>
                </a:moveTo>
                <a:lnTo>
                  <a:pt x="616017" y="761990"/>
                </a:lnTo>
                <a:lnTo>
                  <a:pt x="616017" y="761990"/>
                </a:lnTo>
                <a:lnTo>
                  <a:pt x="616017" y="1355891"/>
                </a:lnTo>
                <a:lnTo>
                  <a:pt x="1212882" y="1355891"/>
                </a:lnTo>
                <a:lnTo>
                  <a:pt x="1212882" y="1362063"/>
                </a:lnTo>
                <a:lnTo>
                  <a:pt x="1219225" y="1362063"/>
                </a:lnTo>
                <a:lnTo>
                  <a:pt x="1219225" y="1355891"/>
                </a:lnTo>
                <a:lnTo>
                  <a:pt x="1212882" y="1355891"/>
                </a:lnTo>
                <a:lnTo>
                  <a:pt x="1212882" y="761990"/>
                </a:lnTo>
                <a:lnTo>
                  <a:pt x="616017" y="761990"/>
                </a:lnTo>
                <a:moveTo>
                  <a:pt x="1225568" y="761990"/>
                </a:moveTo>
                <a:lnTo>
                  <a:pt x="1225568" y="761990"/>
                </a:lnTo>
                <a:lnTo>
                  <a:pt x="1225568" y="761990"/>
                </a:lnTo>
                <a:lnTo>
                  <a:pt x="1225568" y="1355891"/>
                </a:lnTo>
                <a:lnTo>
                  <a:pt x="1822433" y="1355891"/>
                </a:lnTo>
                <a:lnTo>
                  <a:pt x="1822433" y="1362063"/>
                </a:lnTo>
                <a:lnTo>
                  <a:pt x="1828776" y="1362063"/>
                </a:lnTo>
                <a:lnTo>
                  <a:pt x="1828776" y="1355891"/>
                </a:lnTo>
                <a:lnTo>
                  <a:pt x="1822433" y="1355891"/>
                </a:lnTo>
                <a:lnTo>
                  <a:pt x="1822433" y="761990"/>
                </a:lnTo>
                <a:lnTo>
                  <a:pt x="1225568" y="761990"/>
                </a:lnTo>
                <a:moveTo>
                  <a:pt x="1835241" y="761990"/>
                </a:moveTo>
                <a:lnTo>
                  <a:pt x="1835241" y="761990"/>
                </a:lnTo>
                <a:lnTo>
                  <a:pt x="1835241" y="761990"/>
                </a:lnTo>
                <a:lnTo>
                  <a:pt x="1835241" y="1355891"/>
                </a:lnTo>
                <a:lnTo>
                  <a:pt x="2432106" y="1355891"/>
                </a:lnTo>
                <a:lnTo>
                  <a:pt x="2432106" y="1362063"/>
                </a:lnTo>
                <a:lnTo>
                  <a:pt x="2438449" y="1362063"/>
                </a:lnTo>
                <a:lnTo>
                  <a:pt x="2438449" y="1355891"/>
                </a:lnTo>
                <a:lnTo>
                  <a:pt x="2432106" y="1355891"/>
                </a:lnTo>
                <a:lnTo>
                  <a:pt x="2432106" y="761990"/>
                </a:lnTo>
                <a:lnTo>
                  <a:pt x="1835241" y="761990"/>
                </a:lnTo>
                <a:moveTo>
                  <a:pt x="2444793" y="761990"/>
                </a:moveTo>
                <a:lnTo>
                  <a:pt x="2444793" y="761990"/>
                </a:lnTo>
                <a:lnTo>
                  <a:pt x="2444793" y="761990"/>
                </a:lnTo>
                <a:lnTo>
                  <a:pt x="2444793" y="1355891"/>
                </a:lnTo>
                <a:lnTo>
                  <a:pt x="3041658" y="1355891"/>
                </a:lnTo>
                <a:lnTo>
                  <a:pt x="3041658" y="1362063"/>
                </a:lnTo>
                <a:lnTo>
                  <a:pt x="3048001" y="1362063"/>
                </a:lnTo>
                <a:lnTo>
                  <a:pt x="3048001" y="1355891"/>
                </a:lnTo>
                <a:lnTo>
                  <a:pt x="3041658" y="1355891"/>
                </a:lnTo>
                <a:lnTo>
                  <a:pt x="3041658" y="761990"/>
                </a:lnTo>
                <a:lnTo>
                  <a:pt x="2444793" y="761990"/>
                </a:lnTo>
                <a:moveTo>
                  <a:pt x="3664017" y="761990"/>
                </a:moveTo>
                <a:lnTo>
                  <a:pt x="3664017" y="761990"/>
                </a:lnTo>
                <a:lnTo>
                  <a:pt x="3664017" y="761990"/>
                </a:lnTo>
                <a:lnTo>
                  <a:pt x="3664017" y="1355891"/>
                </a:lnTo>
                <a:lnTo>
                  <a:pt x="4260882" y="1355891"/>
                </a:lnTo>
                <a:lnTo>
                  <a:pt x="4260882" y="1362063"/>
                </a:lnTo>
                <a:lnTo>
                  <a:pt x="4267225" y="1362063"/>
                </a:lnTo>
                <a:lnTo>
                  <a:pt x="4267225" y="1362063"/>
                </a:lnTo>
                <a:lnTo>
                  <a:pt x="4267225" y="1355891"/>
                </a:lnTo>
                <a:lnTo>
                  <a:pt x="4260882" y="1355891"/>
                </a:lnTo>
                <a:lnTo>
                  <a:pt x="4260882" y="761990"/>
                </a:lnTo>
                <a:lnTo>
                  <a:pt x="3664017" y="761990"/>
                </a:lnTo>
                <a:moveTo>
                  <a:pt x="4273569" y="761990"/>
                </a:moveTo>
                <a:lnTo>
                  <a:pt x="4273569" y="761990"/>
                </a:lnTo>
                <a:lnTo>
                  <a:pt x="4273569" y="761990"/>
                </a:lnTo>
                <a:lnTo>
                  <a:pt x="4273569" y="1355891"/>
                </a:lnTo>
                <a:lnTo>
                  <a:pt x="4870434" y="1355891"/>
                </a:lnTo>
                <a:lnTo>
                  <a:pt x="4870434" y="1362063"/>
                </a:lnTo>
                <a:lnTo>
                  <a:pt x="4876777" y="1362063"/>
                </a:lnTo>
                <a:lnTo>
                  <a:pt x="4876777" y="1355891"/>
                </a:lnTo>
                <a:lnTo>
                  <a:pt x="4870434" y="1355891"/>
                </a:lnTo>
                <a:lnTo>
                  <a:pt x="4870434" y="761990"/>
                </a:lnTo>
                <a:lnTo>
                  <a:pt x="4273569" y="761990"/>
                </a:lnTo>
                <a:moveTo>
                  <a:pt x="4883120" y="761990"/>
                </a:moveTo>
                <a:lnTo>
                  <a:pt x="4883120" y="761990"/>
                </a:lnTo>
                <a:lnTo>
                  <a:pt x="4883120" y="1355891"/>
                </a:lnTo>
                <a:lnTo>
                  <a:pt x="5479985" y="1355891"/>
                </a:lnTo>
                <a:lnTo>
                  <a:pt x="5479985" y="1362063"/>
                </a:lnTo>
                <a:lnTo>
                  <a:pt x="5486328" y="1362063"/>
                </a:lnTo>
                <a:lnTo>
                  <a:pt x="5486328" y="1355891"/>
                </a:lnTo>
                <a:lnTo>
                  <a:pt x="5479985" y="1355891"/>
                </a:lnTo>
                <a:lnTo>
                  <a:pt x="5479985" y="761990"/>
                </a:lnTo>
                <a:lnTo>
                  <a:pt x="4883120" y="761990"/>
                </a:lnTo>
                <a:moveTo>
                  <a:pt x="5492793" y="761990"/>
                </a:moveTo>
                <a:lnTo>
                  <a:pt x="5492793" y="761990"/>
                </a:lnTo>
                <a:lnTo>
                  <a:pt x="5492793" y="761990"/>
                </a:lnTo>
                <a:lnTo>
                  <a:pt x="5492793" y="1355891"/>
                </a:lnTo>
                <a:lnTo>
                  <a:pt x="6089658" y="1355891"/>
                </a:lnTo>
                <a:lnTo>
                  <a:pt x="6089658" y="1362063"/>
                </a:lnTo>
                <a:lnTo>
                  <a:pt x="6096001" y="1362063"/>
                </a:lnTo>
                <a:lnTo>
                  <a:pt x="6096001" y="1355891"/>
                </a:lnTo>
                <a:lnTo>
                  <a:pt x="6089658" y="1355891"/>
                </a:lnTo>
                <a:lnTo>
                  <a:pt x="6089658" y="761990"/>
                </a:lnTo>
                <a:lnTo>
                  <a:pt x="5492793" y="761990"/>
                </a:lnTo>
                <a:moveTo>
                  <a:pt x="6102345" y="761990"/>
                </a:moveTo>
                <a:lnTo>
                  <a:pt x="6102345" y="761990"/>
                </a:lnTo>
                <a:lnTo>
                  <a:pt x="6102345" y="1355891"/>
                </a:lnTo>
                <a:lnTo>
                  <a:pt x="6699210" y="1355891"/>
                </a:lnTo>
                <a:lnTo>
                  <a:pt x="6699210" y="1362063"/>
                </a:lnTo>
                <a:lnTo>
                  <a:pt x="6705553" y="1362063"/>
                </a:lnTo>
                <a:lnTo>
                  <a:pt x="6705553" y="1355891"/>
                </a:lnTo>
                <a:lnTo>
                  <a:pt x="6699210" y="1355891"/>
                </a:lnTo>
                <a:lnTo>
                  <a:pt x="6699210" y="761990"/>
                </a:lnTo>
                <a:lnTo>
                  <a:pt x="6102345" y="761990"/>
                </a:lnTo>
                <a:moveTo>
                  <a:pt x="6711896" y="761990"/>
                </a:moveTo>
                <a:lnTo>
                  <a:pt x="6711896" y="761990"/>
                </a:lnTo>
                <a:lnTo>
                  <a:pt x="6711896" y="1355891"/>
                </a:lnTo>
                <a:lnTo>
                  <a:pt x="7308761" y="1355891"/>
                </a:lnTo>
                <a:lnTo>
                  <a:pt x="7308761" y="1362063"/>
                </a:lnTo>
                <a:lnTo>
                  <a:pt x="7315104" y="1362063"/>
                </a:lnTo>
                <a:lnTo>
                  <a:pt x="7315104" y="1355891"/>
                </a:lnTo>
                <a:lnTo>
                  <a:pt x="7308761" y="1355891"/>
                </a:lnTo>
                <a:lnTo>
                  <a:pt x="7308761" y="761990"/>
                </a:lnTo>
                <a:lnTo>
                  <a:pt x="6711896" y="761990"/>
                </a:lnTo>
                <a:moveTo>
                  <a:pt x="7321569" y="761990"/>
                </a:moveTo>
                <a:lnTo>
                  <a:pt x="7321569" y="761990"/>
                </a:lnTo>
                <a:lnTo>
                  <a:pt x="7321569" y="1355891"/>
                </a:lnTo>
                <a:lnTo>
                  <a:pt x="7918434" y="1355891"/>
                </a:lnTo>
                <a:lnTo>
                  <a:pt x="7918434" y="1362063"/>
                </a:lnTo>
                <a:lnTo>
                  <a:pt x="7924778" y="1362063"/>
                </a:lnTo>
                <a:lnTo>
                  <a:pt x="7924778" y="1355891"/>
                </a:lnTo>
                <a:lnTo>
                  <a:pt x="7918434" y="1355891"/>
                </a:lnTo>
                <a:lnTo>
                  <a:pt x="7918434" y="761990"/>
                </a:lnTo>
                <a:lnTo>
                  <a:pt x="7321569" y="761990"/>
                </a:lnTo>
                <a:moveTo>
                  <a:pt x="7931121" y="761990"/>
                </a:moveTo>
                <a:lnTo>
                  <a:pt x="7931121" y="761990"/>
                </a:lnTo>
                <a:lnTo>
                  <a:pt x="7931121" y="1355891"/>
                </a:lnTo>
                <a:lnTo>
                  <a:pt x="8527986" y="1355891"/>
                </a:lnTo>
                <a:lnTo>
                  <a:pt x="8527986" y="1362063"/>
                </a:lnTo>
                <a:lnTo>
                  <a:pt x="8534329" y="1362063"/>
                </a:lnTo>
                <a:lnTo>
                  <a:pt x="8534329" y="1355891"/>
                </a:lnTo>
                <a:lnTo>
                  <a:pt x="8527986" y="1355891"/>
                </a:lnTo>
                <a:lnTo>
                  <a:pt x="8527986" y="761990"/>
                </a:lnTo>
                <a:lnTo>
                  <a:pt x="7931121" y="761990"/>
                </a:lnTo>
                <a:moveTo>
                  <a:pt x="9150345" y="761990"/>
                </a:moveTo>
                <a:lnTo>
                  <a:pt x="9150345" y="761990"/>
                </a:lnTo>
                <a:lnTo>
                  <a:pt x="9150345" y="1355891"/>
                </a:lnTo>
                <a:lnTo>
                  <a:pt x="9747210" y="1355891"/>
                </a:lnTo>
                <a:lnTo>
                  <a:pt x="9747210" y="1362063"/>
                </a:lnTo>
                <a:lnTo>
                  <a:pt x="9753554" y="1362063"/>
                </a:lnTo>
                <a:lnTo>
                  <a:pt x="9753554" y="1355891"/>
                </a:lnTo>
                <a:lnTo>
                  <a:pt x="9747210" y="1355891"/>
                </a:lnTo>
                <a:lnTo>
                  <a:pt x="9747210" y="761990"/>
                </a:lnTo>
                <a:lnTo>
                  <a:pt x="9150345" y="761990"/>
                </a:lnTo>
                <a:moveTo>
                  <a:pt x="9759897" y="761990"/>
                </a:moveTo>
                <a:lnTo>
                  <a:pt x="9759897" y="761990"/>
                </a:lnTo>
                <a:lnTo>
                  <a:pt x="9759897" y="1355891"/>
                </a:lnTo>
                <a:lnTo>
                  <a:pt x="10356762" y="1355891"/>
                </a:lnTo>
                <a:lnTo>
                  <a:pt x="10356762" y="1362063"/>
                </a:lnTo>
                <a:lnTo>
                  <a:pt x="10363105" y="1362063"/>
                </a:lnTo>
                <a:lnTo>
                  <a:pt x="10363105" y="1355891"/>
                </a:lnTo>
                <a:lnTo>
                  <a:pt x="10356762" y="1355891"/>
                </a:lnTo>
                <a:lnTo>
                  <a:pt x="10356762" y="761990"/>
                </a:lnTo>
                <a:lnTo>
                  <a:pt x="9759897" y="761990"/>
                </a:lnTo>
                <a:moveTo>
                  <a:pt x="10369570" y="761990"/>
                </a:moveTo>
                <a:lnTo>
                  <a:pt x="10369570" y="761990"/>
                </a:lnTo>
                <a:lnTo>
                  <a:pt x="10369570" y="1355891"/>
                </a:lnTo>
                <a:lnTo>
                  <a:pt x="10966435" y="1355891"/>
                </a:lnTo>
                <a:lnTo>
                  <a:pt x="10966435" y="1362063"/>
                </a:lnTo>
                <a:lnTo>
                  <a:pt x="10972778" y="1362063"/>
                </a:lnTo>
                <a:lnTo>
                  <a:pt x="10972778" y="1355891"/>
                </a:lnTo>
                <a:lnTo>
                  <a:pt x="10966435" y="1355891"/>
                </a:lnTo>
                <a:lnTo>
                  <a:pt x="10966435" y="761990"/>
                </a:lnTo>
                <a:lnTo>
                  <a:pt x="10369570" y="761990"/>
                </a:lnTo>
                <a:moveTo>
                  <a:pt x="10979121" y="761990"/>
                </a:moveTo>
                <a:lnTo>
                  <a:pt x="10979121" y="761990"/>
                </a:lnTo>
                <a:lnTo>
                  <a:pt x="10979121" y="1355891"/>
                </a:lnTo>
                <a:lnTo>
                  <a:pt x="11575986" y="1355891"/>
                </a:lnTo>
                <a:lnTo>
                  <a:pt x="11575986" y="1362063"/>
                </a:lnTo>
                <a:lnTo>
                  <a:pt x="11582330" y="1362063"/>
                </a:lnTo>
                <a:lnTo>
                  <a:pt x="11582330" y="1355891"/>
                </a:lnTo>
                <a:lnTo>
                  <a:pt x="11575986" y="1355891"/>
                </a:lnTo>
                <a:lnTo>
                  <a:pt x="11575986" y="761990"/>
                </a:lnTo>
                <a:lnTo>
                  <a:pt x="10979121" y="761990"/>
                </a:lnTo>
                <a:moveTo>
                  <a:pt x="11588795" y="761990"/>
                </a:moveTo>
                <a:lnTo>
                  <a:pt x="11588795" y="761990"/>
                </a:lnTo>
                <a:lnTo>
                  <a:pt x="11588795" y="1355891"/>
                </a:lnTo>
                <a:lnTo>
                  <a:pt x="12185660" y="1355891"/>
                </a:lnTo>
                <a:lnTo>
                  <a:pt x="12185660" y="1362063"/>
                </a:lnTo>
                <a:lnTo>
                  <a:pt x="12192003" y="1362063"/>
                </a:lnTo>
                <a:lnTo>
                  <a:pt x="12192003" y="1355891"/>
                </a:lnTo>
                <a:lnTo>
                  <a:pt x="12185660" y="1355891"/>
                </a:lnTo>
                <a:lnTo>
                  <a:pt x="12185660" y="761990"/>
                </a:lnTo>
                <a:lnTo>
                  <a:pt x="11588795" y="761990"/>
                </a:lnTo>
                <a:moveTo>
                  <a:pt x="12185660" y="0"/>
                </a:moveTo>
                <a:lnTo>
                  <a:pt x="12198346" y="0"/>
                </a:lnTo>
                <a:lnTo>
                  <a:pt x="12198346" y="609606"/>
                </a:lnTo>
                <a:lnTo>
                  <a:pt x="12198346" y="754172"/>
                </a:lnTo>
                <a:lnTo>
                  <a:pt x="12198346" y="762058"/>
                </a:lnTo>
                <a:lnTo>
                  <a:pt x="12198346" y="1362132"/>
                </a:lnTo>
                <a:lnTo>
                  <a:pt x="12198346" y="1363777"/>
                </a:lnTo>
                <a:lnTo>
                  <a:pt x="12198346" y="1371664"/>
                </a:lnTo>
                <a:lnTo>
                  <a:pt x="12198346" y="1828886"/>
                </a:lnTo>
                <a:lnTo>
                  <a:pt x="12198346" y="1974892"/>
                </a:lnTo>
                <a:lnTo>
                  <a:pt x="12198346" y="1981270"/>
                </a:lnTo>
                <a:lnTo>
                  <a:pt x="12198346" y="2581343"/>
                </a:lnTo>
                <a:lnTo>
                  <a:pt x="12198346" y="2582989"/>
                </a:lnTo>
                <a:lnTo>
                  <a:pt x="12198346" y="2590876"/>
                </a:lnTo>
                <a:lnTo>
                  <a:pt x="12198346" y="3194103"/>
                </a:lnTo>
                <a:lnTo>
                  <a:pt x="12198346" y="3200481"/>
                </a:lnTo>
                <a:lnTo>
                  <a:pt x="12198346" y="3200481"/>
                </a:lnTo>
                <a:lnTo>
                  <a:pt x="12198346" y="3803778"/>
                </a:lnTo>
                <a:lnTo>
                  <a:pt x="12198346" y="3810087"/>
                </a:lnTo>
                <a:lnTo>
                  <a:pt x="12198346" y="4413383"/>
                </a:lnTo>
                <a:lnTo>
                  <a:pt x="12198346" y="4419693"/>
                </a:lnTo>
                <a:lnTo>
                  <a:pt x="12198346" y="5016611"/>
                </a:lnTo>
                <a:lnTo>
                  <a:pt x="12198346" y="5023058"/>
                </a:lnTo>
                <a:lnTo>
                  <a:pt x="12198346" y="5029367"/>
                </a:lnTo>
                <a:lnTo>
                  <a:pt x="12198346" y="5632526"/>
                </a:lnTo>
                <a:lnTo>
                  <a:pt x="12198346" y="5638973"/>
                </a:lnTo>
                <a:lnTo>
                  <a:pt x="12192003" y="5638973"/>
                </a:lnTo>
                <a:lnTo>
                  <a:pt x="11588795" y="5638973"/>
                </a:lnTo>
                <a:lnTo>
                  <a:pt x="11582451" y="5638973"/>
                </a:lnTo>
                <a:lnTo>
                  <a:pt x="10979243" y="5638973"/>
                </a:lnTo>
                <a:lnTo>
                  <a:pt x="10972900" y="5638973"/>
                </a:lnTo>
                <a:lnTo>
                  <a:pt x="10972900" y="5643705"/>
                </a:lnTo>
                <a:lnTo>
                  <a:pt x="10979243" y="5643705"/>
                </a:lnTo>
                <a:lnTo>
                  <a:pt x="10979243" y="6236097"/>
                </a:lnTo>
                <a:lnTo>
                  <a:pt x="11576108" y="6236097"/>
                </a:lnTo>
                <a:lnTo>
                  <a:pt x="11576108" y="6242338"/>
                </a:lnTo>
                <a:lnTo>
                  <a:pt x="11582451" y="6242338"/>
                </a:lnTo>
                <a:lnTo>
                  <a:pt x="11582451" y="6236097"/>
                </a:lnTo>
                <a:lnTo>
                  <a:pt x="11576108" y="6236097"/>
                </a:lnTo>
                <a:lnTo>
                  <a:pt x="11576108" y="5643705"/>
                </a:lnTo>
                <a:lnTo>
                  <a:pt x="11588794" y="5643705"/>
                </a:lnTo>
                <a:lnTo>
                  <a:pt x="11588794" y="6236097"/>
                </a:lnTo>
                <a:lnTo>
                  <a:pt x="12185659" y="6236097"/>
                </a:lnTo>
                <a:lnTo>
                  <a:pt x="12185659" y="6242338"/>
                </a:lnTo>
                <a:lnTo>
                  <a:pt x="12192003" y="6242338"/>
                </a:lnTo>
                <a:lnTo>
                  <a:pt x="12192003" y="6236097"/>
                </a:lnTo>
                <a:lnTo>
                  <a:pt x="12185659" y="6236097"/>
                </a:lnTo>
                <a:lnTo>
                  <a:pt x="12185659" y="5643705"/>
                </a:lnTo>
                <a:lnTo>
                  <a:pt x="12198346" y="5643705"/>
                </a:lnTo>
                <a:lnTo>
                  <a:pt x="12198346" y="6242338"/>
                </a:lnTo>
                <a:lnTo>
                  <a:pt x="12198346" y="6248578"/>
                </a:lnTo>
                <a:lnTo>
                  <a:pt x="12192003" y="6248578"/>
                </a:lnTo>
                <a:lnTo>
                  <a:pt x="11588794" y="6248578"/>
                </a:lnTo>
                <a:lnTo>
                  <a:pt x="11582451" y="6248578"/>
                </a:lnTo>
                <a:lnTo>
                  <a:pt x="10979243" y="6248578"/>
                </a:lnTo>
                <a:lnTo>
                  <a:pt x="10972900" y="6248578"/>
                </a:lnTo>
                <a:lnTo>
                  <a:pt x="10369691" y="6248578"/>
                </a:lnTo>
                <a:lnTo>
                  <a:pt x="10363348" y="6248578"/>
                </a:lnTo>
                <a:lnTo>
                  <a:pt x="9760140" y="6248578"/>
                </a:lnTo>
                <a:lnTo>
                  <a:pt x="9753797" y="6248578"/>
                </a:lnTo>
                <a:lnTo>
                  <a:pt x="9150589" y="6248578"/>
                </a:lnTo>
                <a:lnTo>
                  <a:pt x="9144245" y="6248578"/>
                </a:lnTo>
                <a:lnTo>
                  <a:pt x="8541037" y="6248578"/>
                </a:lnTo>
                <a:lnTo>
                  <a:pt x="8534694" y="6248578"/>
                </a:lnTo>
                <a:lnTo>
                  <a:pt x="7931486" y="6248578"/>
                </a:lnTo>
                <a:lnTo>
                  <a:pt x="7925143" y="6248578"/>
                </a:lnTo>
                <a:lnTo>
                  <a:pt x="7321934" y="6248578"/>
                </a:lnTo>
                <a:lnTo>
                  <a:pt x="7315591" y="6248578"/>
                </a:lnTo>
                <a:lnTo>
                  <a:pt x="6712383" y="6248578"/>
                </a:lnTo>
                <a:lnTo>
                  <a:pt x="6706040" y="6248578"/>
                </a:lnTo>
                <a:lnTo>
                  <a:pt x="6706040" y="6248578"/>
                </a:lnTo>
                <a:lnTo>
                  <a:pt x="6712383" y="6248578"/>
                </a:lnTo>
                <a:lnTo>
                  <a:pt x="6712383" y="6845634"/>
                </a:lnTo>
                <a:lnTo>
                  <a:pt x="7309248" y="6845634"/>
                </a:lnTo>
                <a:lnTo>
                  <a:pt x="7309248" y="6851943"/>
                </a:lnTo>
                <a:lnTo>
                  <a:pt x="7315591" y="6851943"/>
                </a:lnTo>
                <a:lnTo>
                  <a:pt x="7315591" y="6845634"/>
                </a:lnTo>
                <a:lnTo>
                  <a:pt x="7309248" y="6845634"/>
                </a:lnTo>
                <a:lnTo>
                  <a:pt x="7309248" y="6248578"/>
                </a:lnTo>
                <a:lnTo>
                  <a:pt x="7321934" y="6248578"/>
                </a:lnTo>
                <a:lnTo>
                  <a:pt x="7321934" y="6845634"/>
                </a:lnTo>
                <a:lnTo>
                  <a:pt x="7918799" y="6845634"/>
                </a:lnTo>
                <a:lnTo>
                  <a:pt x="7918799" y="6851943"/>
                </a:lnTo>
                <a:lnTo>
                  <a:pt x="7925143" y="6851943"/>
                </a:lnTo>
                <a:lnTo>
                  <a:pt x="7925143" y="6845634"/>
                </a:lnTo>
                <a:lnTo>
                  <a:pt x="7918799" y="6845634"/>
                </a:lnTo>
                <a:lnTo>
                  <a:pt x="7918799" y="6248578"/>
                </a:lnTo>
                <a:lnTo>
                  <a:pt x="7931486" y="6248578"/>
                </a:lnTo>
                <a:lnTo>
                  <a:pt x="7931486" y="6845634"/>
                </a:lnTo>
                <a:lnTo>
                  <a:pt x="8528351" y="6845634"/>
                </a:lnTo>
                <a:lnTo>
                  <a:pt x="8528351" y="6851943"/>
                </a:lnTo>
                <a:lnTo>
                  <a:pt x="8534694" y="6851943"/>
                </a:lnTo>
                <a:lnTo>
                  <a:pt x="8534694" y="6845634"/>
                </a:lnTo>
                <a:lnTo>
                  <a:pt x="8528351" y="6845634"/>
                </a:lnTo>
                <a:lnTo>
                  <a:pt x="8528351" y="6248578"/>
                </a:lnTo>
                <a:lnTo>
                  <a:pt x="8541037" y="6248578"/>
                </a:lnTo>
                <a:lnTo>
                  <a:pt x="8541037" y="6845634"/>
                </a:lnTo>
                <a:lnTo>
                  <a:pt x="9137902" y="6845634"/>
                </a:lnTo>
                <a:lnTo>
                  <a:pt x="9137902" y="6851943"/>
                </a:lnTo>
                <a:lnTo>
                  <a:pt x="9144245" y="6851943"/>
                </a:lnTo>
                <a:lnTo>
                  <a:pt x="9144245" y="6845634"/>
                </a:lnTo>
                <a:lnTo>
                  <a:pt x="9137902" y="6845634"/>
                </a:lnTo>
                <a:lnTo>
                  <a:pt x="9137902" y="6248578"/>
                </a:lnTo>
                <a:lnTo>
                  <a:pt x="9150588" y="6248578"/>
                </a:lnTo>
                <a:lnTo>
                  <a:pt x="9150588" y="6845634"/>
                </a:lnTo>
                <a:lnTo>
                  <a:pt x="9747453" y="6845634"/>
                </a:lnTo>
                <a:lnTo>
                  <a:pt x="9747453" y="6851943"/>
                </a:lnTo>
                <a:lnTo>
                  <a:pt x="9753797" y="6851943"/>
                </a:lnTo>
                <a:lnTo>
                  <a:pt x="9753797" y="6845634"/>
                </a:lnTo>
                <a:lnTo>
                  <a:pt x="9747453" y="6845634"/>
                </a:lnTo>
                <a:lnTo>
                  <a:pt x="9747453" y="6248578"/>
                </a:lnTo>
                <a:lnTo>
                  <a:pt x="9760140" y="6248578"/>
                </a:lnTo>
                <a:lnTo>
                  <a:pt x="9760140" y="6845634"/>
                </a:lnTo>
                <a:lnTo>
                  <a:pt x="10357005" y="6845634"/>
                </a:lnTo>
                <a:lnTo>
                  <a:pt x="10357005" y="6851943"/>
                </a:lnTo>
                <a:lnTo>
                  <a:pt x="10363348" y="6851943"/>
                </a:lnTo>
                <a:lnTo>
                  <a:pt x="10363348" y="6845634"/>
                </a:lnTo>
                <a:lnTo>
                  <a:pt x="10357005" y="6845634"/>
                </a:lnTo>
                <a:lnTo>
                  <a:pt x="10357005" y="6248578"/>
                </a:lnTo>
                <a:lnTo>
                  <a:pt x="10369691" y="6248578"/>
                </a:lnTo>
                <a:lnTo>
                  <a:pt x="10369691" y="6845634"/>
                </a:lnTo>
                <a:lnTo>
                  <a:pt x="10966556" y="6845634"/>
                </a:lnTo>
                <a:lnTo>
                  <a:pt x="10966556" y="6851943"/>
                </a:lnTo>
                <a:lnTo>
                  <a:pt x="10972899" y="6851943"/>
                </a:lnTo>
                <a:lnTo>
                  <a:pt x="10972899" y="6845634"/>
                </a:lnTo>
                <a:lnTo>
                  <a:pt x="10966556" y="6845634"/>
                </a:lnTo>
                <a:lnTo>
                  <a:pt x="10966556" y="6248578"/>
                </a:lnTo>
                <a:lnTo>
                  <a:pt x="10979242" y="6248578"/>
                </a:lnTo>
                <a:lnTo>
                  <a:pt x="10979242" y="6845634"/>
                </a:lnTo>
                <a:lnTo>
                  <a:pt x="11576107" y="6845634"/>
                </a:lnTo>
                <a:lnTo>
                  <a:pt x="11576107" y="6851943"/>
                </a:lnTo>
                <a:lnTo>
                  <a:pt x="11582450" y="6851943"/>
                </a:lnTo>
                <a:lnTo>
                  <a:pt x="11582450" y="6845634"/>
                </a:lnTo>
                <a:lnTo>
                  <a:pt x="11576107" y="6845634"/>
                </a:lnTo>
                <a:lnTo>
                  <a:pt x="11576107" y="6248578"/>
                </a:lnTo>
                <a:lnTo>
                  <a:pt x="11588794" y="6248578"/>
                </a:lnTo>
                <a:lnTo>
                  <a:pt x="11588794" y="6845634"/>
                </a:lnTo>
                <a:lnTo>
                  <a:pt x="12185659" y="6845634"/>
                </a:lnTo>
                <a:lnTo>
                  <a:pt x="12185659" y="6851943"/>
                </a:lnTo>
                <a:lnTo>
                  <a:pt x="12192002" y="6851943"/>
                </a:lnTo>
                <a:lnTo>
                  <a:pt x="12192002" y="6845634"/>
                </a:lnTo>
                <a:lnTo>
                  <a:pt x="12185659" y="6845634"/>
                </a:lnTo>
                <a:lnTo>
                  <a:pt x="12185659" y="6248578"/>
                </a:lnTo>
                <a:lnTo>
                  <a:pt x="12198345" y="6248578"/>
                </a:lnTo>
                <a:lnTo>
                  <a:pt x="12198345" y="6851875"/>
                </a:lnTo>
                <a:lnTo>
                  <a:pt x="12198345" y="6858184"/>
                </a:lnTo>
                <a:lnTo>
                  <a:pt x="12192002" y="6858184"/>
                </a:lnTo>
                <a:lnTo>
                  <a:pt x="11588793" y="6858184"/>
                </a:lnTo>
                <a:lnTo>
                  <a:pt x="11582450" y="6858184"/>
                </a:lnTo>
                <a:lnTo>
                  <a:pt x="10979242" y="6858184"/>
                </a:lnTo>
                <a:lnTo>
                  <a:pt x="10972899" y="6858184"/>
                </a:lnTo>
                <a:lnTo>
                  <a:pt x="10369691" y="6858184"/>
                </a:lnTo>
                <a:lnTo>
                  <a:pt x="10363347" y="6858184"/>
                </a:lnTo>
                <a:lnTo>
                  <a:pt x="9760139" y="6858184"/>
                </a:lnTo>
                <a:lnTo>
                  <a:pt x="9753796" y="6858184"/>
                </a:lnTo>
                <a:lnTo>
                  <a:pt x="9150588" y="6858184"/>
                </a:lnTo>
                <a:lnTo>
                  <a:pt x="9144245" y="6858184"/>
                </a:lnTo>
                <a:lnTo>
                  <a:pt x="8541036" y="6858184"/>
                </a:lnTo>
                <a:lnTo>
                  <a:pt x="8534693" y="6858184"/>
                </a:lnTo>
                <a:lnTo>
                  <a:pt x="7931485" y="6858184"/>
                </a:lnTo>
                <a:lnTo>
                  <a:pt x="7925142" y="6858184"/>
                </a:lnTo>
                <a:lnTo>
                  <a:pt x="7321934" y="6858184"/>
                </a:lnTo>
                <a:lnTo>
                  <a:pt x="7315590" y="6858184"/>
                </a:lnTo>
                <a:lnTo>
                  <a:pt x="6712382" y="6858184"/>
                </a:lnTo>
                <a:lnTo>
                  <a:pt x="6706039" y="6858184"/>
                </a:lnTo>
                <a:lnTo>
                  <a:pt x="6102831" y="6858184"/>
                </a:lnTo>
                <a:lnTo>
                  <a:pt x="6096487" y="6858184"/>
                </a:lnTo>
                <a:lnTo>
                  <a:pt x="5493279" y="6858184"/>
                </a:lnTo>
                <a:lnTo>
                  <a:pt x="5486936" y="6858184"/>
                </a:lnTo>
                <a:lnTo>
                  <a:pt x="4883728" y="6858184"/>
                </a:lnTo>
                <a:lnTo>
                  <a:pt x="4877385" y="6858184"/>
                </a:lnTo>
                <a:lnTo>
                  <a:pt x="4274176" y="6858184"/>
                </a:lnTo>
                <a:lnTo>
                  <a:pt x="4267833" y="6858184"/>
                </a:lnTo>
                <a:lnTo>
                  <a:pt x="3664625" y="6858184"/>
                </a:lnTo>
                <a:lnTo>
                  <a:pt x="3658282" y="6858184"/>
                </a:lnTo>
                <a:lnTo>
                  <a:pt x="3055074" y="6858184"/>
                </a:lnTo>
                <a:lnTo>
                  <a:pt x="3048730" y="6858184"/>
                </a:lnTo>
                <a:lnTo>
                  <a:pt x="2445522" y="6858184"/>
                </a:lnTo>
                <a:lnTo>
                  <a:pt x="2439179" y="6858184"/>
                </a:lnTo>
                <a:lnTo>
                  <a:pt x="2439179" y="6858184"/>
                </a:lnTo>
                <a:lnTo>
                  <a:pt x="1835971" y="6858184"/>
                </a:lnTo>
                <a:lnTo>
                  <a:pt x="1829628" y="6858184"/>
                </a:lnTo>
                <a:lnTo>
                  <a:pt x="1829628" y="6858184"/>
                </a:lnTo>
                <a:lnTo>
                  <a:pt x="1226419" y="6858184"/>
                </a:lnTo>
                <a:lnTo>
                  <a:pt x="1220076" y="6858184"/>
                </a:lnTo>
                <a:lnTo>
                  <a:pt x="1220076" y="6858184"/>
                </a:lnTo>
                <a:lnTo>
                  <a:pt x="616868" y="6858184"/>
                </a:lnTo>
                <a:lnTo>
                  <a:pt x="610525" y="6858184"/>
                </a:lnTo>
                <a:lnTo>
                  <a:pt x="973" y="6858184"/>
                </a:lnTo>
                <a:lnTo>
                  <a:pt x="973" y="6845634"/>
                </a:lnTo>
                <a:lnTo>
                  <a:pt x="604182" y="6845634"/>
                </a:lnTo>
                <a:lnTo>
                  <a:pt x="604182" y="6851943"/>
                </a:lnTo>
                <a:lnTo>
                  <a:pt x="610525" y="6851943"/>
                </a:lnTo>
                <a:lnTo>
                  <a:pt x="610525" y="6845634"/>
                </a:lnTo>
                <a:lnTo>
                  <a:pt x="604182" y="6845634"/>
                </a:lnTo>
                <a:lnTo>
                  <a:pt x="604182" y="6248578"/>
                </a:lnTo>
                <a:lnTo>
                  <a:pt x="616868" y="6248578"/>
                </a:lnTo>
                <a:lnTo>
                  <a:pt x="616868" y="6845634"/>
                </a:lnTo>
                <a:lnTo>
                  <a:pt x="1213733" y="6845634"/>
                </a:lnTo>
                <a:lnTo>
                  <a:pt x="1213733" y="6851943"/>
                </a:lnTo>
                <a:lnTo>
                  <a:pt x="1220076" y="6851943"/>
                </a:lnTo>
                <a:lnTo>
                  <a:pt x="1220076" y="6845634"/>
                </a:lnTo>
                <a:lnTo>
                  <a:pt x="1213733" y="6845634"/>
                </a:lnTo>
                <a:lnTo>
                  <a:pt x="1213733" y="6248578"/>
                </a:lnTo>
                <a:lnTo>
                  <a:pt x="1226419" y="6248578"/>
                </a:lnTo>
                <a:lnTo>
                  <a:pt x="1226419" y="6845634"/>
                </a:lnTo>
                <a:lnTo>
                  <a:pt x="1823284" y="6845634"/>
                </a:lnTo>
                <a:lnTo>
                  <a:pt x="1823284" y="6851943"/>
                </a:lnTo>
                <a:lnTo>
                  <a:pt x="1829627" y="6851943"/>
                </a:lnTo>
                <a:lnTo>
                  <a:pt x="1829627" y="6845634"/>
                </a:lnTo>
                <a:lnTo>
                  <a:pt x="1823284" y="6845634"/>
                </a:lnTo>
                <a:lnTo>
                  <a:pt x="1823284" y="6248578"/>
                </a:lnTo>
                <a:lnTo>
                  <a:pt x="1835971" y="6248578"/>
                </a:lnTo>
                <a:lnTo>
                  <a:pt x="1835971" y="6845634"/>
                </a:lnTo>
                <a:lnTo>
                  <a:pt x="2432836" y="6845634"/>
                </a:lnTo>
                <a:lnTo>
                  <a:pt x="2432836" y="6851943"/>
                </a:lnTo>
                <a:lnTo>
                  <a:pt x="2439179" y="6851943"/>
                </a:lnTo>
                <a:lnTo>
                  <a:pt x="2439179" y="6845634"/>
                </a:lnTo>
                <a:lnTo>
                  <a:pt x="2432836" y="6845634"/>
                </a:lnTo>
                <a:lnTo>
                  <a:pt x="2432836" y="6248578"/>
                </a:lnTo>
                <a:lnTo>
                  <a:pt x="2445522" y="6248578"/>
                </a:lnTo>
                <a:lnTo>
                  <a:pt x="2445522" y="6845634"/>
                </a:lnTo>
                <a:lnTo>
                  <a:pt x="3042387" y="6845634"/>
                </a:lnTo>
                <a:lnTo>
                  <a:pt x="3042387" y="6851943"/>
                </a:lnTo>
                <a:lnTo>
                  <a:pt x="3048730" y="6851943"/>
                </a:lnTo>
                <a:lnTo>
                  <a:pt x="3048730" y="6845634"/>
                </a:lnTo>
                <a:lnTo>
                  <a:pt x="3042387" y="6845634"/>
                </a:lnTo>
                <a:lnTo>
                  <a:pt x="3042387" y="6248578"/>
                </a:lnTo>
                <a:lnTo>
                  <a:pt x="3055073" y="6248578"/>
                </a:lnTo>
                <a:lnTo>
                  <a:pt x="3055073" y="6845634"/>
                </a:lnTo>
                <a:lnTo>
                  <a:pt x="3651938" y="6845634"/>
                </a:lnTo>
                <a:lnTo>
                  <a:pt x="3651938" y="6851943"/>
                </a:lnTo>
                <a:lnTo>
                  <a:pt x="3658281" y="6851943"/>
                </a:lnTo>
                <a:lnTo>
                  <a:pt x="3658281" y="6845634"/>
                </a:lnTo>
                <a:lnTo>
                  <a:pt x="3651938" y="6845634"/>
                </a:lnTo>
                <a:lnTo>
                  <a:pt x="3651938" y="6248578"/>
                </a:lnTo>
                <a:lnTo>
                  <a:pt x="3658281" y="6248578"/>
                </a:lnTo>
                <a:lnTo>
                  <a:pt x="3658281" y="6248578"/>
                </a:lnTo>
                <a:lnTo>
                  <a:pt x="3055073" y="6248578"/>
                </a:lnTo>
                <a:lnTo>
                  <a:pt x="3048730" y="6248578"/>
                </a:lnTo>
                <a:lnTo>
                  <a:pt x="3048730" y="6248578"/>
                </a:lnTo>
                <a:lnTo>
                  <a:pt x="2445522" y="6248578"/>
                </a:lnTo>
                <a:lnTo>
                  <a:pt x="2439179" y="6248578"/>
                </a:lnTo>
                <a:lnTo>
                  <a:pt x="1835970" y="6248578"/>
                </a:lnTo>
                <a:lnTo>
                  <a:pt x="1829627" y="6248578"/>
                </a:lnTo>
                <a:lnTo>
                  <a:pt x="1829627" y="6248578"/>
                </a:lnTo>
                <a:lnTo>
                  <a:pt x="1226419" y="6248578"/>
                </a:lnTo>
                <a:lnTo>
                  <a:pt x="1220076" y="6248578"/>
                </a:lnTo>
                <a:lnTo>
                  <a:pt x="1220076" y="6248578"/>
                </a:lnTo>
                <a:lnTo>
                  <a:pt x="616867" y="6248578"/>
                </a:lnTo>
                <a:lnTo>
                  <a:pt x="610524" y="6248578"/>
                </a:lnTo>
                <a:lnTo>
                  <a:pt x="610524" y="6248578"/>
                </a:lnTo>
                <a:lnTo>
                  <a:pt x="973" y="6248578"/>
                </a:lnTo>
                <a:lnTo>
                  <a:pt x="973" y="6236097"/>
                </a:lnTo>
                <a:lnTo>
                  <a:pt x="604181" y="6236097"/>
                </a:lnTo>
                <a:lnTo>
                  <a:pt x="604181" y="6242338"/>
                </a:lnTo>
                <a:lnTo>
                  <a:pt x="610524" y="6242338"/>
                </a:lnTo>
                <a:lnTo>
                  <a:pt x="610524" y="6236097"/>
                </a:lnTo>
                <a:lnTo>
                  <a:pt x="604181" y="6236097"/>
                </a:lnTo>
                <a:lnTo>
                  <a:pt x="604181" y="5643705"/>
                </a:lnTo>
                <a:lnTo>
                  <a:pt x="610524" y="5643705"/>
                </a:lnTo>
                <a:lnTo>
                  <a:pt x="610524" y="5638973"/>
                </a:lnTo>
                <a:lnTo>
                  <a:pt x="973" y="5638973"/>
                </a:lnTo>
                <a:lnTo>
                  <a:pt x="973" y="5626148"/>
                </a:lnTo>
                <a:lnTo>
                  <a:pt x="604181" y="5626148"/>
                </a:lnTo>
                <a:lnTo>
                  <a:pt x="604181" y="5632595"/>
                </a:lnTo>
                <a:lnTo>
                  <a:pt x="610524" y="5632595"/>
                </a:lnTo>
                <a:lnTo>
                  <a:pt x="610524" y="5629509"/>
                </a:lnTo>
                <a:lnTo>
                  <a:pt x="610524" y="5629509"/>
                </a:lnTo>
                <a:lnTo>
                  <a:pt x="610524" y="5626217"/>
                </a:lnTo>
                <a:lnTo>
                  <a:pt x="604181" y="5626217"/>
                </a:lnTo>
                <a:lnTo>
                  <a:pt x="604181" y="5029436"/>
                </a:lnTo>
                <a:lnTo>
                  <a:pt x="973" y="5029436"/>
                </a:lnTo>
                <a:lnTo>
                  <a:pt x="973" y="5016886"/>
                </a:lnTo>
                <a:lnTo>
                  <a:pt x="604181" y="5016886"/>
                </a:lnTo>
                <a:lnTo>
                  <a:pt x="604181" y="5016748"/>
                </a:lnTo>
                <a:lnTo>
                  <a:pt x="604181" y="5016748"/>
                </a:lnTo>
                <a:lnTo>
                  <a:pt x="604181" y="4419830"/>
                </a:lnTo>
                <a:lnTo>
                  <a:pt x="973" y="4419830"/>
                </a:lnTo>
                <a:lnTo>
                  <a:pt x="973" y="4407280"/>
                </a:lnTo>
                <a:lnTo>
                  <a:pt x="604181" y="4407280"/>
                </a:lnTo>
                <a:lnTo>
                  <a:pt x="604181" y="4413589"/>
                </a:lnTo>
                <a:lnTo>
                  <a:pt x="610524" y="4413589"/>
                </a:lnTo>
                <a:lnTo>
                  <a:pt x="610524" y="4407280"/>
                </a:lnTo>
                <a:lnTo>
                  <a:pt x="604181" y="4407280"/>
                </a:lnTo>
                <a:lnTo>
                  <a:pt x="604181" y="3810224"/>
                </a:lnTo>
                <a:lnTo>
                  <a:pt x="973" y="3810224"/>
                </a:lnTo>
                <a:lnTo>
                  <a:pt x="973" y="3797674"/>
                </a:lnTo>
                <a:lnTo>
                  <a:pt x="604181" y="3797674"/>
                </a:lnTo>
                <a:lnTo>
                  <a:pt x="604181" y="3803983"/>
                </a:lnTo>
                <a:lnTo>
                  <a:pt x="610524" y="3803983"/>
                </a:lnTo>
                <a:lnTo>
                  <a:pt x="610524" y="3797674"/>
                </a:lnTo>
                <a:lnTo>
                  <a:pt x="604181" y="3797674"/>
                </a:lnTo>
                <a:lnTo>
                  <a:pt x="604181" y="3200687"/>
                </a:lnTo>
                <a:lnTo>
                  <a:pt x="973" y="3200687"/>
                </a:lnTo>
                <a:lnTo>
                  <a:pt x="973" y="3187931"/>
                </a:lnTo>
                <a:lnTo>
                  <a:pt x="604181" y="3187931"/>
                </a:lnTo>
                <a:lnTo>
                  <a:pt x="604181" y="3194309"/>
                </a:lnTo>
                <a:lnTo>
                  <a:pt x="610524" y="3194309"/>
                </a:lnTo>
                <a:lnTo>
                  <a:pt x="610524" y="3187931"/>
                </a:lnTo>
                <a:lnTo>
                  <a:pt x="604181" y="3187931"/>
                </a:lnTo>
                <a:lnTo>
                  <a:pt x="604181" y="2591081"/>
                </a:lnTo>
                <a:lnTo>
                  <a:pt x="973" y="2591081"/>
                </a:lnTo>
                <a:lnTo>
                  <a:pt x="973" y="2578531"/>
                </a:lnTo>
                <a:lnTo>
                  <a:pt x="604181" y="2578531"/>
                </a:lnTo>
                <a:lnTo>
                  <a:pt x="604181" y="2581549"/>
                </a:lnTo>
                <a:lnTo>
                  <a:pt x="610524" y="2581549"/>
                </a:lnTo>
                <a:lnTo>
                  <a:pt x="610524" y="2578531"/>
                </a:lnTo>
                <a:lnTo>
                  <a:pt x="604181" y="2578531"/>
                </a:lnTo>
                <a:lnTo>
                  <a:pt x="604181" y="1981476"/>
                </a:lnTo>
                <a:lnTo>
                  <a:pt x="973" y="1981476"/>
                </a:lnTo>
                <a:lnTo>
                  <a:pt x="973" y="1968720"/>
                </a:lnTo>
                <a:lnTo>
                  <a:pt x="604181" y="1968720"/>
                </a:lnTo>
                <a:lnTo>
                  <a:pt x="604181" y="1975098"/>
                </a:lnTo>
                <a:lnTo>
                  <a:pt x="610524" y="1975098"/>
                </a:lnTo>
                <a:lnTo>
                  <a:pt x="610524" y="1968720"/>
                </a:lnTo>
                <a:lnTo>
                  <a:pt x="604181" y="1968720"/>
                </a:lnTo>
                <a:lnTo>
                  <a:pt x="604181" y="1371870"/>
                </a:lnTo>
                <a:lnTo>
                  <a:pt x="973" y="1371870"/>
                </a:lnTo>
                <a:lnTo>
                  <a:pt x="973" y="1356165"/>
                </a:lnTo>
                <a:lnTo>
                  <a:pt x="604181" y="1356165"/>
                </a:lnTo>
                <a:lnTo>
                  <a:pt x="604181" y="1362337"/>
                </a:lnTo>
                <a:lnTo>
                  <a:pt x="610524" y="1362337"/>
                </a:lnTo>
                <a:lnTo>
                  <a:pt x="610524" y="1356165"/>
                </a:lnTo>
                <a:lnTo>
                  <a:pt x="604181" y="1356165"/>
                </a:lnTo>
                <a:lnTo>
                  <a:pt x="604181" y="762264"/>
                </a:lnTo>
                <a:lnTo>
                  <a:pt x="973" y="762264"/>
                </a:lnTo>
                <a:lnTo>
                  <a:pt x="973" y="746560"/>
                </a:lnTo>
                <a:lnTo>
                  <a:pt x="604181" y="746560"/>
                </a:lnTo>
                <a:lnTo>
                  <a:pt x="604181" y="609880"/>
                </a:lnTo>
                <a:lnTo>
                  <a:pt x="604181" y="609880"/>
                </a:lnTo>
                <a:lnTo>
                  <a:pt x="604181" y="275"/>
                </a:lnTo>
                <a:lnTo>
                  <a:pt x="616868" y="275"/>
                </a:lnTo>
                <a:lnTo>
                  <a:pt x="616868" y="746560"/>
                </a:lnTo>
                <a:lnTo>
                  <a:pt x="1213733" y="746560"/>
                </a:lnTo>
                <a:lnTo>
                  <a:pt x="1213733" y="609880"/>
                </a:lnTo>
                <a:lnTo>
                  <a:pt x="1213733" y="609880"/>
                </a:lnTo>
                <a:lnTo>
                  <a:pt x="1213733" y="275"/>
                </a:lnTo>
                <a:lnTo>
                  <a:pt x="1226419" y="275"/>
                </a:lnTo>
                <a:lnTo>
                  <a:pt x="1226419" y="746560"/>
                </a:lnTo>
                <a:lnTo>
                  <a:pt x="1823284" y="746560"/>
                </a:lnTo>
                <a:lnTo>
                  <a:pt x="1823284" y="609880"/>
                </a:lnTo>
                <a:lnTo>
                  <a:pt x="1823284" y="609880"/>
                </a:lnTo>
                <a:lnTo>
                  <a:pt x="1823284" y="275"/>
                </a:lnTo>
                <a:lnTo>
                  <a:pt x="1835970" y="275"/>
                </a:lnTo>
                <a:lnTo>
                  <a:pt x="1835970" y="746560"/>
                </a:lnTo>
                <a:lnTo>
                  <a:pt x="2432835" y="746560"/>
                </a:lnTo>
                <a:lnTo>
                  <a:pt x="2432835" y="609880"/>
                </a:lnTo>
                <a:lnTo>
                  <a:pt x="2432835" y="609880"/>
                </a:lnTo>
                <a:lnTo>
                  <a:pt x="2432835" y="275"/>
                </a:lnTo>
                <a:lnTo>
                  <a:pt x="2445522" y="275"/>
                </a:lnTo>
                <a:lnTo>
                  <a:pt x="2445522" y="746560"/>
                </a:lnTo>
                <a:lnTo>
                  <a:pt x="3042387" y="746560"/>
                </a:lnTo>
                <a:lnTo>
                  <a:pt x="3042387" y="609881"/>
                </a:lnTo>
                <a:lnTo>
                  <a:pt x="3042387" y="609881"/>
                </a:lnTo>
                <a:lnTo>
                  <a:pt x="3042387" y="275"/>
                </a:lnTo>
                <a:lnTo>
                  <a:pt x="3055073" y="275"/>
                </a:lnTo>
                <a:lnTo>
                  <a:pt x="3055073" y="746560"/>
                </a:lnTo>
                <a:lnTo>
                  <a:pt x="3651938" y="746560"/>
                </a:lnTo>
                <a:lnTo>
                  <a:pt x="3651938" y="609881"/>
                </a:lnTo>
                <a:lnTo>
                  <a:pt x="3651938" y="609881"/>
                </a:lnTo>
                <a:lnTo>
                  <a:pt x="3651938" y="275"/>
                </a:lnTo>
                <a:lnTo>
                  <a:pt x="3664624" y="275"/>
                </a:lnTo>
                <a:lnTo>
                  <a:pt x="3664624" y="746560"/>
                </a:lnTo>
                <a:lnTo>
                  <a:pt x="4261489" y="746560"/>
                </a:lnTo>
                <a:lnTo>
                  <a:pt x="4261489" y="609881"/>
                </a:lnTo>
                <a:lnTo>
                  <a:pt x="4261489" y="609881"/>
                </a:lnTo>
                <a:lnTo>
                  <a:pt x="4261489" y="275"/>
                </a:lnTo>
                <a:lnTo>
                  <a:pt x="4274176" y="275"/>
                </a:lnTo>
                <a:lnTo>
                  <a:pt x="4274176" y="746560"/>
                </a:lnTo>
                <a:lnTo>
                  <a:pt x="4871041" y="746560"/>
                </a:lnTo>
                <a:lnTo>
                  <a:pt x="4871041" y="609881"/>
                </a:lnTo>
                <a:lnTo>
                  <a:pt x="4871041" y="275"/>
                </a:lnTo>
                <a:lnTo>
                  <a:pt x="4883727" y="275"/>
                </a:lnTo>
                <a:lnTo>
                  <a:pt x="4883727" y="746560"/>
                </a:lnTo>
                <a:lnTo>
                  <a:pt x="5480592" y="746560"/>
                </a:lnTo>
                <a:lnTo>
                  <a:pt x="5480592" y="609881"/>
                </a:lnTo>
                <a:lnTo>
                  <a:pt x="5480592" y="609881"/>
                </a:lnTo>
                <a:lnTo>
                  <a:pt x="5480592" y="275"/>
                </a:lnTo>
                <a:lnTo>
                  <a:pt x="5493278" y="275"/>
                </a:lnTo>
                <a:lnTo>
                  <a:pt x="5493278" y="746560"/>
                </a:lnTo>
                <a:lnTo>
                  <a:pt x="6090143" y="746560"/>
                </a:lnTo>
                <a:lnTo>
                  <a:pt x="6090143" y="609881"/>
                </a:lnTo>
                <a:lnTo>
                  <a:pt x="6090143" y="275"/>
                </a:lnTo>
                <a:lnTo>
                  <a:pt x="6102830" y="275"/>
                </a:lnTo>
                <a:lnTo>
                  <a:pt x="6102830" y="609881"/>
                </a:lnTo>
                <a:lnTo>
                  <a:pt x="6102830" y="746560"/>
                </a:lnTo>
                <a:lnTo>
                  <a:pt x="6699695" y="746560"/>
                </a:lnTo>
                <a:lnTo>
                  <a:pt x="6699695" y="609881"/>
                </a:lnTo>
                <a:lnTo>
                  <a:pt x="6699695" y="275"/>
                </a:lnTo>
                <a:lnTo>
                  <a:pt x="6712381" y="275"/>
                </a:lnTo>
                <a:lnTo>
                  <a:pt x="6712381" y="609881"/>
                </a:lnTo>
                <a:lnTo>
                  <a:pt x="6712381" y="746560"/>
                </a:lnTo>
                <a:lnTo>
                  <a:pt x="7309246" y="746560"/>
                </a:lnTo>
                <a:lnTo>
                  <a:pt x="7309246" y="609881"/>
                </a:lnTo>
                <a:lnTo>
                  <a:pt x="7309246" y="275"/>
                </a:lnTo>
                <a:lnTo>
                  <a:pt x="7321932" y="275"/>
                </a:lnTo>
                <a:lnTo>
                  <a:pt x="7321932" y="609881"/>
                </a:lnTo>
                <a:lnTo>
                  <a:pt x="7321932" y="746560"/>
                </a:lnTo>
                <a:lnTo>
                  <a:pt x="7918797" y="746560"/>
                </a:lnTo>
                <a:lnTo>
                  <a:pt x="7918797" y="609881"/>
                </a:lnTo>
                <a:lnTo>
                  <a:pt x="7918797" y="275"/>
                </a:lnTo>
                <a:lnTo>
                  <a:pt x="7931484" y="275"/>
                </a:lnTo>
                <a:lnTo>
                  <a:pt x="7931484" y="609881"/>
                </a:lnTo>
                <a:lnTo>
                  <a:pt x="7931484" y="746560"/>
                </a:lnTo>
                <a:lnTo>
                  <a:pt x="8528349" y="746560"/>
                </a:lnTo>
                <a:lnTo>
                  <a:pt x="8528349" y="609881"/>
                </a:lnTo>
                <a:lnTo>
                  <a:pt x="8528349" y="275"/>
                </a:lnTo>
                <a:lnTo>
                  <a:pt x="8541035" y="275"/>
                </a:lnTo>
                <a:lnTo>
                  <a:pt x="8541035" y="609881"/>
                </a:lnTo>
                <a:lnTo>
                  <a:pt x="8541035" y="746560"/>
                </a:lnTo>
                <a:lnTo>
                  <a:pt x="9137900" y="746560"/>
                </a:lnTo>
                <a:lnTo>
                  <a:pt x="9137900" y="609881"/>
                </a:lnTo>
                <a:lnTo>
                  <a:pt x="9137900" y="275"/>
                </a:lnTo>
                <a:lnTo>
                  <a:pt x="9150586" y="275"/>
                </a:lnTo>
                <a:lnTo>
                  <a:pt x="9150586" y="609881"/>
                </a:lnTo>
                <a:lnTo>
                  <a:pt x="9150586" y="746560"/>
                </a:lnTo>
                <a:lnTo>
                  <a:pt x="9747451" y="746560"/>
                </a:lnTo>
                <a:lnTo>
                  <a:pt x="9747451" y="609881"/>
                </a:lnTo>
                <a:lnTo>
                  <a:pt x="9747451" y="275"/>
                </a:lnTo>
                <a:lnTo>
                  <a:pt x="9760137" y="275"/>
                </a:lnTo>
                <a:lnTo>
                  <a:pt x="9760137" y="609881"/>
                </a:lnTo>
                <a:lnTo>
                  <a:pt x="9760137" y="746560"/>
                </a:lnTo>
                <a:lnTo>
                  <a:pt x="10357003" y="746560"/>
                </a:lnTo>
                <a:lnTo>
                  <a:pt x="10357003" y="609881"/>
                </a:lnTo>
                <a:lnTo>
                  <a:pt x="10357003" y="275"/>
                </a:lnTo>
                <a:lnTo>
                  <a:pt x="10369689" y="275"/>
                </a:lnTo>
                <a:lnTo>
                  <a:pt x="10369689" y="609881"/>
                </a:lnTo>
                <a:lnTo>
                  <a:pt x="10369689" y="746560"/>
                </a:lnTo>
                <a:lnTo>
                  <a:pt x="10966554" y="746560"/>
                </a:lnTo>
                <a:lnTo>
                  <a:pt x="10966554" y="609881"/>
                </a:lnTo>
                <a:lnTo>
                  <a:pt x="10966554" y="275"/>
                </a:lnTo>
                <a:lnTo>
                  <a:pt x="10979240" y="275"/>
                </a:lnTo>
                <a:lnTo>
                  <a:pt x="10979240" y="609881"/>
                </a:lnTo>
                <a:lnTo>
                  <a:pt x="10979240" y="746560"/>
                </a:lnTo>
                <a:lnTo>
                  <a:pt x="11576105" y="746560"/>
                </a:lnTo>
                <a:lnTo>
                  <a:pt x="11576105" y="609881"/>
                </a:lnTo>
                <a:lnTo>
                  <a:pt x="11576105" y="275"/>
                </a:lnTo>
                <a:lnTo>
                  <a:pt x="11588791" y="275"/>
                </a:lnTo>
                <a:lnTo>
                  <a:pt x="11588791" y="609881"/>
                </a:lnTo>
                <a:lnTo>
                  <a:pt x="11588791" y="746560"/>
                </a:lnTo>
                <a:lnTo>
                  <a:pt x="12185657" y="746560"/>
                </a:lnTo>
                <a:lnTo>
                  <a:pt x="12185657" y="609881"/>
                </a:lnTo>
                <a:lnTo>
                  <a:pt x="12185660" y="0"/>
                </a:lnTo>
              </a:path>
            </a:pathLst>
          </a:custGeom>
          <a:gradFill>
            <a:gsLst>
              <a:gs pos="0">
                <a:srgbClr val="000000">
                  <a:alpha val="75000"/>
                </a:srgbClr>
              </a:gs>
              <a:gs pos="55000">
                <a:srgbClr val="104862">
                  <a:alpha val="38000"/>
                </a:srgbClr>
              </a:gs>
              <a:gs pos="100000">
                <a:srgbClr val="02090c">
                  <a:alpha val="38000"/>
                </a:srgbClr>
              </a:gs>
            </a:gsLst>
            <a:lin ang="1890000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12191996" cy="6857978"/>
          </a:xfrm>
          <a:prstGeom prst="rect">
            <a:avLst/>
          </a:prstGeom>
          <a:solidFill>
            <a:srgbClr val="000000">
              <a:alpha val="4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0"/>
            <a:ext cx="7802881" cy="138412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-1" y="447"/>
            <a:ext cx="7802881" cy="1384120"/>
          </a:xfrm>
          <a:prstGeom prst="rect">
            <a:avLst/>
          </a:prstGeom>
          <a:solidFill>
            <a:srgbClr val="0B3041">
              <a:alpha val="4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7802880" y="0"/>
            <a:ext cx="4389120" cy="6858000"/>
          </a:xfrm>
          <a:custGeom>
            <a:avLst/>
            <a:gdLst/>
            <a:ahLst/>
            <a:cxnLst/>
            <a:rect l="l" t="t" r="r" b="b"/>
            <a:pathLst>
              <a:path w="4389120" h="6858000">
                <a:moveTo>
                  <a:pt x="0" y="6858000"/>
                </a:moveTo>
                <a:lnTo>
                  <a:pt x="0" y="0"/>
                </a:lnTo>
                <a:lnTo>
                  <a:pt x="4389120" y="0"/>
                </a:lnTo>
                <a:lnTo>
                  <a:pt x="4389120" y="6858000"/>
                </a:lnTo>
                <a:lnTo>
                  <a:pt x="0" y="6858000"/>
                </a:lnTo>
              </a:path>
            </a:pathLst>
          </a:custGeom>
          <a:blipFill>
            <a:blip r:embed="rId1"/>
            <a:srcRect/>
            <a:stretch>
              <a:fillRect l="-67233" r="-67233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732581" y="1586827"/>
            <a:ext cx="6519120" cy="1463040"/>
          </a:xfrm>
          <a:custGeom>
            <a:avLst/>
            <a:gdLst/>
            <a:ahLst/>
            <a:cxnLst/>
            <a:rect l="l" t="t" r="r" b="b"/>
            <a:pathLst>
              <a:path w="6519120" h="1463040">
                <a:moveTo>
                  <a:pt x="99025" y="1463040"/>
                </a:moveTo>
                <a:cubicBezTo>
                  <a:pt x="44330" y="1463040"/>
                  <a:pt x="0" y="1418695"/>
                  <a:pt x="0" y="1363992"/>
                </a:cubicBezTo>
                <a:lnTo>
                  <a:pt x="0" y="99048"/>
                </a:lnTo>
                <a:cubicBezTo>
                  <a:pt x="0" y="44345"/>
                  <a:pt x="44330" y="0"/>
                  <a:pt x="99025" y="0"/>
                </a:cubicBezTo>
                <a:lnTo>
                  <a:pt x="6420029" y="0"/>
                </a:lnTo>
                <a:cubicBezTo>
                  <a:pt x="6474725" y="0"/>
                  <a:pt x="6519055" y="44345"/>
                  <a:pt x="6519055" y="99048"/>
                </a:cubicBezTo>
                <a:lnTo>
                  <a:pt x="6519055" y="1363992"/>
                </a:lnTo>
                <a:cubicBezTo>
                  <a:pt x="6519055" y="1418695"/>
                  <a:pt x="6474725" y="1463040"/>
                  <a:pt x="6420029" y="1463040"/>
                </a:cubicBezTo>
                <a:lnTo>
                  <a:pt x="99025" y="146304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505464" y="169581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505464" y="169581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01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732581" y="3208142"/>
            <a:ext cx="6519120" cy="1463040"/>
          </a:xfrm>
          <a:custGeom>
            <a:avLst/>
            <a:gdLst/>
            <a:ahLst/>
            <a:cxnLst/>
            <a:rect l="l" t="t" r="r" b="b"/>
            <a:pathLst>
              <a:path w="6519120" h="1463040">
                <a:moveTo>
                  <a:pt x="99025" y="1463040"/>
                </a:moveTo>
                <a:cubicBezTo>
                  <a:pt x="44330" y="1463040"/>
                  <a:pt x="0" y="1418695"/>
                  <a:pt x="0" y="1363992"/>
                </a:cubicBezTo>
                <a:lnTo>
                  <a:pt x="0" y="99048"/>
                </a:lnTo>
                <a:cubicBezTo>
                  <a:pt x="0" y="44345"/>
                  <a:pt x="44330" y="0"/>
                  <a:pt x="99025" y="0"/>
                </a:cubicBezTo>
                <a:lnTo>
                  <a:pt x="6420029" y="0"/>
                </a:lnTo>
                <a:cubicBezTo>
                  <a:pt x="6474725" y="0"/>
                  <a:pt x="6519055" y="44345"/>
                  <a:pt x="6519055" y="99048"/>
                </a:cubicBezTo>
                <a:lnTo>
                  <a:pt x="6519055" y="1363992"/>
                </a:lnTo>
                <a:cubicBezTo>
                  <a:pt x="6519055" y="1418695"/>
                  <a:pt x="6474725" y="1463040"/>
                  <a:pt x="6420029" y="1463040"/>
                </a:cubicBezTo>
                <a:lnTo>
                  <a:pt x="99025" y="146304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505464" y="3317126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505464" y="3317126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02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732581" y="4835091"/>
            <a:ext cx="6519120" cy="1463040"/>
          </a:xfrm>
          <a:custGeom>
            <a:avLst/>
            <a:gdLst/>
            <a:ahLst/>
            <a:cxnLst/>
            <a:rect l="l" t="t" r="r" b="b"/>
            <a:pathLst>
              <a:path w="6519120" h="1463040">
                <a:moveTo>
                  <a:pt x="99025" y="1463040"/>
                </a:moveTo>
                <a:cubicBezTo>
                  <a:pt x="44330" y="1463040"/>
                  <a:pt x="0" y="1418695"/>
                  <a:pt x="0" y="1363992"/>
                </a:cubicBezTo>
                <a:lnTo>
                  <a:pt x="0" y="99048"/>
                </a:lnTo>
                <a:cubicBezTo>
                  <a:pt x="0" y="44345"/>
                  <a:pt x="44330" y="0"/>
                  <a:pt x="99025" y="0"/>
                </a:cubicBezTo>
                <a:lnTo>
                  <a:pt x="6420029" y="0"/>
                </a:lnTo>
                <a:cubicBezTo>
                  <a:pt x="6474725" y="0"/>
                  <a:pt x="6519055" y="44345"/>
                  <a:pt x="6519055" y="99048"/>
                </a:cubicBezTo>
                <a:lnTo>
                  <a:pt x="6519055" y="1363992"/>
                </a:lnTo>
                <a:cubicBezTo>
                  <a:pt x="6519055" y="1418695"/>
                  <a:pt x="6474725" y="1463040"/>
                  <a:pt x="6420029" y="1463040"/>
                </a:cubicBezTo>
                <a:lnTo>
                  <a:pt x="99025" y="146304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505464" y="49440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505464" y="4944075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03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1146528" y="5401275"/>
            <a:ext cx="58521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Dark mode will incorporate improved accessibility features.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ensures portfolios remain inclusive and user-friendly for all audiences.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1146528" y="500687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Enhanced Accessibility Features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1146528" y="3774326"/>
            <a:ext cx="58521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Future trends include the integration of dark mode with new display technologies.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These advancements will enhance the visual experience for portfolio users.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1146528" y="3379929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Integration with Emerging Technologies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1146528" y="2153011"/>
            <a:ext cx="58521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Dark mode is evolving to offer greater personalization options.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Adaptive themes will allow portfolios to dynamically adjust to user preferences.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1146528" y="1758614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Personalization and Adaptive Themes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505464" y="289560"/>
            <a:ext cx="6746237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Looking Ahead: The Future of Dark Mode in Portfolios</a:t>
            </a:r>
            <a:endParaRPr lang="en-US" sz="2800" dirty="0"/>
          </a:p>
        </p:txBody>
      </p:sp>
      <p:sp>
        <p:nvSpPr>
          <p:cNvPr id="24" name="Text 22"/>
          <p:cNvSpPr/>
          <p:nvPr/>
        </p:nvSpPr>
        <p:spPr>
          <a:xfrm>
            <a:off x="507997" y="6495651"/>
            <a:ext cx="6207291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A6A6A6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Embracing Dark Mode in Portfolio Design</a:t>
            </a:r>
            <a:endParaRPr lang="en-US" sz="800" dirty="0"/>
          </a:p>
        </p:txBody>
      </p:sp>
      <p:sp>
        <p:nvSpPr>
          <p:cNvPr id="25" name="Text 23"/>
          <p:cNvSpPr/>
          <p:nvPr/>
        </p:nvSpPr>
        <p:spPr>
          <a:xfrm>
            <a:off x="10772135" y="61298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" y="22"/>
            <a:ext cx="12198346" cy="6857978"/>
          </a:xfrm>
          <a:custGeom>
            <a:avLst/>
            <a:gdLst/>
            <a:ahLst/>
            <a:cxnLst/>
            <a:rect l="l" t="t" r="r" b="b"/>
            <a:pathLst>
              <a:path w="12198346" h="6857978">
                <a:moveTo>
                  <a:pt x="4260882" y="6850091"/>
                </a:moveTo>
                <a:lnTo>
                  <a:pt x="4260882" y="6851669"/>
                </a:lnTo>
                <a:lnTo>
                  <a:pt x="4267225" y="6851669"/>
                </a:lnTo>
                <a:lnTo>
                  <a:pt x="4267225" y="6850091"/>
                </a:lnTo>
                <a:lnTo>
                  <a:pt x="4260882" y="6850091"/>
                </a:lnTo>
                <a:moveTo>
                  <a:pt x="4267225" y="6248372"/>
                </a:moveTo>
                <a:lnTo>
                  <a:pt x="4267225" y="6248372"/>
                </a:lnTo>
                <a:lnTo>
                  <a:pt x="4273569" y="6248372"/>
                </a:lnTo>
                <a:lnTo>
                  <a:pt x="4273569" y="6845428"/>
                </a:lnTo>
                <a:lnTo>
                  <a:pt x="4870434" y="6845428"/>
                </a:lnTo>
                <a:lnTo>
                  <a:pt x="4870434" y="6851737"/>
                </a:lnTo>
                <a:lnTo>
                  <a:pt x="4876777" y="6851737"/>
                </a:lnTo>
                <a:lnTo>
                  <a:pt x="4876777" y="6845428"/>
                </a:lnTo>
                <a:lnTo>
                  <a:pt x="4870434" y="6845428"/>
                </a:lnTo>
                <a:lnTo>
                  <a:pt x="4870434" y="6248372"/>
                </a:lnTo>
                <a:lnTo>
                  <a:pt x="4883120" y="6248372"/>
                </a:lnTo>
                <a:lnTo>
                  <a:pt x="4883120" y="6845428"/>
                </a:lnTo>
                <a:lnTo>
                  <a:pt x="5479985" y="6845428"/>
                </a:lnTo>
                <a:lnTo>
                  <a:pt x="5479985" y="6851737"/>
                </a:lnTo>
                <a:lnTo>
                  <a:pt x="5486328" y="6851737"/>
                </a:lnTo>
                <a:lnTo>
                  <a:pt x="5486328" y="6845428"/>
                </a:lnTo>
                <a:lnTo>
                  <a:pt x="5479985" y="6845428"/>
                </a:lnTo>
                <a:lnTo>
                  <a:pt x="5479985" y="6248372"/>
                </a:lnTo>
                <a:lnTo>
                  <a:pt x="5492671" y="6248372"/>
                </a:lnTo>
                <a:lnTo>
                  <a:pt x="5492671" y="6845428"/>
                </a:lnTo>
                <a:lnTo>
                  <a:pt x="6089536" y="6845428"/>
                </a:lnTo>
                <a:lnTo>
                  <a:pt x="6089536" y="6851737"/>
                </a:lnTo>
                <a:lnTo>
                  <a:pt x="6095880" y="6851737"/>
                </a:lnTo>
                <a:lnTo>
                  <a:pt x="6095880" y="6850160"/>
                </a:lnTo>
                <a:lnTo>
                  <a:pt x="6095880" y="6845428"/>
                </a:lnTo>
                <a:lnTo>
                  <a:pt x="6089536" y="6845428"/>
                </a:lnTo>
                <a:lnTo>
                  <a:pt x="6089536" y="6248372"/>
                </a:lnTo>
                <a:lnTo>
                  <a:pt x="6095880" y="6248372"/>
                </a:lnTo>
                <a:lnTo>
                  <a:pt x="6095880" y="6248372"/>
                </a:lnTo>
                <a:lnTo>
                  <a:pt x="5492671" y="6248372"/>
                </a:lnTo>
                <a:lnTo>
                  <a:pt x="5486328" y="6248372"/>
                </a:lnTo>
                <a:lnTo>
                  <a:pt x="4883120" y="6248372"/>
                </a:lnTo>
                <a:lnTo>
                  <a:pt x="4876777" y="6248372"/>
                </a:lnTo>
                <a:lnTo>
                  <a:pt x="4273568" y="6248372"/>
                </a:lnTo>
                <a:lnTo>
                  <a:pt x="4267225" y="6248372"/>
                </a:lnTo>
                <a:moveTo>
                  <a:pt x="1212881" y="6240554"/>
                </a:moveTo>
                <a:lnTo>
                  <a:pt x="1212881" y="6242200"/>
                </a:lnTo>
                <a:lnTo>
                  <a:pt x="1219225" y="6242200"/>
                </a:lnTo>
                <a:lnTo>
                  <a:pt x="1219225" y="6240554"/>
                </a:lnTo>
                <a:lnTo>
                  <a:pt x="1212881" y="6240554"/>
                </a:lnTo>
                <a:moveTo>
                  <a:pt x="1219225" y="5638767"/>
                </a:moveTo>
                <a:lnTo>
                  <a:pt x="1219225" y="5643499"/>
                </a:lnTo>
                <a:lnTo>
                  <a:pt x="1225568" y="5643499"/>
                </a:lnTo>
                <a:lnTo>
                  <a:pt x="1225568" y="6235891"/>
                </a:lnTo>
                <a:lnTo>
                  <a:pt x="1822433" y="6235891"/>
                </a:lnTo>
                <a:lnTo>
                  <a:pt x="1822433" y="6242132"/>
                </a:lnTo>
                <a:lnTo>
                  <a:pt x="1828776" y="6242132"/>
                </a:lnTo>
                <a:lnTo>
                  <a:pt x="1828776" y="6235891"/>
                </a:lnTo>
                <a:lnTo>
                  <a:pt x="1822433" y="6235891"/>
                </a:lnTo>
                <a:lnTo>
                  <a:pt x="1822433" y="5643499"/>
                </a:lnTo>
                <a:lnTo>
                  <a:pt x="1835119" y="5643499"/>
                </a:lnTo>
                <a:lnTo>
                  <a:pt x="1835119" y="6235891"/>
                </a:lnTo>
                <a:lnTo>
                  <a:pt x="2431984" y="6235891"/>
                </a:lnTo>
                <a:lnTo>
                  <a:pt x="2431984" y="6242132"/>
                </a:lnTo>
                <a:lnTo>
                  <a:pt x="2438327" y="6242132"/>
                </a:lnTo>
                <a:lnTo>
                  <a:pt x="2438327" y="6235891"/>
                </a:lnTo>
                <a:lnTo>
                  <a:pt x="2431984" y="6235891"/>
                </a:lnTo>
                <a:lnTo>
                  <a:pt x="2431984" y="5643499"/>
                </a:lnTo>
                <a:lnTo>
                  <a:pt x="2444670" y="5643499"/>
                </a:lnTo>
                <a:lnTo>
                  <a:pt x="2444670" y="6235891"/>
                </a:lnTo>
                <a:lnTo>
                  <a:pt x="3041536" y="6235891"/>
                </a:lnTo>
                <a:lnTo>
                  <a:pt x="3041536" y="6242132"/>
                </a:lnTo>
                <a:lnTo>
                  <a:pt x="3047879" y="6242132"/>
                </a:lnTo>
                <a:lnTo>
                  <a:pt x="3047879" y="6235891"/>
                </a:lnTo>
                <a:lnTo>
                  <a:pt x="3041536" y="6235891"/>
                </a:lnTo>
                <a:lnTo>
                  <a:pt x="3041536" y="5643499"/>
                </a:lnTo>
                <a:lnTo>
                  <a:pt x="3054222" y="5643499"/>
                </a:lnTo>
                <a:lnTo>
                  <a:pt x="3054222" y="6235891"/>
                </a:lnTo>
                <a:lnTo>
                  <a:pt x="3651087" y="6235891"/>
                </a:lnTo>
                <a:lnTo>
                  <a:pt x="3651087" y="6242132"/>
                </a:lnTo>
                <a:lnTo>
                  <a:pt x="3657430" y="6242132"/>
                </a:lnTo>
                <a:lnTo>
                  <a:pt x="3657430" y="6238840"/>
                </a:lnTo>
                <a:lnTo>
                  <a:pt x="3657430" y="6238840"/>
                </a:lnTo>
                <a:lnTo>
                  <a:pt x="3657430" y="6235891"/>
                </a:lnTo>
                <a:lnTo>
                  <a:pt x="3651087" y="6235891"/>
                </a:lnTo>
                <a:lnTo>
                  <a:pt x="3651087" y="5643499"/>
                </a:lnTo>
                <a:lnTo>
                  <a:pt x="3663773" y="5643499"/>
                </a:lnTo>
                <a:lnTo>
                  <a:pt x="3663773" y="6235891"/>
                </a:lnTo>
                <a:lnTo>
                  <a:pt x="4260638" y="6235891"/>
                </a:lnTo>
                <a:lnTo>
                  <a:pt x="4260638" y="6238840"/>
                </a:lnTo>
                <a:lnTo>
                  <a:pt x="4266981" y="6238840"/>
                </a:lnTo>
                <a:lnTo>
                  <a:pt x="4266981" y="6242132"/>
                </a:lnTo>
                <a:lnTo>
                  <a:pt x="4266981" y="6242132"/>
                </a:lnTo>
                <a:lnTo>
                  <a:pt x="4266981" y="6235891"/>
                </a:lnTo>
                <a:lnTo>
                  <a:pt x="4260638" y="6235891"/>
                </a:lnTo>
                <a:lnTo>
                  <a:pt x="4260638" y="5643499"/>
                </a:lnTo>
                <a:lnTo>
                  <a:pt x="4273324" y="5643499"/>
                </a:lnTo>
                <a:lnTo>
                  <a:pt x="4273324" y="6235891"/>
                </a:lnTo>
                <a:lnTo>
                  <a:pt x="4870190" y="6235891"/>
                </a:lnTo>
                <a:lnTo>
                  <a:pt x="4870190" y="6242132"/>
                </a:lnTo>
                <a:lnTo>
                  <a:pt x="4876533" y="6242132"/>
                </a:lnTo>
                <a:lnTo>
                  <a:pt x="4876533" y="6235891"/>
                </a:lnTo>
                <a:lnTo>
                  <a:pt x="4870190" y="6235891"/>
                </a:lnTo>
                <a:lnTo>
                  <a:pt x="4870190" y="5643499"/>
                </a:lnTo>
                <a:lnTo>
                  <a:pt x="4882876" y="5643499"/>
                </a:lnTo>
                <a:lnTo>
                  <a:pt x="4882876" y="6235891"/>
                </a:lnTo>
                <a:lnTo>
                  <a:pt x="5479741" y="6235891"/>
                </a:lnTo>
                <a:lnTo>
                  <a:pt x="5479741" y="6242132"/>
                </a:lnTo>
                <a:lnTo>
                  <a:pt x="5486084" y="6242132"/>
                </a:lnTo>
                <a:lnTo>
                  <a:pt x="5486084" y="6235891"/>
                </a:lnTo>
                <a:lnTo>
                  <a:pt x="5479741" y="6235891"/>
                </a:lnTo>
                <a:lnTo>
                  <a:pt x="5479741" y="5643499"/>
                </a:lnTo>
                <a:lnTo>
                  <a:pt x="5492427" y="5643499"/>
                </a:lnTo>
                <a:lnTo>
                  <a:pt x="5492427" y="6235891"/>
                </a:lnTo>
                <a:lnTo>
                  <a:pt x="6089292" y="6235891"/>
                </a:lnTo>
                <a:lnTo>
                  <a:pt x="6089292" y="6242132"/>
                </a:lnTo>
                <a:lnTo>
                  <a:pt x="6095635" y="6242132"/>
                </a:lnTo>
                <a:lnTo>
                  <a:pt x="6095635" y="6238840"/>
                </a:lnTo>
                <a:lnTo>
                  <a:pt x="6095635" y="6235891"/>
                </a:lnTo>
                <a:lnTo>
                  <a:pt x="6089292" y="6235891"/>
                </a:lnTo>
                <a:lnTo>
                  <a:pt x="6089292" y="5643499"/>
                </a:lnTo>
                <a:lnTo>
                  <a:pt x="6101978" y="5643499"/>
                </a:lnTo>
                <a:lnTo>
                  <a:pt x="6101978" y="6235891"/>
                </a:lnTo>
                <a:lnTo>
                  <a:pt x="6698844" y="6235891"/>
                </a:lnTo>
                <a:lnTo>
                  <a:pt x="6698844" y="6238840"/>
                </a:lnTo>
                <a:lnTo>
                  <a:pt x="6705187" y="6238840"/>
                </a:lnTo>
                <a:lnTo>
                  <a:pt x="6705187" y="6235891"/>
                </a:lnTo>
                <a:lnTo>
                  <a:pt x="6698844" y="6235891"/>
                </a:lnTo>
                <a:lnTo>
                  <a:pt x="6698844" y="5643499"/>
                </a:lnTo>
                <a:lnTo>
                  <a:pt x="6711530" y="5643499"/>
                </a:lnTo>
                <a:lnTo>
                  <a:pt x="6711530" y="6235891"/>
                </a:lnTo>
                <a:lnTo>
                  <a:pt x="7308395" y="6235891"/>
                </a:lnTo>
                <a:lnTo>
                  <a:pt x="7308395" y="6242132"/>
                </a:lnTo>
                <a:lnTo>
                  <a:pt x="7314738" y="6242132"/>
                </a:lnTo>
                <a:lnTo>
                  <a:pt x="7314738" y="6235891"/>
                </a:lnTo>
                <a:lnTo>
                  <a:pt x="7308395" y="6235891"/>
                </a:lnTo>
                <a:lnTo>
                  <a:pt x="7308395" y="5643499"/>
                </a:lnTo>
                <a:lnTo>
                  <a:pt x="7321081" y="5643499"/>
                </a:lnTo>
                <a:lnTo>
                  <a:pt x="7321081" y="6235891"/>
                </a:lnTo>
                <a:lnTo>
                  <a:pt x="7917946" y="6235891"/>
                </a:lnTo>
                <a:lnTo>
                  <a:pt x="7917946" y="6242132"/>
                </a:lnTo>
                <a:lnTo>
                  <a:pt x="7924289" y="6242132"/>
                </a:lnTo>
                <a:lnTo>
                  <a:pt x="7924289" y="6235891"/>
                </a:lnTo>
                <a:lnTo>
                  <a:pt x="7917946" y="6235891"/>
                </a:lnTo>
                <a:lnTo>
                  <a:pt x="7917946" y="5643499"/>
                </a:lnTo>
                <a:lnTo>
                  <a:pt x="7930632" y="5643499"/>
                </a:lnTo>
                <a:lnTo>
                  <a:pt x="7930632" y="6235891"/>
                </a:lnTo>
                <a:lnTo>
                  <a:pt x="8527498" y="6235891"/>
                </a:lnTo>
                <a:lnTo>
                  <a:pt x="8527498" y="6242132"/>
                </a:lnTo>
                <a:lnTo>
                  <a:pt x="8533841" y="6242132"/>
                </a:lnTo>
                <a:lnTo>
                  <a:pt x="8533841" y="6235891"/>
                </a:lnTo>
                <a:lnTo>
                  <a:pt x="8527498" y="6235891"/>
                </a:lnTo>
                <a:lnTo>
                  <a:pt x="8527498" y="5643499"/>
                </a:lnTo>
                <a:lnTo>
                  <a:pt x="8540184" y="5643499"/>
                </a:lnTo>
                <a:lnTo>
                  <a:pt x="8540184" y="6235891"/>
                </a:lnTo>
                <a:lnTo>
                  <a:pt x="9137049" y="6235891"/>
                </a:lnTo>
                <a:lnTo>
                  <a:pt x="9137049" y="6242132"/>
                </a:lnTo>
                <a:lnTo>
                  <a:pt x="9143392" y="6242132"/>
                </a:lnTo>
                <a:lnTo>
                  <a:pt x="9143392" y="6235891"/>
                </a:lnTo>
                <a:lnTo>
                  <a:pt x="9137049" y="6235891"/>
                </a:lnTo>
                <a:lnTo>
                  <a:pt x="9137049" y="5643499"/>
                </a:lnTo>
                <a:lnTo>
                  <a:pt x="9149735" y="5643499"/>
                </a:lnTo>
                <a:lnTo>
                  <a:pt x="9149735" y="6235891"/>
                </a:lnTo>
                <a:lnTo>
                  <a:pt x="9746600" y="6235891"/>
                </a:lnTo>
                <a:lnTo>
                  <a:pt x="9746600" y="6242132"/>
                </a:lnTo>
                <a:lnTo>
                  <a:pt x="9752943" y="6242132"/>
                </a:lnTo>
                <a:lnTo>
                  <a:pt x="9752943" y="6235891"/>
                </a:lnTo>
                <a:lnTo>
                  <a:pt x="9746600" y="6235891"/>
                </a:lnTo>
                <a:lnTo>
                  <a:pt x="9746600" y="5643499"/>
                </a:lnTo>
                <a:lnTo>
                  <a:pt x="9759286" y="5643499"/>
                </a:lnTo>
                <a:lnTo>
                  <a:pt x="9759286" y="6235891"/>
                </a:lnTo>
                <a:lnTo>
                  <a:pt x="10356152" y="6235891"/>
                </a:lnTo>
                <a:lnTo>
                  <a:pt x="10356152" y="6242132"/>
                </a:lnTo>
                <a:lnTo>
                  <a:pt x="10362495" y="6242132"/>
                </a:lnTo>
                <a:lnTo>
                  <a:pt x="10362495" y="6240486"/>
                </a:lnTo>
                <a:lnTo>
                  <a:pt x="10362495" y="6235891"/>
                </a:lnTo>
                <a:lnTo>
                  <a:pt x="10356152" y="6235891"/>
                </a:lnTo>
                <a:lnTo>
                  <a:pt x="10356152" y="5643499"/>
                </a:lnTo>
                <a:lnTo>
                  <a:pt x="10362495" y="5643499"/>
                </a:lnTo>
                <a:lnTo>
                  <a:pt x="10362495" y="5638767"/>
                </a:lnTo>
                <a:lnTo>
                  <a:pt x="9759286" y="5638767"/>
                </a:lnTo>
                <a:lnTo>
                  <a:pt x="9752943" y="5638767"/>
                </a:lnTo>
                <a:lnTo>
                  <a:pt x="9149735" y="5638767"/>
                </a:lnTo>
                <a:lnTo>
                  <a:pt x="9143392" y="5638767"/>
                </a:lnTo>
                <a:lnTo>
                  <a:pt x="8540184" y="5638767"/>
                </a:lnTo>
                <a:lnTo>
                  <a:pt x="8533840" y="5638767"/>
                </a:lnTo>
                <a:lnTo>
                  <a:pt x="7930632" y="5638767"/>
                </a:lnTo>
                <a:lnTo>
                  <a:pt x="7924289" y="5638767"/>
                </a:lnTo>
                <a:lnTo>
                  <a:pt x="7321081" y="5638767"/>
                </a:lnTo>
                <a:lnTo>
                  <a:pt x="7314738" y="5638767"/>
                </a:lnTo>
                <a:lnTo>
                  <a:pt x="6711529" y="5638767"/>
                </a:lnTo>
                <a:lnTo>
                  <a:pt x="6705186" y="5638767"/>
                </a:lnTo>
                <a:lnTo>
                  <a:pt x="6101978" y="5638767"/>
                </a:lnTo>
                <a:lnTo>
                  <a:pt x="6095635" y="5638767"/>
                </a:lnTo>
                <a:lnTo>
                  <a:pt x="5492426" y="5638767"/>
                </a:lnTo>
                <a:lnTo>
                  <a:pt x="5486083" y="5638767"/>
                </a:lnTo>
                <a:lnTo>
                  <a:pt x="4882875" y="5638767"/>
                </a:lnTo>
                <a:lnTo>
                  <a:pt x="4876532" y="5638767"/>
                </a:lnTo>
                <a:lnTo>
                  <a:pt x="4273324" y="5638767"/>
                </a:lnTo>
                <a:lnTo>
                  <a:pt x="4266980" y="5638767"/>
                </a:lnTo>
                <a:lnTo>
                  <a:pt x="3663772" y="5638767"/>
                </a:lnTo>
                <a:lnTo>
                  <a:pt x="3657429" y="5638767"/>
                </a:lnTo>
                <a:lnTo>
                  <a:pt x="3054221" y="5638767"/>
                </a:lnTo>
                <a:lnTo>
                  <a:pt x="3047878" y="5638767"/>
                </a:lnTo>
                <a:lnTo>
                  <a:pt x="3047878" y="5638767"/>
                </a:lnTo>
                <a:lnTo>
                  <a:pt x="2444669" y="5638767"/>
                </a:lnTo>
                <a:lnTo>
                  <a:pt x="2438326" y="5638767"/>
                </a:lnTo>
                <a:lnTo>
                  <a:pt x="2438326" y="5638767"/>
                </a:lnTo>
                <a:lnTo>
                  <a:pt x="1835118" y="5638767"/>
                </a:lnTo>
                <a:lnTo>
                  <a:pt x="1828775" y="5638767"/>
                </a:lnTo>
                <a:lnTo>
                  <a:pt x="1828775" y="5638767"/>
                </a:lnTo>
                <a:lnTo>
                  <a:pt x="1225567" y="5638767"/>
                </a:lnTo>
                <a:lnTo>
                  <a:pt x="1219223" y="5638767"/>
                </a:lnTo>
                <a:lnTo>
                  <a:pt x="1219225" y="5638767"/>
                </a:lnTo>
                <a:moveTo>
                  <a:pt x="3651209" y="5630949"/>
                </a:moveTo>
                <a:lnTo>
                  <a:pt x="3651209" y="5632389"/>
                </a:lnTo>
                <a:lnTo>
                  <a:pt x="3657552" y="5632389"/>
                </a:lnTo>
                <a:lnTo>
                  <a:pt x="3657552" y="5630949"/>
                </a:lnTo>
                <a:lnTo>
                  <a:pt x="3651209" y="5630949"/>
                </a:lnTo>
                <a:moveTo>
                  <a:pt x="11588795" y="5029161"/>
                </a:moveTo>
                <a:lnTo>
                  <a:pt x="11588795" y="5625942"/>
                </a:lnTo>
                <a:lnTo>
                  <a:pt x="12185660" y="5625942"/>
                </a:lnTo>
                <a:lnTo>
                  <a:pt x="12185660" y="5632389"/>
                </a:lnTo>
                <a:lnTo>
                  <a:pt x="12192003" y="5632389"/>
                </a:lnTo>
                <a:lnTo>
                  <a:pt x="12192003" y="5625942"/>
                </a:lnTo>
                <a:lnTo>
                  <a:pt x="12185660" y="5625942"/>
                </a:lnTo>
                <a:lnTo>
                  <a:pt x="12185660" y="5029161"/>
                </a:lnTo>
                <a:lnTo>
                  <a:pt x="11588795" y="5029161"/>
                </a:lnTo>
                <a:moveTo>
                  <a:pt x="10979121" y="5029161"/>
                </a:moveTo>
                <a:lnTo>
                  <a:pt x="10979121" y="5625942"/>
                </a:lnTo>
                <a:lnTo>
                  <a:pt x="11575986" y="5625942"/>
                </a:lnTo>
                <a:lnTo>
                  <a:pt x="11575986" y="5632389"/>
                </a:lnTo>
                <a:lnTo>
                  <a:pt x="11582330" y="5632389"/>
                </a:lnTo>
                <a:lnTo>
                  <a:pt x="11582330" y="5625942"/>
                </a:lnTo>
                <a:lnTo>
                  <a:pt x="11575986" y="5625942"/>
                </a:lnTo>
                <a:lnTo>
                  <a:pt x="11575986" y="5029161"/>
                </a:lnTo>
                <a:lnTo>
                  <a:pt x="10979121" y="5029161"/>
                </a:lnTo>
                <a:moveTo>
                  <a:pt x="10369570" y="5029161"/>
                </a:moveTo>
                <a:lnTo>
                  <a:pt x="10369570" y="5625942"/>
                </a:lnTo>
                <a:lnTo>
                  <a:pt x="10966435" y="5625942"/>
                </a:lnTo>
                <a:lnTo>
                  <a:pt x="10966435" y="5629234"/>
                </a:lnTo>
                <a:lnTo>
                  <a:pt x="10972778" y="5629234"/>
                </a:lnTo>
                <a:lnTo>
                  <a:pt x="10972778" y="5625942"/>
                </a:lnTo>
                <a:lnTo>
                  <a:pt x="10966435" y="5625942"/>
                </a:lnTo>
                <a:lnTo>
                  <a:pt x="10966435" y="5029161"/>
                </a:lnTo>
                <a:lnTo>
                  <a:pt x="10369570" y="5029161"/>
                </a:lnTo>
                <a:moveTo>
                  <a:pt x="9759897" y="5029161"/>
                </a:moveTo>
                <a:lnTo>
                  <a:pt x="9759897" y="5625942"/>
                </a:lnTo>
                <a:lnTo>
                  <a:pt x="10356762" y="5625942"/>
                </a:lnTo>
                <a:lnTo>
                  <a:pt x="10356762" y="5632389"/>
                </a:lnTo>
                <a:lnTo>
                  <a:pt x="10363105" y="5632389"/>
                </a:lnTo>
                <a:lnTo>
                  <a:pt x="10363105" y="5629303"/>
                </a:lnTo>
                <a:lnTo>
                  <a:pt x="10363105" y="5626011"/>
                </a:lnTo>
                <a:lnTo>
                  <a:pt x="10356762" y="5626011"/>
                </a:lnTo>
                <a:lnTo>
                  <a:pt x="10356762" y="5029230"/>
                </a:lnTo>
                <a:lnTo>
                  <a:pt x="9759897" y="5029161"/>
                </a:lnTo>
                <a:moveTo>
                  <a:pt x="9150345" y="5029161"/>
                </a:moveTo>
                <a:lnTo>
                  <a:pt x="9150345" y="5625942"/>
                </a:lnTo>
                <a:lnTo>
                  <a:pt x="9747210" y="5625942"/>
                </a:lnTo>
                <a:lnTo>
                  <a:pt x="9747210" y="5632389"/>
                </a:lnTo>
                <a:lnTo>
                  <a:pt x="9753554" y="5632389"/>
                </a:lnTo>
                <a:lnTo>
                  <a:pt x="9753554" y="5625942"/>
                </a:lnTo>
                <a:lnTo>
                  <a:pt x="9747210" y="5625942"/>
                </a:lnTo>
                <a:lnTo>
                  <a:pt x="9747210" y="5029161"/>
                </a:lnTo>
                <a:lnTo>
                  <a:pt x="9150345" y="5029161"/>
                </a:lnTo>
                <a:moveTo>
                  <a:pt x="8540794" y="5029161"/>
                </a:moveTo>
                <a:lnTo>
                  <a:pt x="8540794" y="5625942"/>
                </a:lnTo>
                <a:lnTo>
                  <a:pt x="9137659" y="5625942"/>
                </a:lnTo>
                <a:lnTo>
                  <a:pt x="9137659" y="5632389"/>
                </a:lnTo>
                <a:lnTo>
                  <a:pt x="9144002" y="5632389"/>
                </a:lnTo>
                <a:lnTo>
                  <a:pt x="9144002" y="5625942"/>
                </a:lnTo>
                <a:lnTo>
                  <a:pt x="9137659" y="5625942"/>
                </a:lnTo>
                <a:lnTo>
                  <a:pt x="9137659" y="5029161"/>
                </a:lnTo>
                <a:lnTo>
                  <a:pt x="8540794" y="5029161"/>
                </a:lnTo>
                <a:moveTo>
                  <a:pt x="7931121" y="5029161"/>
                </a:moveTo>
                <a:lnTo>
                  <a:pt x="7931121" y="5625942"/>
                </a:lnTo>
                <a:lnTo>
                  <a:pt x="8527986" y="5625942"/>
                </a:lnTo>
                <a:lnTo>
                  <a:pt x="8527986" y="5632389"/>
                </a:lnTo>
                <a:lnTo>
                  <a:pt x="8534329" y="5632389"/>
                </a:lnTo>
                <a:lnTo>
                  <a:pt x="8534329" y="5625942"/>
                </a:lnTo>
                <a:lnTo>
                  <a:pt x="8527986" y="5625942"/>
                </a:lnTo>
                <a:lnTo>
                  <a:pt x="8527986" y="5029161"/>
                </a:lnTo>
                <a:lnTo>
                  <a:pt x="7931121" y="5029161"/>
                </a:lnTo>
                <a:moveTo>
                  <a:pt x="7321569" y="5029161"/>
                </a:moveTo>
                <a:lnTo>
                  <a:pt x="7321569" y="5625942"/>
                </a:lnTo>
                <a:lnTo>
                  <a:pt x="7918434" y="5625942"/>
                </a:lnTo>
                <a:lnTo>
                  <a:pt x="7918434" y="5632389"/>
                </a:lnTo>
                <a:lnTo>
                  <a:pt x="7924778" y="5632389"/>
                </a:lnTo>
                <a:lnTo>
                  <a:pt x="7924778" y="5625942"/>
                </a:lnTo>
                <a:lnTo>
                  <a:pt x="7918434" y="5625942"/>
                </a:lnTo>
                <a:lnTo>
                  <a:pt x="7918434" y="5029161"/>
                </a:lnTo>
                <a:lnTo>
                  <a:pt x="7321569" y="5029161"/>
                </a:lnTo>
                <a:moveTo>
                  <a:pt x="6102345" y="5029161"/>
                </a:moveTo>
                <a:lnTo>
                  <a:pt x="6102345" y="5625942"/>
                </a:lnTo>
                <a:lnTo>
                  <a:pt x="6699210" y="5625942"/>
                </a:lnTo>
                <a:lnTo>
                  <a:pt x="6699210" y="5632389"/>
                </a:lnTo>
                <a:lnTo>
                  <a:pt x="6705553" y="5632389"/>
                </a:lnTo>
                <a:lnTo>
                  <a:pt x="6705553" y="5630949"/>
                </a:lnTo>
                <a:lnTo>
                  <a:pt x="6705553" y="5625942"/>
                </a:lnTo>
                <a:lnTo>
                  <a:pt x="6699210" y="5625942"/>
                </a:lnTo>
                <a:lnTo>
                  <a:pt x="6699210" y="5029161"/>
                </a:lnTo>
                <a:lnTo>
                  <a:pt x="6102345" y="5029161"/>
                </a:lnTo>
                <a:moveTo>
                  <a:pt x="5492793" y="5029161"/>
                </a:moveTo>
                <a:lnTo>
                  <a:pt x="5492793" y="5625942"/>
                </a:lnTo>
                <a:lnTo>
                  <a:pt x="6089658" y="5625942"/>
                </a:lnTo>
                <a:lnTo>
                  <a:pt x="6089658" y="5632389"/>
                </a:lnTo>
                <a:lnTo>
                  <a:pt x="6096001" y="5632389"/>
                </a:lnTo>
                <a:lnTo>
                  <a:pt x="6096001" y="5625942"/>
                </a:lnTo>
                <a:lnTo>
                  <a:pt x="6089658" y="5625942"/>
                </a:lnTo>
                <a:lnTo>
                  <a:pt x="6089658" y="5029161"/>
                </a:lnTo>
                <a:lnTo>
                  <a:pt x="5492793" y="5029161"/>
                </a:lnTo>
                <a:moveTo>
                  <a:pt x="4883120" y="5029161"/>
                </a:moveTo>
                <a:lnTo>
                  <a:pt x="4883120" y="5625942"/>
                </a:lnTo>
                <a:lnTo>
                  <a:pt x="5479985" y="5625942"/>
                </a:lnTo>
                <a:lnTo>
                  <a:pt x="5479985" y="5632389"/>
                </a:lnTo>
                <a:lnTo>
                  <a:pt x="5486328" y="5632389"/>
                </a:lnTo>
                <a:lnTo>
                  <a:pt x="5486328" y="5625942"/>
                </a:lnTo>
                <a:lnTo>
                  <a:pt x="5479985" y="5625942"/>
                </a:lnTo>
                <a:lnTo>
                  <a:pt x="5479985" y="5029161"/>
                </a:lnTo>
                <a:lnTo>
                  <a:pt x="4883120" y="5029161"/>
                </a:lnTo>
                <a:moveTo>
                  <a:pt x="4273569" y="5029161"/>
                </a:moveTo>
                <a:lnTo>
                  <a:pt x="4273569" y="5625942"/>
                </a:lnTo>
                <a:lnTo>
                  <a:pt x="4870434" y="5625942"/>
                </a:lnTo>
                <a:lnTo>
                  <a:pt x="4870434" y="5632389"/>
                </a:lnTo>
                <a:lnTo>
                  <a:pt x="4876777" y="5632389"/>
                </a:lnTo>
                <a:lnTo>
                  <a:pt x="4876777" y="5625942"/>
                </a:lnTo>
                <a:lnTo>
                  <a:pt x="4870434" y="5625942"/>
                </a:lnTo>
                <a:lnTo>
                  <a:pt x="4870434" y="5029161"/>
                </a:lnTo>
                <a:lnTo>
                  <a:pt x="4273569" y="5029161"/>
                </a:lnTo>
                <a:moveTo>
                  <a:pt x="3663895" y="5029161"/>
                </a:moveTo>
                <a:lnTo>
                  <a:pt x="3663895" y="5625942"/>
                </a:lnTo>
                <a:lnTo>
                  <a:pt x="4260760" y="5625942"/>
                </a:lnTo>
                <a:lnTo>
                  <a:pt x="4260760" y="5632389"/>
                </a:lnTo>
                <a:lnTo>
                  <a:pt x="4267103" y="5632389"/>
                </a:lnTo>
                <a:lnTo>
                  <a:pt x="4267103" y="5625942"/>
                </a:lnTo>
                <a:lnTo>
                  <a:pt x="4260760" y="5625942"/>
                </a:lnTo>
                <a:lnTo>
                  <a:pt x="4260760" y="5029161"/>
                </a:lnTo>
                <a:lnTo>
                  <a:pt x="3663895" y="5029161"/>
                </a:lnTo>
                <a:moveTo>
                  <a:pt x="2444793" y="5029161"/>
                </a:moveTo>
                <a:lnTo>
                  <a:pt x="2444793" y="5625942"/>
                </a:lnTo>
                <a:lnTo>
                  <a:pt x="3041658" y="5625942"/>
                </a:lnTo>
                <a:lnTo>
                  <a:pt x="3041658" y="5632389"/>
                </a:lnTo>
                <a:lnTo>
                  <a:pt x="3048001" y="5632389"/>
                </a:lnTo>
                <a:lnTo>
                  <a:pt x="3048001" y="5625942"/>
                </a:lnTo>
                <a:lnTo>
                  <a:pt x="3041658" y="5625942"/>
                </a:lnTo>
                <a:lnTo>
                  <a:pt x="3041658" y="5029161"/>
                </a:lnTo>
                <a:lnTo>
                  <a:pt x="2444793" y="5029161"/>
                </a:lnTo>
                <a:moveTo>
                  <a:pt x="1835119" y="5029161"/>
                </a:moveTo>
                <a:lnTo>
                  <a:pt x="1835119" y="5625942"/>
                </a:lnTo>
                <a:lnTo>
                  <a:pt x="2431984" y="5625942"/>
                </a:lnTo>
                <a:lnTo>
                  <a:pt x="2431984" y="5632389"/>
                </a:lnTo>
                <a:lnTo>
                  <a:pt x="2438327" y="5632389"/>
                </a:lnTo>
                <a:lnTo>
                  <a:pt x="2438327" y="5625942"/>
                </a:lnTo>
                <a:lnTo>
                  <a:pt x="2431984" y="5625942"/>
                </a:lnTo>
                <a:lnTo>
                  <a:pt x="2431984" y="5029161"/>
                </a:lnTo>
                <a:lnTo>
                  <a:pt x="1835119" y="5029161"/>
                </a:lnTo>
                <a:moveTo>
                  <a:pt x="1225568" y="5029161"/>
                </a:moveTo>
                <a:lnTo>
                  <a:pt x="1225568" y="5625942"/>
                </a:lnTo>
                <a:lnTo>
                  <a:pt x="1822433" y="5625942"/>
                </a:lnTo>
                <a:lnTo>
                  <a:pt x="1822433" y="5632389"/>
                </a:lnTo>
                <a:lnTo>
                  <a:pt x="1828776" y="5632389"/>
                </a:lnTo>
                <a:lnTo>
                  <a:pt x="1828776" y="5625942"/>
                </a:lnTo>
                <a:lnTo>
                  <a:pt x="1822433" y="5625942"/>
                </a:lnTo>
                <a:lnTo>
                  <a:pt x="1822433" y="5029161"/>
                </a:lnTo>
                <a:lnTo>
                  <a:pt x="1225568" y="5029161"/>
                </a:lnTo>
                <a:moveTo>
                  <a:pt x="616017" y="5029161"/>
                </a:moveTo>
                <a:lnTo>
                  <a:pt x="616017" y="5625942"/>
                </a:lnTo>
                <a:lnTo>
                  <a:pt x="1212882" y="5625942"/>
                </a:lnTo>
                <a:lnTo>
                  <a:pt x="1212882" y="5629234"/>
                </a:lnTo>
                <a:lnTo>
                  <a:pt x="1219225" y="5629234"/>
                </a:lnTo>
                <a:lnTo>
                  <a:pt x="1219225" y="5632320"/>
                </a:lnTo>
                <a:lnTo>
                  <a:pt x="1219225" y="5632320"/>
                </a:lnTo>
                <a:lnTo>
                  <a:pt x="1219225" y="5625874"/>
                </a:lnTo>
                <a:lnTo>
                  <a:pt x="1212882" y="5625874"/>
                </a:lnTo>
                <a:lnTo>
                  <a:pt x="1212882" y="5029092"/>
                </a:lnTo>
                <a:lnTo>
                  <a:pt x="616017" y="5029092"/>
                </a:lnTo>
                <a:lnTo>
                  <a:pt x="616017" y="5029161"/>
                </a:lnTo>
                <a:moveTo>
                  <a:pt x="11588795" y="4419555"/>
                </a:moveTo>
                <a:lnTo>
                  <a:pt x="11588795" y="5016474"/>
                </a:lnTo>
                <a:lnTo>
                  <a:pt x="11588795" y="5016611"/>
                </a:lnTo>
                <a:lnTo>
                  <a:pt x="12185660" y="5016611"/>
                </a:lnTo>
                <a:lnTo>
                  <a:pt x="12185660" y="5016474"/>
                </a:lnTo>
                <a:lnTo>
                  <a:pt x="12185660" y="4419555"/>
                </a:lnTo>
                <a:lnTo>
                  <a:pt x="11588795" y="4419555"/>
                </a:lnTo>
                <a:moveTo>
                  <a:pt x="10979121" y="4419555"/>
                </a:moveTo>
                <a:lnTo>
                  <a:pt x="10979121" y="5016474"/>
                </a:lnTo>
                <a:lnTo>
                  <a:pt x="10979121" y="5016611"/>
                </a:lnTo>
                <a:lnTo>
                  <a:pt x="11575986" y="5016611"/>
                </a:lnTo>
                <a:lnTo>
                  <a:pt x="11575986" y="5016474"/>
                </a:lnTo>
                <a:lnTo>
                  <a:pt x="11575986" y="4419555"/>
                </a:lnTo>
                <a:lnTo>
                  <a:pt x="10979121" y="4419555"/>
                </a:lnTo>
                <a:moveTo>
                  <a:pt x="10369570" y="4419555"/>
                </a:moveTo>
                <a:lnTo>
                  <a:pt x="10369570" y="5016474"/>
                </a:lnTo>
                <a:lnTo>
                  <a:pt x="10369570" y="5016611"/>
                </a:lnTo>
                <a:lnTo>
                  <a:pt x="10966435" y="5016611"/>
                </a:lnTo>
                <a:lnTo>
                  <a:pt x="10966435" y="5016474"/>
                </a:lnTo>
                <a:lnTo>
                  <a:pt x="10966435" y="4419555"/>
                </a:lnTo>
                <a:lnTo>
                  <a:pt x="10369570" y="4419555"/>
                </a:lnTo>
                <a:moveTo>
                  <a:pt x="9759897" y="4419555"/>
                </a:moveTo>
                <a:lnTo>
                  <a:pt x="9759897" y="5016474"/>
                </a:lnTo>
                <a:lnTo>
                  <a:pt x="9759897" y="5016611"/>
                </a:lnTo>
                <a:lnTo>
                  <a:pt x="10356762" y="5016611"/>
                </a:lnTo>
                <a:lnTo>
                  <a:pt x="10356762" y="5016474"/>
                </a:lnTo>
                <a:lnTo>
                  <a:pt x="10356762" y="4419555"/>
                </a:lnTo>
                <a:lnTo>
                  <a:pt x="9759897" y="4419555"/>
                </a:lnTo>
                <a:moveTo>
                  <a:pt x="9150345" y="4419555"/>
                </a:moveTo>
                <a:lnTo>
                  <a:pt x="9150345" y="5016474"/>
                </a:lnTo>
                <a:lnTo>
                  <a:pt x="9150345" y="5016611"/>
                </a:lnTo>
                <a:lnTo>
                  <a:pt x="9747210" y="5016611"/>
                </a:lnTo>
                <a:lnTo>
                  <a:pt x="9747210" y="5016474"/>
                </a:lnTo>
                <a:lnTo>
                  <a:pt x="9747210" y="4419555"/>
                </a:lnTo>
                <a:lnTo>
                  <a:pt x="9150345" y="4419555"/>
                </a:lnTo>
                <a:moveTo>
                  <a:pt x="7931121" y="4419555"/>
                </a:moveTo>
                <a:lnTo>
                  <a:pt x="7931121" y="5016474"/>
                </a:lnTo>
                <a:lnTo>
                  <a:pt x="7931121" y="5016611"/>
                </a:lnTo>
                <a:lnTo>
                  <a:pt x="8527986" y="5016611"/>
                </a:lnTo>
                <a:lnTo>
                  <a:pt x="8527986" y="5016474"/>
                </a:lnTo>
                <a:lnTo>
                  <a:pt x="8527986" y="4419555"/>
                </a:lnTo>
                <a:lnTo>
                  <a:pt x="7931121" y="4419555"/>
                </a:lnTo>
                <a:moveTo>
                  <a:pt x="7321569" y="4419555"/>
                </a:moveTo>
                <a:lnTo>
                  <a:pt x="7321569" y="5016474"/>
                </a:lnTo>
                <a:lnTo>
                  <a:pt x="7321569" y="5016611"/>
                </a:lnTo>
                <a:lnTo>
                  <a:pt x="7918434" y="5016611"/>
                </a:lnTo>
                <a:lnTo>
                  <a:pt x="7918434" y="5016474"/>
                </a:lnTo>
                <a:lnTo>
                  <a:pt x="7918434" y="4419555"/>
                </a:lnTo>
                <a:lnTo>
                  <a:pt x="7321569" y="4419555"/>
                </a:lnTo>
                <a:moveTo>
                  <a:pt x="6711896" y="4419555"/>
                </a:moveTo>
                <a:lnTo>
                  <a:pt x="6711896" y="5016474"/>
                </a:lnTo>
                <a:lnTo>
                  <a:pt x="6711896" y="5016611"/>
                </a:lnTo>
                <a:lnTo>
                  <a:pt x="7308761" y="5016611"/>
                </a:lnTo>
                <a:lnTo>
                  <a:pt x="7308761" y="5016474"/>
                </a:lnTo>
                <a:lnTo>
                  <a:pt x="7308761" y="4419555"/>
                </a:lnTo>
                <a:lnTo>
                  <a:pt x="6711896" y="4419555"/>
                </a:lnTo>
                <a:moveTo>
                  <a:pt x="6102345" y="4419555"/>
                </a:moveTo>
                <a:lnTo>
                  <a:pt x="6102345" y="5016474"/>
                </a:lnTo>
                <a:lnTo>
                  <a:pt x="6102345" y="5016611"/>
                </a:lnTo>
                <a:lnTo>
                  <a:pt x="6699210" y="5016611"/>
                </a:lnTo>
                <a:lnTo>
                  <a:pt x="6699210" y="5016474"/>
                </a:lnTo>
                <a:lnTo>
                  <a:pt x="6699210" y="4419555"/>
                </a:lnTo>
                <a:lnTo>
                  <a:pt x="6102345" y="4419555"/>
                </a:lnTo>
                <a:moveTo>
                  <a:pt x="5492793" y="4419555"/>
                </a:moveTo>
                <a:lnTo>
                  <a:pt x="5492793" y="5016611"/>
                </a:lnTo>
                <a:lnTo>
                  <a:pt x="6089658" y="5016611"/>
                </a:lnTo>
                <a:lnTo>
                  <a:pt x="6089658" y="5016474"/>
                </a:lnTo>
                <a:lnTo>
                  <a:pt x="6089658" y="4419555"/>
                </a:lnTo>
                <a:lnTo>
                  <a:pt x="5492793" y="4419555"/>
                </a:lnTo>
                <a:moveTo>
                  <a:pt x="4273569" y="4419555"/>
                </a:moveTo>
                <a:lnTo>
                  <a:pt x="4273569" y="5016611"/>
                </a:lnTo>
                <a:lnTo>
                  <a:pt x="4870434" y="5016611"/>
                </a:lnTo>
                <a:lnTo>
                  <a:pt x="4870434" y="5016474"/>
                </a:lnTo>
                <a:lnTo>
                  <a:pt x="4870434" y="4419555"/>
                </a:lnTo>
                <a:lnTo>
                  <a:pt x="4273569" y="4419555"/>
                </a:lnTo>
                <a:moveTo>
                  <a:pt x="3664017" y="4419555"/>
                </a:moveTo>
                <a:lnTo>
                  <a:pt x="3664017" y="5016611"/>
                </a:lnTo>
                <a:lnTo>
                  <a:pt x="4260882" y="5016611"/>
                </a:lnTo>
                <a:lnTo>
                  <a:pt x="4260882" y="5016474"/>
                </a:lnTo>
                <a:lnTo>
                  <a:pt x="4260882" y="5016474"/>
                </a:lnTo>
                <a:lnTo>
                  <a:pt x="4260882" y="4419555"/>
                </a:lnTo>
                <a:lnTo>
                  <a:pt x="3664017" y="4419555"/>
                </a:lnTo>
                <a:moveTo>
                  <a:pt x="3054344" y="4419555"/>
                </a:moveTo>
                <a:lnTo>
                  <a:pt x="3054344" y="5016611"/>
                </a:lnTo>
                <a:lnTo>
                  <a:pt x="3651209" y="5016611"/>
                </a:lnTo>
                <a:lnTo>
                  <a:pt x="3651209" y="5016474"/>
                </a:lnTo>
                <a:lnTo>
                  <a:pt x="3651209" y="5016474"/>
                </a:lnTo>
                <a:lnTo>
                  <a:pt x="3651209" y="4419555"/>
                </a:lnTo>
                <a:lnTo>
                  <a:pt x="3054344" y="4419555"/>
                </a:lnTo>
                <a:moveTo>
                  <a:pt x="2444793" y="4419555"/>
                </a:moveTo>
                <a:lnTo>
                  <a:pt x="2444793" y="5016611"/>
                </a:lnTo>
                <a:lnTo>
                  <a:pt x="3041658" y="5016611"/>
                </a:lnTo>
                <a:lnTo>
                  <a:pt x="3041658" y="5016474"/>
                </a:lnTo>
                <a:lnTo>
                  <a:pt x="3041658" y="5016474"/>
                </a:lnTo>
                <a:lnTo>
                  <a:pt x="3041658" y="4419555"/>
                </a:lnTo>
                <a:lnTo>
                  <a:pt x="2444793" y="4419555"/>
                </a:lnTo>
                <a:moveTo>
                  <a:pt x="1835119" y="4419555"/>
                </a:moveTo>
                <a:lnTo>
                  <a:pt x="1835119" y="5016611"/>
                </a:lnTo>
                <a:lnTo>
                  <a:pt x="2431984" y="5016611"/>
                </a:lnTo>
                <a:lnTo>
                  <a:pt x="2431984" y="5016474"/>
                </a:lnTo>
                <a:lnTo>
                  <a:pt x="2431984" y="5016474"/>
                </a:lnTo>
                <a:lnTo>
                  <a:pt x="2431984" y="4419555"/>
                </a:lnTo>
                <a:lnTo>
                  <a:pt x="1835119" y="4419555"/>
                </a:lnTo>
                <a:moveTo>
                  <a:pt x="1225568" y="4419555"/>
                </a:moveTo>
                <a:lnTo>
                  <a:pt x="1225568" y="5016611"/>
                </a:lnTo>
                <a:lnTo>
                  <a:pt x="1822433" y="5016611"/>
                </a:lnTo>
                <a:lnTo>
                  <a:pt x="1822433" y="5016474"/>
                </a:lnTo>
                <a:lnTo>
                  <a:pt x="1822433" y="5016474"/>
                </a:lnTo>
                <a:lnTo>
                  <a:pt x="1822433" y="4419555"/>
                </a:lnTo>
                <a:lnTo>
                  <a:pt x="1225568" y="4419555"/>
                </a:lnTo>
                <a:moveTo>
                  <a:pt x="616017" y="4419555"/>
                </a:moveTo>
                <a:lnTo>
                  <a:pt x="616017" y="5016611"/>
                </a:lnTo>
                <a:lnTo>
                  <a:pt x="1212882" y="5016611"/>
                </a:lnTo>
                <a:lnTo>
                  <a:pt x="1212882" y="5016474"/>
                </a:lnTo>
                <a:lnTo>
                  <a:pt x="1212882" y="5016474"/>
                </a:lnTo>
                <a:lnTo>
                  <a:pt x="1212882" y="4419555"/>
                </a:lnTo>
                <a:lnTo>
                  <a:pt x="616017" y="4419555"/>
                </a:lnTo>
                <a:moveTo>
                  <a:pt x="2432106" y="4411737"/>
                </a:moveTo>
                <a:lnTo>
                  <a:pt x="2432106" y="4413315"/>
                </a:lnTo>
                <a:lnTo>
                  <a:pt x="2438449" y="4413315"/>
                </a:lnTo>
                <a:lnTo>
                  <a:pt x="2438449" y="4411737"/>
                </a:lnTo>
                <a:lnTo>
                  <a:pt x="2432106" y="4411737"/>
                </a:lnTo>
                <a:moveTo>
                  <a:pt x="11588795" y="3809950"/>
                </a:moveTo>
                <a:lnTo>
                  <a:pt x="11588795" y="4407005"/>
                </a:lnTo>
                <a:lnTo>
                  <a:pt x="12185660" y="4407005"/>
                </a:lnTo>
                <a:lnTo>
                  <a:pt x="12185660" y="4413315"/>
                </a:lnTo>
                <a:lnTo>
                  <a:pt x="12192003" y="4413315"/>
                </a:lnTo>
                <a:lnTo>
                  <a:pt x="12192003" y="4407005"/>
                </a:lnTo>
                <a:lnTo>
                  <a:pt x="12185660" y="4407005"/>
                </a:lnTo>
                <a:lnTo>
                  <a:pt x="12185660" y="3809950"/>
                </a:lnTo>
                <a:lnTo>
                  <a:pt x="11588795" y="3809950"/>
                </a:lnTo>
                <a:moveTo>
                  <a:pt x="10979121" y="3809950"/>
                </a:moveTo>
                <a:lnTo>
                  <a:pt x="10979121" y="4407005"/>
                </a:lnTo>
                <a:lnTo>
                  <a:pt x="11575986" y="4407005"/>
                </a:lnTo>
                <a:lnTo>
                  <a:pt x="11575986" y="4413315"/>
                </a:lnTo>
                <a:lnTo>
                  <a:pt x="11582330" y="4413315"/>
                </a:lnTo>
                <a:lnTo>
                  <a:pt x="11582330" y="4407005"/>
                </a:lnTo>
                <a:lnTo>
                  <a:pt x="11575986" y="4407005"/>
                </a:lnTo>
                <a:lnTo>
                  <a:pt x="11575986" y="3809950"/>
                </a:lnTo>
                <a:lnTo>
                  <a:pt x="10979121" y="3809950"/>
                </a:lnTo>
                <a:moveTo>
                  <a:pt x="10369570" y="3809950"/>
                </a:moveTo>
                <a:lnTo>
                  <a:pt x="10369570" y="4407005"/>
                </a:lnTo>
                <a:lnTo>
                  <a:pt x="10966435" y="4407005"/>
                </a:lnTo>
                <a:lnTo>
                  <a:pt x="10966435" y="4413315"/>
                </a:lnTo>
                <a:lnTo>
                  <a:pt x="10972778" y="4413315"/>
                </a:lnTo>
                <a:lnTo>
                  <a:pt x="10972778" y="4407005"/>
                </a:lnTo>
                <a:lnTo>
                  <a:pt x="10966435" y="4407005"/>
                </a:lnTo>
                <a:lnTo>
                  <a:pt x="10966435" y="3809950"/>
                </a:lnTo>
                <a:lnTo>
                  <a:pt x="10369570" y="3809950"/>
                </a:lnTo>
                <a:moveTo>
                  <a:pt x="9150345" y="3809950"/>
                </a:moveTo>
                <a:lnTo>
                  <a:pt x="9150345" y="4407005"/>
                </a:lnTo>
                <a:lnTo>
                  <a:pt x="9747210" y="4407005"/>
                </a:lnTo>
                <a:lnTo>
                  <a:pt x="9747210" y="4413315"/>
                </a:lnTo>
                <a:lnTo>
                  <a:pt x="9753554" y="4413315"/>
                </a:lnTo>
                <a:lnTo>
                  <a:pt x="9753554" y="4411737"/>
                </a:lnTo>
                <a:lnTo>
                  <a:pt x="9753554" y="4407005"/>
                </a:lnTo>
                <a:lnTo>
                  <a:pt x="9747210" y="4407005"/>
                </a:lnTo>
                <a:lnTo>
                  <a:pt x="9747210" y="3809950"/>
                </a:lnTo>
                <a:lnTo>
                  <a:pt x="9150345" y="3809950"/>
                </a:lnTo>
                <a:moveTo>
                  <a:pt x="8540794" y="3809950"/>
                </a:moveTo>
                <a:lnTo>
                  <a:pt x="8540794" y="4407005"/>
                </a:lnTo>
                <a:lnTo>
                  <a:pt x="9137659" y="4407005"/>
                </a:lnTo>
                <a:lnTo>
                  <a:pt x="9137659" y="4410023"/>
                </a:lnTo>
                <a:lnTo>
                  <a:pt x="9144002" y="4410023"/>
                </a:lnTo>
                <a:lnTo>
                  <a:pt x="9144002" y="4407005"/>
                </a:lnTo>
                <a:lnTo>
                  <a:pt x="9137659" y="4407005"/>
                </a:lnTo>
                <a:lnTo>
                  <a:pt x="9137659" y="3809950"/>
                </a:lnTo>
                <a:lnTo>
                  <a:pt x="8540794" y="3809950"/>
                </a:lnTo>
                <a:moveTo>
                  <a:pt x="7931121" y="3809950"/>
                </a:moveTo>
                <a:lnTo>
                  <a:pt x="7931121" y="4407005"/>
                </a:lnTo>
                <a:lnTo>
                  <a:pt x="8527986" y="4407005"/>
                </a:lnTo>
                <a:lnTo>
                  <a:pt x="8527986" y="4413315"/>
                </a:lnTo>
                <a:lnTo>
                  <a:pt x="8534329" y="4413315"/>
                </a:lnTo>
                <a:lnTo>
                  <a:pt x="8534329" y="4410091"/>
                </a:lnTo>
                <a:lnTo>
                  <a:pt x="8534329" y="4407074"/>
                </a:lnTo>
                <a:lnTo>
                  <a:pt x="8527986" y="4407074"/>
                </a:lnTo>
                <a:lnTo>
                  <a:pt x="8527986" y="3810018"/>
                </a:lnTo>
                <a:lnTo>
                  <a:pt x="7931121" y="3809950"/>
                </a:lnTo>
                <a:moveTo>
                  <a:pt x="7321569" y="3809950"/>
                </a:moveTo>
                <a:lnTo>
                  <a:pt x="7321569" y="4407005"/>
                </a:lnTo>
                <a:lnTo>
                  <a:pt x="7918434" y="4407005"/>
                </a:lnTo>
                <a:lnTo>
                  <a:pt x="7918434" y="4413315"/>
                </a:lnTo>
                <a:lnTo>
                  <a:pt x="7924778" y="4413315"/>
                </a:lnTo>
                <a:lnTo>
                  <a:pt x="7924778" y="4407005"/>
                </a:lnTo>
                <a:lnTo>
                  <a:pt x="7918434" y="4407005"/>
                </a:lnTo>
                <a:lnTo>
                  <a:pt x="7918434" y="3809950"/>
                </a:lnTo>
                <a:lnTo>
                  <a:pt x="7321569" y="3809950"/>
                </a:lnTo>
                <a:moveTo>
                  <a:pt x="6711896" y="3809950"/>
                </a:moveTo>
                <a:lnTo>
                  <a:pt x="6711896" y="4407005"/>
                </a:lnTo>
                <a:lnTo>
                  <a:pt x="7308761" y="4407005"/>
                </a:lnTo>
                <a:lnTo>
                  <a:pt x="7308761" y="4413315"/>
                </a:lnTo>
                <a:lnTo>
                  <a:pt x="7315104" y="4413315"/>
                </a:lnTo>
                <a:lnTo>
                  <a:pt x="7315104" y="4407005"/>
                </a:lnTo>
                <a:lnTo>
                  <a:pt x="7308761" y="4407005"/>
                </a:lnTo>
                <a:lnTo>
                  <a:pt x="7308761" y="3809950"/>
                </a:lnTo>
                <a:lnTo>
                  <a:pt x="6711896" y="3809950"/>
                </a:lnTo>
                <a:moveTo>
                  <a:pt x="6102345" y="3809950"/>
                </a:moveTo>
                <a:lnTo>
                  <a:pt x="6102345" y="4407005"/>
                </a:lnTo>
                <a:lnTo>
                  <a:pt x="6699210" y="4407005"/>
                </a:lnTo>
                <a:lnTo>
                  <a:pt x="6699210" y="4413315"/>
                </a:lnTo>
                <a:lnTo>
                  <a:pt x="6705553" y="4413315"/>
                </a:lnTo>
                <a:lnTo>
                  <a:pt x="6705553" y="4407005"/>
                </a:lnTo>
                <a:lnTo>
                  <a:pt x="6699210" y="4407005"/>
                </a:lnTo>
                <a:lnTo>
                  <a:pt x="6699210" y="3809950"/>
                </a:lnTo>
                <a:lnTo>
                  <a:pt x="6102345" y="3809950"/>
                </a:lnTo>
                <a:moveTo>
                  <a:pt x="5492793" y="3809950"/>
                </a:moveTo>
                <a:lnTo>
                  <a:pt x="5492793" y="4407005"/>
                </a:lnTo>
                <a:lnTo>
                  <a:pt x="6089658" y="4407005"/>
                </a:lnTo>
                <a:lnTo>
                  <a:pt x="6089658" y="4413315"/>
                </a:lnTo>
                <a:lnTo>
                  <a:pt x="6096001" y="4413315"/>
                </a:lnTo>
                <a:lnTo>
                  <a:pt x="6096001" y="4407005"/>
                </a:lnTo>
                <a:lnTo>
                  <a:pt x="6089658" y="4407005"/>
                </a:lnTo>
                <a:lnTo>
                  <a:pt x="6089658" y="3809950"/>
                </a:lnTo>
                <a:lnTo>
                  <a:pt x="5492793" y="3809950"/>
                </a:lnTo>
                <a:moveTo>
                  <a:pt x="4883120" y="3809950"/>
                </a:moveTo>
                <a:lnTo>
                  <a:pt x="4883120" y="4407005"/>
                </a:lnTo>
                <a:lnTo>
                  <a:pt x="5479985" y="4407005"/>
                </a:lnTo>
                <a:lnTo>
                  <a:pt x="5479985" y="4410023"/>
                </a:lnTo>
                <a:lnTo>
                  <a:pt x="5486328" y="4410023"/>
                </a:lnTo>
                <a:lnTo>
                  <a:pt x="5486328" y="4413246"/>
                </a:lnTo>
                <a:lnTo>
                  <a:pt x="5486328" y="4413246"/>
                </a:lnTo>
                <a:lnTo>
                  <a:pt x="5486328" y="4406937"/>
                </a:lnTo>
                <a:lnTo>
                  <a:pt x="5479985" y="4406937"/>
                </a:lnTo>
                <a:lnTo>
                  <a:pt x="5479985" y="3809881"/>
                </a:lnTo>
                <a:lnTo>
                  <a:pt x="4883120" y="3809950"/>
                </a:lnTo>
                <a:moveTo>
                  <a:pt x="4273569" y="3809950"/>
                </a:moveTo>
                <a:lnTo>
                  <a:pt x="4273569" y="4407005"/>
                </a:lnTo>
                <a:lnTo>
                  <a:pt x="4870434" y="4407005"/>
                </a:lnTo>
                <a:lnTo>
                  <a:pt x="4870434" y="4413315"/>
                </a:lnTo>
                <a:lnTo>
                  <a:pt x="4876777" y="4413315"/>
                </a:lnTo>
                <a:lnTo>
                  <a:pt x="4876777" y="4410091"/>
                </a:lnTo>
                <a:lnTo>
                  <a:pt x="4876777" y="4407074"/>
                </a:lnTo>
                <a:lnTo>
                  <a:pt x="4870434" y="4407074"/>
                </a:lnTo>
                <a:lnTo>
                  <a:pt x="4870434" y="3810018"/>
                </a:lnTo>
                <a:lnTo>
                  <a:pt x="4273569" y="3809950"/>
                </a:lnTo>
                <a:moveTo>
                  <a:pt x="3664017" y="3809950"/>
                </a:moveTo>
                <a:lnTo>
                  <a:pt x="3664017" y="4407005"/>
                </a:lnTo>
                <a:lnTo>
                  <a:pt x="4260882" y="4407005"/>
                </a:lnTo>
                <a:lnTo>
                  <a:pt x="4260882" y="4413315"/>
                </a:lnTo>
                <a:lnTo>
                  <a:pt x="4267225" y="4413315"/>
                </a:lnTo>
                <a:lnTo>
                  <a:pt x="4267225" y="4407005"/>
                </a:lnTo>
                <a:lnTo>
                  <a:pt x="4260882" y="4407005"/>
                </a:lnTo>
                <a:lnTo>
                  <a:pt x="4260882" y="3809950"/>
                </a:lnTo>
                <a:lnTo>
                  <a:pt x="3664017" y="3809950"/>
                </a:lnTo>
                <a:moveTo>
                  <a:pt x="3054344" y="3809950"/>
                </a:moveTo>
                <a:lnTo>
                  <a:pt x="3054344" y="4407005"/>
                </a:lnTo>
                <a:lnTo>
                  <a:pt x="3651209" y="4407005"/>
                </a:lnTo>
                <a:lnTo>
                  <a:pt x="3651209" y="4413315"/>
                </a:lnTo>
                <a:lnTo>
                  <a:pt x="3657552" y="4413315"/>
                </a:lnTo>
                <a:lnTo>
                  <a:pt x="3657552" y="4407005"/>
                </a:lnTo>
                <a:lnTo>
                  <a:pt x="3651209" y="4407005"/>
                </a:lnTo>
                <a:lnTo>
                  <a:pt x="3651209" y="3809950"/>
                </a:lnTo>
                <a:lnTo>
                  <a:pt x="3054344" y="3809950"/>
                </a:lnTo>
                <a:moveTo>
                  <a:pt x="2444793" y="3809950"/>
                </a:moveTo>
                <a:lnTo>
                  <a:pt x="2444793" y="4407005"/>
                </a:lnTo>
                <a:lnTo>
                  <a:pt x="3041658" y="4407005"/>
                </a:lnTo>
                <a:lnTo>
                  <a:pt x="3041658" y="4413315"/>
                </a:lnTo>
                <a:lnTo>
                  <a:pt x="3048001" y="4413315"/>
                </a:lnTo>
                <a:lnTo>
                  <a:pt x="3048001" y="4407005"/>
                </a:lnTo>
                <a:lnTo>
                  <a:pt x="3041658" y="4407005"/>
                </a:lnTo>
                <a:lnTo>
                  <a:pt x="3041658" y="3809950"/>
                </a:lnTo>
                <a:lnTo>
                  <a:pt x="2444793" y="3809950"/>
                </a:lnTo>
                <a:moveTo>
                  <a:pt x="1225568" y="3809950"/>
                </a:moveTo>
                <a:lnTo>
                  <a:pt x="1225568" y="4407005"/>
                </a:lnTo>
                <a:lnTo>
                  <a:pt x="1822433" y="4407005"/>
                </a:lnTo>
                <a:lnTo>
                  <a:pt x="1822433" y="4413315"/>
                </a:lnTo>
                <a:lnTo>
                  <a:pt x="1828776" y="4413315"/>
                </a:lnTo>
                <a:lnTo>
                  <a:pt x="1828776" y="4407005"/>
                </a:lnTo>
                <a:lnTo>
                  <a:pt x="1822433" y="4407005"/>
                </a:lnTo>
                <a:lnTo>
                  <a:pt x="1822433" y="3809950"/>
                </a:lnTo>
                <a:lnTo>
                  <a:pt x="1225568" y="3809950"/>
                </a:lnTo>
                <a:moveTo>
                  <a:pt x="616017" y="3809950"/>
                </a:moveTo>
                <a:lnTo>
                  <a:pt x="616017" y="4407005"/>
                </a:lnTo>
                <a:lnTo>
                  <a:pt x="1212882" y="4407005"/>
                </a:lnTo>
                <a:lnTo>
                  <a:pt x="1212882" y="4413315"/>
                </a:lnTo>
                <a:lnTo>
                  <a:pt x="1219225" y="4413315"/>
                </a:lnTo>
                <a:lnTo>
                  <a:pt x="1219225" y="4407005"/>
                </a:lnTo>
                <a:lnTo>
                  <a:pt x="1212882" y="4407005"/>
                </a:lnTo>
                <a:lnTo>
                  <a:pt x="1212882" y="3809950"/>
                </a:lnTo>
                <a:lnTo>
                  <a:pt x="616017" y="3809950"/>
                </a:lnTo>
                <a:moveTo>
                  <a:pt x="3651209" y="3802132"/>
                </a:moveTo>
                <a:lnTo>
                  <a:pt x="3651209" y="3803709"/>
                </a:lnTo>
                <a:lnTo>
                  <a:pt x="3657552" y="3803709"/>
                </a:lnTo>
                <a:lnTo>
                  <a:pt x="3657552" y="3802132"/>
                </a:lnTo>
                <a:lnTo>
                  <a:pt x="3651209" y="3802132"/>
                </a:lnTo>
                <a:moveTo>
                  <a:pt x="616017" y="3200413"/>
                </a:moveTo>
                <a:lnTo>
                  <a:pt x="616017" y="3797400"/>
                </a:lnTo>
                <a:lnTo>
                  <a:pt x="1212882" y="3797400"/>
                </a:lnTo>
                <a:lnTo>
                  <a:pt x="1212882" y="3803709"/>
                </a:lnTo>
                <a:lnTo>
                  <a:pt x="1219225" y="3803709"/>
                </a:lnTo>
                <a:lnTo>
                  <a:pt x="1219225" y="3797400"/>
                </a:lnTo>
                <a:lnTo>
                  <a:pt x="1212882" y="3797400"/>
                </a:lnTo>
                <a:lnTo>
                  <a:pt x="1212882" y="3200413"/>
                </a:lnTo>
                <a:lnTo>
                  <a:pt x="616017" y="3200413"/>
                </a:lnTo>
                <a:moveTo>
                  <a:pt x="9150345" y="3200413"/>
                </a:moveTo>
                <a:lnTo>
                  <a:pt x="9150345" y="3797400"/>
                </a:lnTo>
                <a:lnTo>
                  <a:pt x="9747210" y="3797400"/>
                </a:lnTo>
                <a:lnTo>
                  <a:pt x="9747210" y="3803709"/>
                </a:lnTo>
                <a:lnTo>
                  <a:pt x="9753554" y="3803709"/>
                </a:lnTo>
                <a:lnTo>
                  <a:pt x="9753554" y="3800486"/>
                </a:lnTo>
                <a:lnTo>
                  <a:pt x="9753554" y="3797468"/>
                </a:lnTo>
                <a:lnTo>
                  <a:pt x="9747210" y="3797468"/>
                </a:lnTo>
                <a:lnTo>
                  <a:pt x="9747210" y="3200481"/>
                </a:lnTo>
                <a:lnTo>
                  <a:pt x="9150345" y="3200413"/>
                </a:lnTo>
                <a:moveTo>
                  <a:pt x="8540794" y="3200413"/>
                </a:moveTo>
                <a:lnTo>
                  <a:pt x="8540794" y="3797400"/>
                </a:lnTo>
                <a:lnTo>
                  <a:pt x="9137659" y="3797400"/>
                </a:lnTo>
                <a:lnTo>
                  <a:pt x="9137659" y="3803709"/>
                </a:lnTo>
                <a:lnTo>
                  <a:pt x="9144002" y="3803709"/>
                </a:lnTo>
                <a:lnTo>
                  <a:pt x="9144002" y="3797400"/>
                </a:lnTo>
                <a:lnTo>
                  <a:pt x="9137659" y="3797400"/>
                </a:lnTo>
                <a:lnTo>
                  <a:pt x="9137659" y="3200413"/>
                </a:lnTo>
                <a:lnTo>
                  <a:pt x="8540794" y="3200413"/>
                </a:lnTo>
                <a:moveTo>
                  <a:pt x="7931121" y="3200413"/>
                </a:moveTo>
                <a:lnTo>
                  <a:pt x="7931121" y="3797400"/>
                </a:lnTo>
                <a:lnTo>
                  <a:pt x="8527986" y="3797400"/>
                </a:lnTo>
                <a:lnTo>
                  <a:pt x="8527986" y="3803709"/>
                </a:lnTo>
                <a:lnTo>
                  <a:pt x="8534329" y="3803709"/>
                </a:lnTo>
                <a:lnTo>
                  <a:pt x="8534329" y="3797400"/>
                </a:lnTo>
                <a:lnTo>
                  <a:pt x="8527986" y="3797400"/>
                </a:lnTo>
                <a:lnTo>
                  <a:pt x="8527986" y="3200413"/>
                </a:lnTo>
                <a:lnTo>
                  <a:pt x="7931121" y="3200413"/>
                </a:lnTo>
                <a:moveTo>
                  <a:pt x="7321569" y="3200413"/>
                </a:moveTo>
                <a:lnTo>
                  <a:pt x="7321569" y="3797400"/>
                </a:lnTo>
                <a:lnTo>
                  <a:pt x="7918434" y="3797400"/>
                </a:lnTo>
                <a:lnTo>
                  <a:pt x="7918434" y="3803709"/>
                </a:lnTo>
                <a:lnTo>
                  <a:pt x="7924778" y="3803709"/>
                </a:lnTo>
                <a:lnTo>
                  <a:pt x="7924778" y="3797400"/>
                </a:lnTo>
                <a:lnTo>
                  <a:pt x="7918434" y="3797400"/>
                </a:lnTo>
                <a:lnTo>
                  <a:pt x="7918434" y="3200413"/>
                </a:lnTo>
                <a:lnTo>
                  <a:pt x="7321569" y="3200413"/>
                </a:lnTo>
                <a:moveTo>
                  <a:pt x="6102345" y="3200413"/>
                </a:moveTo>
                <a:lnTo>
                  <a:pt x="6102345" y="3797400"/>
                </a:lnTo>
                <a:lnTo>
                  <a:pt x="6699210" y="3797400"/>
                </a:lnTo>
                <a:lnTo>
                  <a:pt x="6699210" y="3803709"/>
                </a:lnTo>
                <a:lnTo>
                  <a:pt x="6705553" y="3803709"/>
                </a:lnTo>
                <a:lnTo>
                  <a:pt x="6705553" y="3802132"/>
                </a:lnTo>
                <a:lnTo>
                  <a:pt x="6705553" y="3797400"/>
                </a:lnTo>
                <a:lnTo>
                  <a:pt x="6699210" y="3797400"/>
                </a:lnTo>
                <a:lnTo>
                  <a:pt x="6699210" y="3200413"/>
                </a:lnTo>
                <a:lnTo>
                  <a:pt x="6102345" y="3200413"/>
                </a:lnTo>
                <a:moveTo>
                  <a:pt x="5492793" y="3200413"/>
                </a:moveTo>
                <a:lnTo>
                  <a:pt x="5492793" y="3797400"/>
                </a:lnTo>
                <a:lnTo>
                  <a:pt x="6089658" y="3797400"/>
                </a:lnTo>
                <a:lnTo>
                  <a:pt x="6089658" y="3803709"/>
                </a:lnTo>
                <a:lnTo>
                  <a:pt x="6096001" y="3803709"/>
                </a:lnTo>
                <a:lnTo>
                  <a:pt x="6096001" y="3797400"/>
                </a:lnTo>
                <a:lnTo>
                  <a:pt x="6089658" y="3797400"/>
                </a:lnTo>
                <a:lnTo>
                  <a:pt x="6089658" y="3200413"/>
                </a:lnTo>
                <a:lnTo>
                  <a:pt x="5492793" y="3200413"/>
                </a:lnTo>
                <a:moveTo>
                  <a:pt x="4883120" y="3200413"/>
                </a:moveTo>
                <a:lnTo>
                  <a:pt x="4883120" y="3797400"/>
                </a:lnTo>
                <a:lnTo>
                  <a:pt x="5479985" y="3797400"/>
                </a:lnTo>
                <a:lnTo>
                  <a:pt x="5479985" y="3803709"/>
                </a:lnTo>
                <a:lnTo>
                  <a:pt x="5486328" y="3803709"/>
                </a:lnTo>
                <a:lnTo>
                  <a:pt x="5486328" y="3797400"/>
                </a:lnTo>
                <a:lnTo>
                  <a:pt x="5479985" y="3797400"/>
                </a:lnTo>
                <a:lnTo>
                  <a:pt x="5479985" y="3200413"/>
                </a:lnTo>
                <a:lnTo>
                  <a:pt x="4883120" y="3200413"/>
                </a:lnTo>
                <a:moveTo>
                  <a:pt x="4273569" y="3200413"/>
                </a:moveTo>
                <a:lnTo>
                  <a:pt x="4273569" y="3797400"/>
                </a:lnTo>
                <a:lnTo>
                  <a:pt x="4870434" y="3797400"/>
                </a:lnTo>
                <a:lnTo>
                  <a:pt x="4870434" y="3803709"/>
                </a:lnTo>
                <a:lnTo>
                  <a:pt x="4876777" y="3803709"/>
                </a:lnTo>
                <a:lnTo>
                  <a:pt x="4876777" y="3797400"/>
                </a:lnTo>
                <a:lnTo>
                  <a:pt x="4870434" y="3797400"/>
                </a:lnTo>
                <a:lnTo>
                  <a:pt x="4870434" y="3200413"/>
                </a:lnTo>
                <a:lnTo>
                  <a:pt x="4273569" y="3200413"/>
                </a:lnTo>
                <a:moveTo>
                  <a:pt x="3664017" y="3200413"/>
                </a:moveTo>
                <a:lnTo>
                  <a:pt x="3664017" y="3797400"/>
                </a:lnTo>
                <a:lnTo>
                  <a:pt x="4260882" y="3797400"/>
                </a:lnTo>
                <a:lnTo>
                  <a:pt x="4260882" y="3803709"/>
                </a:lnTo>
                <a:lnTo>
                  <a:pt x="4267225" y="3803709"/>
                </a:lnTo>
                <a:lnTo>
                  <a:pt x="4267225" y="3797400"/>
                </a:lnTo>
                <a:lnTo>
                  <a:pt x="4260882" y="3797400"/>
                </a:lnTo>
                <a:lnTo>
                  <a:pt x="4260882" y="3200413"/>
                </a:lnTo>
                <a:lnTo>
                  <a:pt x="3664017" y="3200413"/>
                </a:lnTo>
                <a:moveTo>
                  <a:pt x="2444793" y="3200413"/>
                </a:moveTo>
                <a:lnTo>
                  <a:pt x="2444793" y="3797400"/>
                </a:lnTo>
                <a:lnTo>
                  <a:pt x="3041658" y="3797400"/>
                </a:lnTo>
                <a:lnTo>
                  <a:pt x="3041658" y="3803709"/>
                </a:lnTo>
                <a:lnTo>
                  <a:pt x="3048001" y="3803709"/>
                </a:lnTo>
                <a:lnTo>
                  <a:pt x="3048001" y="3797400"/>
                </a:lnTo>
                <a:lnTo>
                  <a:pt x="3041658" y="3797400"/>
                </a:lnTo>
                <a:lnTo>
                  <a:pt x="3041658" y="3200413"/>
                </a:lnTo>
                <a:lnTo>
                  <a:pt x="2444793" y="3200413"/>
                </a:lnTo>
                <a:moveTo>
                  <a:pt x="1835119" y="3200413"/>
                </a:moveTo>
                <a:lnTo>
                  <a:pt x="1835119" y="3797400"/>
                </a:lnTo>
                <a:lnTo>
                  <a:pt x="2431984" y="3797400"/>
                </a:lnTo>
                <a:lnTo>
                  <a:pt x="2431984" y="3800417"/>
                </a:lnTo>
                <a:lnTo>
                  <a:pt x="2438327" y="3800417"/>
                </a:lnTo>
                <a:lnTo>
                  <a:pt x="2438327" y="3803640"/>
                </a:lnTo>
                <a:lnTo>
                  <a:pt x="2438327" y="3803640"/>
                </a:lnTo>
                <a:lnTo>
                  <a:pt x="2438327" y="3797331"/>
                </a:lnTo>
                <a:lnTo>
                  <a:pt x="2431984" y="3797331"/>
                </a:lnTo>
                <a:lnTo>
                  <a:pt x="2431984" y="3200344"/>
                </a:lnTo>
                <a:lnTo>
                  <a:pt x="1835119" y="3200344"/>
                </a:lnTo>
                <a:lnTo>
                  <a:pt x="1835119" y="3200413"/>
                </a:lnTo>
                <a:moveTo>
                  <a:pt x="1225568" y="3200413"/>
                </a:moveTo>
                <a:lnTo>
                  <a:pt x="1225568" y="3200413"/>
                </a:lnTo>
                <a:lnTo>
                  <a:pt x="1225568" y="3200413"/>
                </a:lnTo>
                <a:lnTo>
                  <a:pt x="1225568" y="3797400"/>
                </a:lnTo>
                <a:lnTo>
                  <a:pt x="1822433" y="3797400"/>
                </a:lnTo>
                <a:lnTo>
                  <a:pt x="1822433" y="3803709"/>
                </a:lnTo>
                <a:lnTo>
                  <a:pt x="1828776" y="3803709"/>
                </a:lnTo>
                <a:lnTo>
                  <a:pt x="1828776" y="3800486"/>
                </a:lnTo>
                <a:lnTo>
                  <a:pt x="1828776" y="3800486"/>
                </a:lnTo>
                <a:lnTo>
                  <a:pt x="1828776" y="3797468"/>
                </a:lnTo>
                <a:lnTo>
                  <a:pt x="1822433" y="3797468"/>
                </a:lnTo>
                <a:lnTo>
                  <a:pt x="1822433" y="3200481"/>
                </a:lnTo>
                <a:lnTo>
                  <a:pt x="1225568" y="3200413"/>
                </a:lnTo>
                <a:moveTo>
                  <a:pt x="11588795" y="3200413"/>
                </a:moveTo>
                <a:lnTo>
                  <a:pt x="11588795" y="3797400"/>
                </a:lnTo>
                <a:lnTo>
                  <a:pt x="12185660" y="3797400"/>
                </a:lnTo>
                <a:lnTo>
                  <a:pt x="12185660" y="3803709"/>
                </a:lnTo>
                <a:lnTo>
                  <a:pt x="12192003" y="3803709"/>
                </a:lnTo>
                <a:lnTo>
                  <a:pt x="12192003" y="3797400"/>
                </a:lnTo>
                <a:lnTo>
                  <a:pt x="12185660" y="3797400"/>
                </a:lnTo>
                <a:lnTo>
                  <a:pt x="12185660" y="3200413"/>
                </a:lnTo>
                <a:lnTo>
                  <a:pt x="11588795" y="3200413"/>
                </a:lnTo>
                <a:moveTo>
                  <a:pt x="10979121" y="3200413"/>
                </a:moveTo>
                <a:lnTo>
                  <a:pt x="10979121" y="3797400"/>
                </a:lnTo>
                <a:lnTo>
                  <a:pt x="11575986" y="3797400"/>
                </a:lnTo>
                <a:lnTo>
                  <a:pt x="11575986" y="3803709"/>
                </a:lnTo>
                <a:lnTo>
                  <a:pt x="11582330" y="3803709"/>
                </a:lnTo>
                <a:lnTo>
                  <a:pt x="11582330" y="3797400"/>
                </a:lnTo>
                <a:lnTo>
                  <a:pt x="11575986" y="3797400"/>
                </a:lnTo>
                <a:lnTo>
                  <a:pt x="11575986" y="3200413"/>
                </a:lnTo>
                <a:lnTo>
                  <a:pt x="10979121" y="3200413"/>
                </a:lnTo>
                <a:moveTo>
                  <a:pt x="10369570" y="3200413"/>
                </a:moveTo>
                <a:lnTo>
                  <a:pt x="10369570" y="3797400"/>
                </a:lnTo>
                <a:lnTo>
                  <a:pt x="10966435" y="3797400"/>
                </a:lnTo>
                <a:lnTo>
                  <a:pt x="10966435" y="3803709"/>
                </a:lnTo>
                <a:lnTo>
                  <a:pt x="10972778" y="3803709"/>
                </a:lnTo>
                <a:lnTo>
                  <a:pt x="10972778" y="3797400"/>
                </a:lnTo>
                <a:lnTo>
                  <a:pt x="10966435" y="3797400"/>
                </a:lnTo>
                <a:lnTo>
                  <a:pt x="10966435" y="3200413"/>
                </a:lnTo>
                <a:lnTo>
                  <a:pt x="10369570" y="3200413"/>
                </a:lnTo>
                <a:moveTo>
                  <a:pt x="9759897" y="3200413"/>
                </a:moveTo>
                <a:lnTo>
                  <a:pt x="9759897" y="3200413"/>
                </a:lnTo>
                <a:lnTo>
                  <a:pt x="9759897" y="3797400"/>
                </a:lnTo>
                <a:lnTo>
                  <a:pt x="10356762" y="3797400"/>
                </a:lnTo>
                <a:lnTo>
                  <a:pt x="10356762" y="3800417"/>
                </a:lnTo>
                <a:lnTo>
                  <a:pt x="10363105" y="3800417"/>
                </a:lnTo>
                <a:lnTo>
                  <a:pt x="10363105" y="3797400"/>
                </a:lnTo>
                <a:lnTo>
                  <a:pt x="10356762" y="3797400"/>
                </a:lnTo>
                <a:lnTo>
                  <a:pt x="10356762" y="3200413"/>
                </a:lnTo>
                <a:lnTo>
                  <a:pt x="9759897" y="3200413"/>
                </a:lnTo>
                <a:moveTo>
                  <a:pt x="11575986" y="3192526"/>
                </a:moveTo>
                <a:lnTo>
                  <a:pt x="11575986" y="3193966"/>
                </a:lnTo>
                <a:lnTo>
                  <a:pt x="11582330" y="3193966"/>
                </a:lnTo>
                <a:lnTo>
                  <a:pt x="11582330" y="3192526"/>
                </a:lnTo>
                <a:lnTo>
                  <a:pt x="11575986" y="3192526"/>
                </a:lnTo>
                <a:moveTo>
                  <a:pt x="4273569" y="2590807"/>
                </a:moveTo>
                <a:lnTo>
                  <a:pt x="4273569" y="3187657"/>
                </a:lnTo>
                <a:lnTo>
                  <a:pt x="4870434" y="3187657"/>
                </a:lnTo>
                <a:lnTo>
                  <a:pt x="4870434" y="3194035"/>
                </a:lnTo>
                <a:lnTo>
                  <a:pt x="4876777" y="3194035"/>
                </a:lnTo>
                <a:lnTo>
                  <a:pt x="4876777" y="3192595"/>
                </a:lnTo>
                <a:lnTo>
                  <a:pt x="4876777" y="3187657"/>
                </a:lnTo>
                <a:lnTo>
                  <a:pt x="4870434" y="3187657"/>
                </a:lnTo>
                <a:lnTo>
                  <a:pt x="4870434" y="2590807"/>
                </a:lnTo>
                <a:lnTo>
                  <a:pt x="4273569" y="2590807"/>
                </a:lnTo>
                <a:moveTo>
                  <a:pt x="3664017" y="2590807"/>
                </a:moveTo>
                <a:lnTo>
                  <a:pt x="3664017" y="3187657"/>
                </a:lnTo>
                <a:lnTo>
                  <a:pt x="4260882" y="3187657"/>
                </a:lnTo>
                <a:lnTo>
                  <a:pt x="4260882" y="3194035"/>
                </a:lnTo>
                <a:lnTo>
                  <a:pt x="4267225" y="3194035"/>
                </a:lnTo>
                <a:lnTo>
                  <a:pt x="4267225" y="3187657"/>
                </a:lnTo>
                <a:lnTo>
                  <a:pt x="4260882" y="3187657"/>
                </a:lnTo>
                <a:lnTo>
                  <a:pt x="4260882" y="2590807"/>
                </a:lnTo>
                <a:lnTo>
                  <a:pt x="3664017" y="2590807"/>
                </a:lnTo>
                <a:moveTo>
                  <a:pt x="3054344" y="2590807"/>
                </a:moveTo>
                <a:lnTo>
                  <a:pt x="3054344" y="3187657"/>
                </a:lnTo>
                <a:lnTo>
                  <a:pt x="3651209" y="3187657"/>
                </a:lnTo>
                <a:lnTo>
                  <a:pt x="3651209" y="3190880"/>
                </a:lnTo>
                <a:lnTo>
                  <a:pt x="3657552" y="3190880"/>
                </a:lnTo>
                <a:lnTo>
                  <a:pt x="3657552" y="3194035"/>
                </a:lnTo>
                <a:lnTo>
                  <a:pt x="3657552" y="3194035"/>
                </a:lnTo>
                <a:lnTo>
                  <a:pt x="3657552" y="3187657"/>
                </a:lnTo>
                <a:lnTo>
                  <a:pt x="3651209" y="3187657"/>
                </a:lnTo>
                <a:lnTo>
                  <a:pt x="3651209" y="2590807"/>
                </a:lnTo>
                <a:lnTo>
                  <a:pt x="3054344" y="2590807"/>
                </a:lnTo>
                <a:moveTo>
                  <a:pt x="2444793" y="2590807"/>
                </a:moveTo>
                <a:lnTo>
                  <a:pt x="2444793" y="3187657"/>
                </a:lnTo>
                <a:lnTo>
                  <a:pt x="3041658" y="3187657"/>
                </a:lnTo>
                <a:lnTo>
                  <a:pt x="3041658" y="3194035"/>
                </a:lnTo>
                <a:lnTo>
                  <a:pt x="3048001" y="3194035"/>
                </a:lnTo>
                <a:lnTo>
                  <a:pt x="3048001" y="3190880"/>
                </a:lnTo>
                <a:lnTo>
                  <a:pt x="3048001" y="3190880"/>
                </a:lnTo>
                <a:lnTo>
                  <a:pt x="3048001" y="3187657"/>
                </a:lnTo>
                <a:lnTo>
                  <a:pt x="3041658" y="3187657"/>
                </a:lnTo>
                <a:lnTo>
                  <a:pt x="3041658" y="2590807"/>
                </a:lnTo>
                <a:lnTo>
                  <a:pt x="2444793" y="2590807"/>
                </a:lnTo>
                <a:moveTo>
                  <a:pt x="1835119" y="2590807"/>
                </a:moveTo>
                <a:lnTo>
                  <a:pt x="1835119" y="3187657"/>
                </a:lnTo>
                <a:lnTo>
                  <a:pt x="2431984" y="3187657"/>
                </a:lnTo>
                <a:lnTo>
                  <a:pt x="2431984" y="3194035"/>
                </a:lnTo>
                <a:lnTo>
                  <a:pt x="2438327" y="3194035"/>
                </a:lnTo>
                <a:lnTo>
                  <a:pt x="2438327" y="3187657"/>
                </a:lnTo>
                <a:lnTo>
                  <a:pt x="2431984" y="3187657"/>
                </a:lnTo>
                <a:lnTo>
                  <a:pt x="2431984" y="2590807"/>
                </a:lnTo>
                <a:lnTo>
                  <a:pt x="1835119" y="2590807"/>
                </a:lnTo>
                <a:moveTo>
                  <a:pt x="1225568" y="2590807"/>
                </a:moveTo>
                <a:lnTo>
                  <a:pt x="1225568" y="3187657"/>
                </a:lnTo>
                <a:lnTo>
                  <a:pt x="1822433" y="3187657"/>
                </a:lnTo>
                <a:lnTo>
                  <a:pt x="1822433" y="3194035"/>
                </a:lnTo>
                <a:lnTo>
                  <a:pt x="1828776" y="3194035"/>
                </a:lnTo>
                <a:lnTo>
                  <a:pt x="1828776" y="3187657"/>
                </a:lnTo>
                <a:lnTo>
                  <a:pt x="1822433" y="3187657"/>
                </a:lnTo>
                <a:lnTo>
                  <a:pt x="1822433" y="2590807"/>
                </a:lnTo>
                <a:lnTo>
                  <a:pt x="1225568" y="2590807"/>
                </a:lnTo>
                <a:moveTo>
                  <a:pt x="616017" y="2590807"/>
                </a:moveTo>
                <a:lnTo>
                  <a:pt x="616017" y="2590807"/>
                </a:lnTo>
                <a:lnTo>
                  <a:pt x="616017" y="2590807"/>
                </a:lnTo>
                <a:lnTo>
                  <a:pt x="616017" y="3187657"/>
                </a:lnTo>
                <a:lnTo>
                  <a:pt x="1212882" y="3187657"/>
                </a:lnTo>
                <a:lnTo>
                  <a:pt x="1212882" y="3194035"/>
                </a:lnTo>
                <a:lnTo>
                  <a:pt x="1219225" y="3194035"/>
                </a:lnTo>
                <a:lnTo>
                  <a:pt x="1219225" y="3187657"/>
                </a:lnTo>
                <a:lnTo>
                  <a:pt x="1212882" y="3187657"/>
                </a:lnTo>
                <a:lnTo>
                  <a:pt x="1212882" y="2590807"/>
                </a:lnTo>
                <a:lnTo>
                  <a:pt x="616017" y="2590807"/>
                </a:lnTo>
                <a:moveTo>
                  <a:pt x="10369570" y="2590807"/>
                </a:moveTo>
                <a:lnTo>
                  <a:pt x="10369570" y="3187657"/>
                </a:lnTo>
                <a:lnTo>
                  <a:pt x="10966435" y="3187657"/>
                </a:lnTo>
                <a:lnTo>
                  <a:pt x="10966435" y="3194035"/>
                </a:lnTo>
                <a:lnTo>
                  <a:pt x="10972778" y="3194035"/>
                </a:lnTo>
                <a:lnTo>
                  <a:pt x="10972778" y="3192595"/>
                </a:lnTo>
                <a:lnTo>
                  <a:pt x="10972778" y="3187657"/>
                </a:lnTo>
                <a:lnTo>
                  <a:pt x="10966435" y="3187657"/>
                </a:lnTo>
                <a:lnTo>
                  <a:pt x="10966435" y="2590807"/>
                </a:lnTo>
                <a:lnTo>
                  <a:pt x="10369570" y="2590807"/>
                </a:lnTo>
                <a:moveTo>
                  <a:pt x="9759897" y="2590807"/>
                </a:moveTo>
                <a:lnTo>
                  <a:pt x="9759897" y="3187657"/>
                </a:lnTo>
                <a:lnTo>
                  <a:pt x="10356762" y="3187657"/>
                </a:lnTo>
                <a:lnTo>
                  <a:pt x="10356762" y="3194035"/>
                </a:lnTo>
                <a:lnTo>
                  <a:pt x="10363105" y="3194035"/>
                </a:lnTo>
                <a:lnTo>
                  <a:pt x="10363105" y="3187657"/>
                </a:lnTo>
                <a:lnTo>
                  <a:pt x="10356762" y="3187657"/>
                </a:lnTo>
                <a:lnTo>
                  <a:pt x="10356762" y="2590807"/>
                </a:lnTo>
                <a:lnTo>
                  <a:pt x="9759897" y="2590807"/>
                </a:lnTo>
                <a:moveTo>
                  <a:pt x="9150345" y="2590807"/>
                </a:moveTo>
                <a:lnTo>
                  <a:pt x="9150345" y="3187657"/>
                </a:lnTo>
                <a:lnTo>
                  <a:pt x="9747210" y="3187657"/>
                </a:lnTo>
                <a:lnTo>
                  <a:pt x="9747210" y="3194035"/>
                </a:lnTo>
                <a:lnTo>
                  <a:pt x="9753554" y="3194035"/>
                </a:lnTo>
                <a:lnTo>
                  <a:pt x="9753554" y="3187657"/>
                </a:lnTo>
                <a:lnTo>
                  <a:pt x="9747210" y="3187657"/>
                </a:lnTo>
                <a:lnTo>
                  <a:pt x="9747210" y="2590807"/>
                </a:lnTo>
                <a:lnTo>
                  <a:pt x="9150345" y="2590807"/>
                </a:lnTo>
                <a:moveTo>
                  <a:pt x="8540794" y="2590807"/>
                </a:moveTo>
                <a:lnTo>
                  <a:pt x="8540794" y="3187657"/>
                </a:lnTo>
                <a:lnTo>
                  <a:pt x="9137659" y="3187657"/>
                </a:lnTo>
                <a:lnTo>
                  <a:pt x="9137659" y="3194035"/>
                </a:lnTo>
                <a:lnTo>
                  <a:pt x="9144002" y="3194035"/>
                </a:lnTo>
                <a:lnTo>
                  <a:pt x="9144002" y="3187657"/>
                </a:lnTo>
                <a:lnTo>
                  <a:pt x="9137659" y="3187657"/>
                </a:lnTo>
                <a:lnTo>
                  <a:pt x="9137659" y="2590807"/>
                </a:lnTo>
                <a:lnTo>
                  <a:pt x="8540794" y="2590807"/>
                </a:lnTo>
                <a:moveTo>
                  <a:pt x="7931121" y="2590807"/>
                </a:moveTo>
                <a:lnTo>
                  <a:pt x="7931121" y="3187657"/>
                </a:lnTo>
                <a:lnTo>
                  <a:pt x="8527986" y="3187657"/>
                </a:lnTo>
                <a:lnTo>
                  <a:pt x="8527986" y="3194035"/>
                </a:lnTo>
                <a:lnTo>
                  <a:pt x="8534329" y="3194035"/>
                </a:lnTo>
                <a:lnTo>
                  <a:pt x="8534329" y="3187657"/>
                </a:lnTo>
                <a:lnTo>
                  <a:pt x="8527986" y="3187657"/>
                </a:lnTo>
                <a:lnTo>
                  <a:pt x="8527986" y="2590807"/>
                </a:lnTo>
                <a:lnTo>
                  <a:pt x="7931121" y="2590807"/>
                </a:lnTo>
                <a:moveTo>
                  <a:pt x="7321569" y="2590807"/>
                </a:moveTo>
                <a:lnTo>
                  <a:pt x="7321569" y="3187657"/>
                </a:lnTo>
                <a:lnTo>
                  <a:pt x="7918434" y="3187657"/>
                </a:lnTo>
                <a:lnTo>
                  <a:pt x="7918434" y="3194035"/>
                </a:lnTo>
                <a:lnTo>
                  <a:pt x="7924778" y="3194035"/>
                </a:lnTo>
                <a:lnTo>
                  <a:pt x="7924778" y="3187657"/>
                </a:lnTo>
                <a:lnTo>
                  <a:pt x="7918434" y="3187657"/>
                </a:lnTo>
                <a:lnTo>
                  <a:pt x="7918434" y="2590807"/>
                </a:lnTo>
                <a:lnTo>
                  <a:pt x="7321569" y="2590807"/>
                </a:lnTo>
                <a:moveTo>
                  <a:pt x="6711896" y="2590807"/>
                </a:moveTo>
                <a:lnTo>
                  <a:pt x="6711896" y="3187657"/>
                </a:lnTo>
                <a:lnTo>
                  <a:pt x="7308761" y="3187657"/>
                </a:lnTo>
                <a:lnTo>
                  <a:pt x="7308761" y="3190880"/>
                </a:lnTo>
                <a:lnTo>
                  <a:pt x="7315104" y="3190880"/>
                </a:lnTo>
                <a:lnTo>
                  <a:pt x="7315104" y="3187657"/>
                </a:lnTo>
                <a:lnTo>
                  <a:pt x="7308761" y="3187657"/>
                </a:lnTo>
                <a:lnTo>
                  <a:pt x="7308761" y="2590807"/>
                </a:lnTo>
                <a:lnTo>
                  <a:pt x="6711896" y="2590807"/>
                </a:lnTo>
                <a:moveTo>
                  <a:pt x="6102345" y="2590807"/>
                </a:moveTo>
                <a:lnTo>
                  <a:pt x="6102345" y="3187657"/>
                </a:lnTo>
                <a:lnTo>
                  <a:pt x="6699210" y="3187657"/>
                </a:lnTo>
                <a:lnTo>
                  <a:pt x="6699210" y="3194035"/>
                </a:lnTo>
                <a:lnTo>
                  <a:pt x="6705553" y="3194035"/>
                </a:lnTo>
                <a:lnTo>
                  <a:pt x="6705553" y="3190880"/>
                </a:lnTo>
                <a:lnTo>
                  <a:pt x="6705553" y="3187657"/>
                </a:lnTo>
                <a:lnTo>
                  <a:pt x="6699210" y="3187657"/>
                </a:lnTo>
                <a:lnTo>
                  <a:pt x="6699210" y="2590807"/>
                </a:lnTo>
                <a:lnTo>
                  <a:pt x="6102345" y="2590807"/>
                </a:lnTo>
                <a:moveTo>
                  <a:pt x="5492793" y="2590807"/>
                </a:moveTo>
                <a:lnTo>
                  <a:pt x="5492793" y="3187657"/>
                </a:lnTo>
                <a:lnTo>
                  <a:pt x="6089658" y="3187657"/>
                </a:lnTo>
                <a:lnTo>
                  <a:pt x="6089658" y="3194035"/>
                </a:lnTo>
                <a:lnTo>
                  <a:pt x="6096001" y="3194035"/>
                </a:lnTo>
                <a:lnTo>
                  <a:pt x="6096001" y="3187657"/>
                </a:lnTo>
                <a:lnTo>
                  <a:pt x="6089658" y="3187657"/>
                </a:lnTo>
                <a:lnTo>
                  <a:pt x="6089658" y="2590807"/>
                </a:lnTo>
                <a:lnTo>
                  <a:pt x="5492793" y="2590807"/>
                </a:lnTo>
                <a:moveTo>
                  <a:pt x="11588795" y="2590807"/>
                </a:moveTo>
                <a:lnTo>
                  <a:pt x="11588795" y="3187657"/>
                </a:lnTo>
                <a:lnTo>
                  <a:pt x="12185660" y="3187657"/>
                </a:lnTo>
                <a:lnTo>
                  <a:pt x="12185660" y="3194035"/>
                </a:lnTo>
                <a:lnTo>
                  <a:pt x="12192003" y="3194035"/>
                </a:lnTo>
                <a:lnTo>
                  <a:pt x="12192003" y="3187657"/>
                </a:lnTo>
                <a:lnTo>
                  <a:pt x="12185660" y="3187657"/>
                </a:lnTo>
                <a:lnTo>
                  <a:pt x="12185660" y="2590807"/>
                </a:lnTo>
                <a:lnTo>
                  <a:pt x="11588795" y="2590807"/>
                </a:lnTo>
                <a:moveTo>
                  <a:pt x="616017" y="1981201"/>
                </a:moveTo>
                <a:lnTo>
                  <a:pt x="616017" y="2578257"/>
                </a:lnTo>
                <a:lnTo>
                  <a:pt x="1212882" y="2578257"/>
                </a:lnTo>
                <a:lnTo>
                  <a:pt x="1212882" y="2581274"/>
                </a:lnTo>
                <a:lnTo>
                  <a:pt x="1219225" y="2581274"/>
                </a:lnTo>
                <a:lnTo>
                  <a:pt x="1219225" y="2578257"/>
                </a:lnTo>
                <a:lnTo>
                  <a:pt x="1212882" y="2578257"/>
                </a:lnTo>
                <a:lnTo>
                  <a:pt x="1212882" y="1981201"/>
                </a:lnTo>
                <a:lnTo>
                  <a:pt x="616017" y="1981201"/>
                </a:lnTo>
                <a:moveTo>
                  <a:pt x="1835119" y="1981201"/>
                </a:moveTo>
                <a:lnTo>
                  <a:pt x="1835119" y="2578257"/>
                </a:lnTo>
                <a:lnTo>
                  <a:pt x="2431984" y="2578257"/>
                </a:lnTo>
                <a:lnTo>
                  <a:pt x="2431984" y="2581274"/>
                </a:lnTo>
                <a:lnTo>
                  <a:pt x="2438327" y="2581274"/>
                </a:lnTo>
                <a:lnTo>
                  <a:pt x="2438327" y="2578257"/>
                </a:lnTo>
                <a:lnTo>
                  <a:pt x="2431984" y="2578257"/>
                </a:lnTo>
                <a:lnTo>
                  <a:pt x="2431984" y="1981201"/>
                </a:lnTo>
                <a:lnTo>
                  <a:pt x="1835119" y="1981201"/>
                </a:lnTo>
                <a:moveTo>
                  <a:pt x="3664017" y="1981201"/>
                </a:moveTo>
                <a:lnTo>
                  <a:pt x="3664017" y="2575102"/>
                </a:lnTo>
                <a:lnTo>
                  <a:pt x="4260882" y="2575102"/>
                </a:lnTo>
                <a:lnTo>
                  <a:pt x="4260882" y="2581274"/>
                </a:lnTo>
                <a:lnTo>
                  <a:pt x="4267225" y="2581274"/>
                </a:lnTo>
                <a:lnTo>
                  <a:pt x="4267225" y="2575102"/>
                </a:lnTo>
                <a:lnTo>
                  <a:pt x="4260882" y="2575102"/>
                </a:lnTo>
                <a:lnTo>
                  <a:pt x="4260882" y="1981201"/>
                </a:lnTo>
                <a:lnTo>
                  <a:pt x="3664017" y="1981201"/>
                </a:lnTo>
                <a:moveTo>
                  <a:pt x="3054344" y="1981201"/>
                </a:moveTo>
                <a:lnTo>
                  <a:pt x="3054344" y="2578257"/>
                </a:lnTo>
                <a:lnTo>
                  <a:pt x="3651209" y="2578257"/>
                </a:lnTo>
                <a:lnTo>
                  <a:pt x="3651209" y="2581274"/>
                </a:lnTo>
                <a:lnTo>
                  <a:pt x="3657552" y="2581274"/>
                </a:lnTo>
                <a:lnTo>
                  <a:pt x="3657552" y="2578257"/>
                </a:lnTo>
                <a:lnTo>
                  <a:pt x="3651209" y="2578257"/>
                </a:lnTo>
                <a:lnTo>
                  <a:pt x="3651209" y="1981201"/>
                </a:lnTo>
                <a:lnTo>
                  <a:pt x="3054344" y="1981201"/>
                </a:lnTo>
                <a:moveTo>
                  <a:pt x="2444793" y="1981201"/>
                </a:moveTo>
                <a:lnTo>
                  <a:pt x="2444793" y="1981201"/>
                </a:lnTo>
                <a:lnTo>
                  <a:pt x="2444793" y="1981201"/>
                </a:lnTo>
                <a:lnTo>
                  <a:pt x="2444793" y="2578257"/>
                </a:lnTo>
                <a:lnTo>
                  <a:pt x="3041658" y="2578257"/>
                </a:lnTo>
                <a:lnTo>
                  <a:pt x="3041658" y="2581274"/>
                </a:lnTo>
                <a:lnTo>
                  <a:pt x="3048001" y="2581274"/>
                </a:lnTo>
                <a:lnTo>
                  <a:pt x="3048001" y="2578257"/>
                </a:lnTo>
                <a:lnTo>
                  <a:pt x="3041658" y="2578257"/>
                </a:lnTo>
                <a:lnTo>
                  <a:pt x="3041658" y="1981201"/>
                </a:lnTo>
                <a:lnTo>
                  <a:pt x="2444793" y="1981201"/>
                </a:lnTo>
                <a:moveTo>
                  <a:pt x="4273569" y="1981201"/>
                </a:moveTo>
                <a:lnTo>
                  <a:pt x="4273569" y="1981201"/>
                </a:lnTo>
                <a:lnTo>
                  <a:pt x="4273569" y="1981201"/>
                </a:lnTo>
                <a:lnTo>
                  <a:pt x="4273569" y="2575102"/>
                </a:lnTo>
                <a:lnTo>
                  <a:pt x="4870434" y="2575102"/>
                </a:lnTo>
                <a:lnTo>
                  <a:pt x="4870434" y="2581274"/>
                </a:lnTo>
                <a:lnTo>
                  <a:pt x="4876777" y="2581274"/>
                </a:lnTo>
                <a:lnTo>
                  <a:pt x="4876777" y="2575102"/>
                </a:lnTo>
                <a:lnTo>
                  <a:pt x="4870434" y="2575102"/>
                </a:lnTo>
                <a:lnTo>
                  <a:pt x="4870434" y="1981201"/>
                </a:lnTo>
                <a:lnTo>
                  <a:pt x="4273569" y="1981201"/>
                </a:lnTo>
                <a:moveTo>
                  <a:pt x="5492793" y="1981201"/>
                </a:moveTo>
                <a:lnTo>
                  <a:pt x="5492793" y="2575102"/>
                </a:lnTo>
                <a:lnTo>
                  <a:pt x="6089658" y="2575102"/>
                </a:lnTo>
                <a:lnTo>
                  <a:pt x="6089658" y="2581274"/>
                </a:lnTo>
                <a:lnTo>
                  <a:pt x="6096001" y="2581274"/>
                </a:lnTo>
                <a:lnTo>
                  <a:pt x="6096001" y="2575102"/>
                </a:lnTo>
                <a:lnTo>
                  <a:pt x="6089658" y="2575102"/>
                </a:lnTo>
                <a:lnTo>
                  <a:pt x="6089658" y="1981201"/>
                </a:lnTo>
                <a:lnTo>
                  <a:pt x="5492793" y="1981201"/>
                </a:lnTo>
                <a:moveTo>
                  <a:pt x="4883120" y="1981201"/>
                </a:moveTo>
                <a:lnTo>
                  <a:pt x="4883120" y="1981201"/>
                </a:lnTo>
                <a:lnTo>
                  <a:pt x="4883120" y="2575102"/>
                </a:lnTo>
                <a:lnTo>
                  <a:pt x="5479985" y="2575102"/>
                </a:lnTo>
                <a:lnTo>
                  <a:pt x="5479985" y="2581274"/>
                </a:lnTo>
                <a:lnTo>
                  <a:pt x="5486328" y="2581274"/>
                </a:lnTo>
                <a:lnTo>
                  <a:pt x="5486328" y="2581274"/>
                </a:lnTo>
                <a:lnTo>
                  <a:pt x="5486328" y="2575102"/>
                </a:lnTo>
                <a:lnTo>
                  <a:pt x="5479985" y="2575102"/>
                </a:lnTo>
                <a:lnTo>
                  <a:pt x="5479985" y="1981201"/>
                </a:lnTo>
                <a:lnTo>
                  <a:pt x="4883120" y="1981201"/>
                </a:lnTo>
                <a:moveTo>
                  <a:pt x="6711896" y="1981201"/>
                </a:moveTo>
                <a:lnTo>
                  <a:pt x="6711896" y="2575102"/>
                </a:lnTo>
                <a:lnTo>
                  <a:pt x="7308761" y="2575102"/>
                </a:lnTo>
                <a:lnTo>
                  <a:pt x="7308761" y="2581274"/>
                </a:lnTo>
                <a:lnTo>
                  <a:pt x="7315104" y="2581274"/>
                </a:lnTo>
                <a:lnTo>
                  <a:pt x="7315104" y="2575102"/>
                </a:lnTo>
                <a:lnTo>
                  <a:pt x="7308761" y="2575102"/>
                </a:lnTo>
                <a:lnTo>
                  <a:pt x="7308761" y="1981201"/>
                </a:lnTo>
                <a:lnTo>
                  <a:pt x="6711896" y="1981201"/>
                </a:lnTo>
                <a:moveTo>
                  <a:pt x="6102345" y="1981201"/>
                </a:moveTo>
                <a:lnTo>
                  <a:pt x="6102345" y="1981201"/>
                </a:lnTo>
                <a:lnTo>
                  <a:pt x="6102345" y="2575102"/>
                </a:lnTo>
                <a:lnTo>
                  <a:pt x="6699210" y="2575102"/>
                </a:lnTo>
                <a:lnTo>
                  <a:pt x="6699210" y="2581274"/>
                </a:lnTo>
                <a:lnTo>
                  <a:pt x="6705553" y="2581274"/>
                </a:lnTo>
                <a:lnTo>
                  <a:pt x="6705553" y="2575102"/>
                </a:lnTo>
                <a:lnTo>
                  <a:pt x="6699210" y="2575102"/>
                </a:lnTo>
                <a:lnTo>
                  <a:pt x="6699210" y="1981201"/>
                </a:lnTo>
                <a:lnTo>
                  <a:pt x="6102345" y="1981201"/>
                </a:lnTo>
                <a:moveTo>
                  <a:pt x="7931121" y="1981201"/>
                </a:moveTo>
                <a:lnTo>
                  <a:pt x="7931121" y="2575102"/>
                </a:lnTo>
                <a:lnTo>
                  <a:pt x="8527986" y="2575102"/>
                </a:lnTo>
                <a:lnTo>
                  <a:pt x="8527986" y="2581274"/>
                </a:lnTo>
                <a:lnTo>
                  <a:pt x="8534329" y="2581274"/>
                </a:lnTo>
                <a:lnTo>
                  <a:pt x="8534329" y="2575102"/>
                </a:lnTo>
                <a:lnTo>
                  <a:pt x="8527986" y="2575102"/>
                </a:lnTo>
                <a:lnTo>
                  <a:pt x="8527986" y="1981201"/>
                </a:lnTo>
                <a:lnTo>
                  <a:pt x="7931121" y="1981201"/>
                </a:lnTo>
                <a:moveTo>
                  <a:pt x="7321569" y="1981201"/>
                </a:moveTo>
                <a:lnTo>
                  <a:pt x="7321569" y="1981201"/>
                </a:lnTo>
                <a:lnTo>
                  <a:pt x="7321569" y="2575102"/>
                </a:lnTo>
                <a:lnTo>
                  <a:pt x="7918434" y="2575102"/>
                </a:lnTo>
                <a:lnTo>
                  <a:pt x="7918434" y="2581274"/>
                </a:lnTo>
                <a:lnTo>
                  <a:pt x="7924778" y="2581274"/>
                </a:lnTo>
                <a:lnTo>
                  <a:pt x="7924778" y="2575102"/>
                </a:lnTo>
                <a:lnTo>
                  <a:pt x="7918434" y="2575102"/>
                </a:lnTo>
                <a:lnTo>
                  <a:pt x="7918434" y="1981201"/>
                </a:lnTo>
                <a:lnTo>
                  <a:pt x="7321569" y="1981201"/>
                </a:lnTo>
                <a:moveTo>
                  <a:pt x="9759897" y="1981201"/>
                </a:moveTo>
                <a:lnTo>
                  <a:pt x="9759897" y="2575102"/>
                </a:lnTo>
                <a:lnTo>
                  <a:pt x="10356762" y="2575102"/>
                </a:lnTo>
                <a:lnTo>
                  <a:pt x="10356762" y="2581274"/>
                </a:lnTo>
                <a:lnTo>
                  <a:pt x="10363105" y="2581274"/>
                </a:lnTo>
                <a:lnTo>
                  <a:pt x="10363105" y="2575102"/>
                </a:lnTo>
                <a:lnTo>
                  <a:pt x="10356762" y="2575102"/>
                </a:lnTo>
                <a:lnTo>
                  <a:pt x="10356762" y="1981201"/>
                </a:lnTo>
                <a:lnTo>
                  <a:pt x="9759897" y="1981201"/>
                </a:lnTo>
                <a:moveTo>
                  <a:pt x="9150345" y="1981201"/>
                </a:moveTo>
                <a:lnTo>
                  <a:pt x="9150345" y="2575102"/>
                </a:lnTo>
                <a:lnTo>
                  <a:pt x="9747210" y="2575102"/>
                </a:lnTo>
                <a:lnTo>
                  <a:pt x="9747210" y="2581274"/>
                </a:lnTo>
                <a:lnTo>
                  <a:pt x="9753554" y="2581274"/>
                </a:lnTo>
                <a:lnTo>
                  <a:pt x="9753554" y="2575102"/>
                </a:lnTo>
                <a:lnTo>
                  <a:pt x="9747210" y="2575102"/>
                </a:lnTo>
                <a:lnTo>
                  <a:pt x="9747210" y="1981201"/>
                </a:lnTo>
                <a:lnTo>
                  <a:pt x="9150345" y="1981201"/>
                </a:lnTo>
                <a:moveTo>
                  <a:pt x="10979121" y="1981201"/>
                </a:moveTo>
                <a:lnTo>
                  <a:pt x="10979121" y="2575102"/>
                </a:lnTo>
                <a:lnTo>
                  <a:pt x="11575986" y="2575102"/>
                </a:lnTo>
                <a:lnTo>
                  <a:pt x="11575986" y="2581274"/>
                </a:lnTo>
                <a:lnTo>
                  <a:pt x="11582330" y="2581274"/>
                </a:lnTo>
                <a:lnTo>
                  <a:pt x="11582330" y="2575102"/>
                </a:lnTo>
                <a:lnTo>
                  <a:pt x="11575986" y="2575102"/>
                </a:lnTo>
                <a:lnTo>
                  <a:pt x="11575986" y="1981201"/>
                </a:lnTo>
                <a:lnTo>
                  <a:pt x="10979121" y="1981201"/>
                </a:lnTo>
                <a:moveTo>
                  <a:pt x="10369570" y="1981201"/>
                </a:moveTo>
                <a:lnTo>
                  <a:pt x="10369570" y="1981201"/>
                </a:lnTo>
                <a:lnTo>
                  <a:pt x="10369570" y="2575102"/>
                </a:lnTo>
                <a:lnTo>
                  <a:pt x="10966435" y="2575102"/>
                </a:lnTo>
                <a:lnTo>
                  <a:pt x="10966435" y="2581274"/>
                </a:lnTo>
                <a:lnTo>
                  <a:pt x="10972778" y="2581274"/>
                </a:lnTo>
                <a:lnTo>
                  <a:pt x="10972778" y="2575102"/>
                </a:lnTo>
                <a:lnTo>
                  <a:pt x="10966435" y="2575102"/>
                </a:lnTo>
                <a:lnTo>
                  <a:pt x="10966435" y="1981201"/>
                </a:lnTo>
                <a:lnTo>
                  <a:pt x="10369570" y="1981201"/>
                </a:lnTo>
                <a:moveTo>
                  <a:pt x="11588795" y="1981201"/>
                </a:moveTo>
                <a:lnTo>
                  <a:pt x="11588795" y="1981201"/>
                </a:lnTo>
                <a:lnTo>
                  <a:pt x="11588795" y="2575102"/>
                </a:lnTo>
                <a:lnTo>
                  <a:pt x="12185660" y="2575102"/>
                </a:lnTo>
                <a:lnTo>
                  <a:pt x="12185660" y="2581274"/>
                </a:lnTo>
                <a:lnTo>
                  <a:pt x="12192003" y="2581274"/>
                </a:lnTo>
                <a:lnTo>
                  <a:pt x="12192003" y="2575102"/>
                </a:lnTo>
                <a:lnTo>
                  <a:pt x="12185660" y="2575102"/>
                </a:lnTo>
                <a:lnTo>
                  <a:pt x="12185660" y="1981201"/>
                </a:lnTo>
                <a:lnTo>
                  <a:pt x="11588795" y="1981201"/>
                </a:lnTo>
                <a:moveTo>
                  <a:pt x="616017" y="1371596"/>
                </a:moveTo>
                <a:lnTo>
                  <a:pt x="616017" y="1968445"/>
                </a:lnTo>
                <a:lnTo>
                  <a:pt x="1212882" y="1968445"/>
                </a:lnTo>
                <a:lnTo>
                  <a:pt x="1212882" y="1974823"/>
                </a:lnTo>
                <a:lnTo>
                  <a:pt x="1219225" y="1974823"/>
                </a:lnTo>
                <a:lnTo>
                  <a:pt x="1219225" y="1971669"/>
                </a:lnTo>
                <a:lnTo>
                  <a:pt x="1219225" y="1971669"/>
                </a:lnTo>
                <a:lnTo>
                  <a:pt x="1219225" y="1968445"/>
                </a:lnTo>
                <a:lnTo>
                  <a:pt x="1212882" y="1968445"/>
                </a:lnTo>
                <a:lnTo>
                  <a:pt x="1212882" y="1371596"/>
                </a:lnTo>
                <a:lnTo>
                  <a:pt x="616017" y="1371596"/>
                </a:lnTo>
                <a:moveTo>
                  <a:pt x="3054344" y="1371596"/>
                </a:moveTo>
                <a:lnTo>
                  <a:pt x="3054344" y="1968445"/>
                </a:lnTo>
                <a:lnTo>
                  <a:pt x="3651209" y="1968445"/>
                </a:lnTo>
                <a:lnTo>
                  <a:pt x="3651209" y="1974823"/>
                </a:lnTo>
                <a:lnTo>
                  <a:pt x="3657552" y="1974823"/>
                </a:lnTo>
                <a:lnTo>
                  <a:pt x="3657552" y="1968445"/>
                </a:lnTo>
                <a:lnTo>
                  <a:pt x="3651209" y="1968445"/>
                </a:lnTo>
                <a:lnTo>
                  <a:pt x="3651209" y="1371596"/>
                </a:lnTo>
                <a:lnTo>
                  <a:pt x="3054344" y="1371596"/>
                </a:lnTo>
                <a:moveTo>
                  <a:pt x="2444793" y="1371596"/>
                </a:moveTo>
                <a:lnTo>
                  <a:pt x="2444793" y="1968445"/>
                </a:lnTo>
                <a:lnTo>
                  <a:pt x="3041658" y="1968445"/>
                </a:lnTo>
                <a:lnTo>
                  <a:pt x="3041658" y="1974823"/>
                </a:lnTo>
                <a:lnTo>
                  <a:pt x="3048001" y="1974823"/>
                </a:lnTo>
                <a:lnTo>
                  <a:pt x="3048001" y="1968445"/>
                </a:lnTo>
                <a:lnTo>
                  <a:pt x="3041658" y="1968445"/>
                </a:lnTo>
                <a:lnTo>
                  <a:pt x="3041658" y="1371596"/>
                </a:lnTo>
                <a:lnTo>
                  <a:pt x="2444793" y="1371596"/>
                </a:lnTo>
                <a:moveTo>
                  <a:pt x="1835119" y="1371596"/>
                </a:moveTo>
                <a:lnTo>
                  <a:pt x="1835119" y="1968445"/>
                </a:lnTo>
                <a:lnTo>
                  <a:pt x="2431984" y="1968445"/>
                </a:lnTo>
                <a:lnTo>
                  <a:pt x="2431984" y="1974823"/>
                </a:lnTo>
                <a:lnTo>
                  <a:pt x="2438327" y="1974823"/>
                </a:lnTo>
                <a:lnTo>
                  <a:pt x="2438327" y="1968445"/>
                </a:lnTo>
                <a:lnTo>
                  <a:pt x="2431984" y="1968445"/>
                </a:lnTo>
                <a:lnTo>
                  <a:pt x="2431984" y="1371596"/>
                </a:lnTo>
                <a:lnTo>
                  <a:pt x="1835119" y="1371596"/>
                </a:lnTo>
                <a:moveTo>
                  <a:pt x="1225568" y="1371596"/>
                </a:moveTo>
                <a:lnTo>
                  <a:pt x="1225568" y="1371596"/>
                </a:lnTo>
                <a:lnTo>
                  <a:pt x="1225568" y="1371596"/>
                </a:lnTo>
                <a:lnTo>
                  <a:pt x="1225568" y="1968445"/>
                </a:lnTo>
                <a:lnTo>
                  <a:pt x="1822433" y="1968445"/>
                </a:lnTo>
                <a:lnTo>
                  <a:pt x="1822433" y="1828817"/>
                </a:lnTo>
                <a:lnTo>
                  <a:pt x="1822433" y="1828817"/>
                </a:lnTo>
                <a:lnTo>
                  <a:pt x="1822433" y="1371596"/>
                </a:lnTo>
                <a:lnTo>
                  <a:pt x="1225568" y="1371596"/>
                </a:lnTo>
                <a:moveTo>
                  <a:pt x="6102345" y="1371596"/>
                </a:moveTo>
                <a:lnTo>
                  <a:pt x="6102345" y="1828817"/>
                </a:lnTo>
                <a:lnTo>
                  <a:pt x="6102345" y="1968445"/>
                </a:lnTo>
                <a:lnTo>
                  <a:pt x="6699210" y="1968445"/>
                </a:lnTo>
                <a:lnTo>
                  <a:pt x="6699210" y="1828817"/>
                </a:lnTo>
                <a:lnTo>
                  <a:pt x="6699210" y="1371596"/>
                </a:lnTo>
                <a:lnTo>
                  <a:pt x="6102345" y="1371596"/>
                </a:lnTo>
                <a:moveTo>
                  <a:pt x="5492793" y="1371596"/>
                </a:moveTo>
                <a:lnTo>
                  <a:pt x="5492793" y="1968445"/>
                </a:lnTo>
                <a:lnTo>
                  <a:pt x="6089658" y="1968445"/>
                </a:lnTo>
                <a:lnTo>
                  <a:pt x="6089658" y="1828817"/>
                </a:lnTo>
                <a:lnTo>
                  <a:pt x="6089658" y="1371596"/>
                </a:lnTo>
                <a:lnTo>
                  <a:pt x="5492793" y="1371596"/>
                </a:lnTo>
                <a:moveTo>
                  <a:pt x="4883120" y="1371596"/>
                </a:moveTo>
                <a:lnTo>
                  <a:pt x="4883120" y="1968445"/>
                </a:lnTo>
                <a:lnTo>
                  <a:pt x="5479985" y="1968445"/>
                </a:lnTo>
                <a:lnTo>
                  <a:pt x="5479985" y="1828817"/>
                </a:lnTo>
                <a:lnTo>
                  <a:pt x="5479985" y="1828817"/>
                </a:lnTo>
                <a:lnTo>
                  <a:pt x="5479985" y="1371596"/>
                </a:lnTo>
                <a:lnTo>
                  <a:pt x="4883120" y="1371596"/>
                </a:lnTo>
                <a:moveTo>
                  <a:pt x="3664017" y="1371596"/>
                </a:moveTo>
                <a:lnTo>
                  <a:pt x="3664017" y="1371596"/>
                </a:lnTo>
                <a:lnTo>
                  <a:pt x="3664017" y="1371596"/>
                </a:lnTo>
                <a:lnTo>
                  <a:pt x="3664017" y="1968445"/>
                </a:lnTo>
                <a:lnTo>
                  <a:pt x="4260882" y="1968445"/>
                </a:lnTo>
                <a:lnTo>
                  <a:pt x="4260882" y="1828817"/>
                </a:lnTo>
                <a:lnTo>
                  <a:pt x="4260882" y="1828817"/>
                </a:lnTo>
                <a:lnTo>
                  <a:pt x="4260882" y="1371596"/>
                </a:lnTo>
                <a:lnTo>
                  <a:pt x="3664017" y="1371596"/>
                </a:lnTo>
                <a:moveTo>
                  <a:pt x="8540794" y="1371596"/>
                </a:moveTo>
                <a:lnTo>
                  <a:pt x="8540794" y="1828817"/>
                </a:lnTo>
                <a:lnTo>
                  <a:pt x="8540794" y="1968445"/>
                </a:lnTo>
                <a:lnTo>
                  <a:pt x="9137659" y="1968445"/>
                </a:lnTo>
                <a:lnTo>
                  <a:pt x="9137659" y="1828817"/>
                </a:lnTo>
                <a:lnTo>
                  <a:pt x="9137659" y="1371596"/>
                </a:lnTo>
                <a:lnTo>
                  <a:pt x="8540794" y="1371596"/>
                </a:lnTo>
                <a:moveTo>
                  <a:pt x="7931121" y="1371596"/>
                </a:moveTo>
                <a:lnTo>
                  <a:pt x="7931121" y="1828817"/>
                </a:lnTo>
                <a:lnTo>
                  <a:pt x="7931121" y="1968445"/>
                </a:lnTo>
                <a:lnTo>
                  <a:pt x="8527986" y="1968445"/>
                </a:lnTo>
                <a:lnTo>
                  <a:pt x="8527986" y="1828817"/>
                </a:lnTo>
                <a:lnTo>
                  <a:pt x="8527986" y="1371596"/>
                </a:lnTo>
                <a:lnTo>
                  <a:pt x="7931121" y="1371596"/>
                </a:lnTo>
                <a:moveTo>
                  <a:pt x="7321569" y="1371596"/>
                </a:moveTo>
                <a:lnTo>
                  <a:pt x="7321569" y="1828817"/>
                </a:lnTo>
                <a:lnTo>
                  <a:pt x="7321569" y="1968445"/>
                </a:lnTo>
                <a:lnTo>
                  <a:pt x="7918434" y="1968445"/>
                </a:lnTo>
                <a:lnTo>
                  <a:pt x="7918434" y="1828817"/>
                </a:lnTo>
                <a:lnTo>
                  <a:pt x="7918434" y="1371596"/>
                </a:lnTo>
                <a:lnTo>
                  <a:pt x="7321569" y="1371596"/>
                </a:lnTo>
                <a:moveTo>
                  <a:pt x="11588795" y="1371596"/>
                </a:moveTo>
                <a:lnTo>
                  <a:pt x="11588795" y="1828817"/>
                </a:lnTo>
                <a:lnTo>
                  <a:pt x="11588795" y="1968445"/>
                </a:lnTo>
                <a:lnTo>
                  <a:pt x="12185660" y="1968445"/>
                </a:lnTo>
                <a:lnTo>
                  <a:pt x="12185660" y="1828817"/>
                </a:lnTo>
                <a:lnTo>
                  <a:pt x="12185660" y="1371596"/>
                </a:lnTo>
                <a:lnTo>
                  <a:pt x="11588795" y="1371596"/>
                </a:lnTo>
                <a:moveTo>
                  <a:pt x="10979121" y="1371596"/>
                </a:moveTo>
                <a:lnTo>
                  <a:pt x="10979121" y="1828817"/>
                </a:lnTo>
                <a:lnTo>
                  <a:pt x="10979121" y="1968445"/>
                </a:lnTo>
                <a:lnTo>
                  <a:pt x="11575986" y="1968445"/>
                </a:lnTo>
                <a:lnTo>
                  <a:pt x="11575986" y="1828817"/>
                </a:lnTo>
                <a:lnTo>
                  <a:pt x="11575986" y="1371596"/>
                </a:lnTo>
                <a:lnTo>
                  <a:pt x="10979121" y="1371596"/>
                </a:lnTo>
                <a:moveTo>
                  <a:pt x="10369570" y="1371596"/>
                </a:moveTo>
                <a:lnTo>
                  <a:pt x="10369570" y="1828817"/>
                </a:lnTo>
                <a:lnTo>
                  <a:pt x="10369570" y="1968445"/>
                </a:lnTo>
                <a:lnTo>
                  <a:pt x="10966435" y="1968445"/>
                </a:lnTo>
                <a:lnTo>
                  <a:pt x="10966435" y="1828817"/>
                </a:lnTo>
                <a:lnTo>
                  <a:pt x="10966435" y="1371596"/>
                </a:lnTo>
                <a:lnTo>
                  <a:pt x="10369570" y="1371596"/>
                </a:lnTo>
                <a:moveTo>
                  <a:pt x="9759897" y="1371596"/>
                </a:moveTo>
                <a:lnTo>
                  <a:pt x="9759897" y="1828817"/>
                </a:lnTo>
                <a:lnTo>
                  <a:pt x="9759897" y="1968445"/>
                </a:lnTo>
                <a:lnTo>
                  <a:pt x="10356762" y="1968445"/>
                </a:lnTo>
                <a:lnTo>
                  <a:pt x="10356762" y="1828817"/>
                </a:lnTo>
                <a:lnTo>
                  <a:pt x="10356762" y="1371596"/>
                </a:lnTo>
                <a:lnTo>
                  <a:pt x="9759897" y="1371596"/>
                </a:lnTo>
                <a:moveTo>
                  <a:pt x="9150345" y="1371596"/>
                </a:moveTo>
                <a:lnTo>
                  <a:pt x="9150345" y="1371596"/>
                </a:lnTo>
                <a:lnTo>
                  <a:pt x="9150345" y="1828817"/>
                </a:lnTo>
                <a:lnTo>
                  <a:pt x="9150345" y="1968445"/>
                </a:lnTo>
                <a:lnTo>
                  <a:pt x="9747210" y="1968445"/>
                </a:lnTo>
                <a:lnTo>
                  <a:pt x="9747210" y="1828817"/>
                </a:lnTo>
                <a:lnTo>
                  <a:pt x="9747210" y="1371596"/>
                </a:lnTo>
                <a:lnTo>
                  <a:pt x="9150345" y="1371596"/>
                </a:lnTo>
                <a:moveTo>
                  <a:pt x="616017" y="761990"/>
                </a:moveTo>
                <a:lnTo>
                  <a:pt x="616017" y="761990"/>
                </a:lnTo>
                <a:lnTo>
                  <a:pt x="616017" y="761990"/>
                </a:lnTo>
                <a:lnTo>
                  <a:pt x="616017" y="1355891"/>
                </a:lnTo>
                <a:lnTo>
                  <a:pt x="1212882" y="1355891"/>
                </a:lnTo>
                <a:lnTo>
                  <a:pt x="1212882" y="1362063"/>
                </a:lnTo>
                <a:lnTo>
                  <a:pt x="1219225" y="1362063"/>
                </a:lnTo>
                <a:lnTo>
                  <a:pt x="1219225" y="1355891"/>
                </a:lnTo>
                <a:lnTo>
                  <a:pt x="1212882" y="1355891"/>
                </a:lnTo>
                <a:lnTo>
                  <a:pt x="1212882" y="761990"/>
                </a:lnTo>
                <a:lnTo>
                  <a:pt x="616017" y="761990"/>
                </a:lnTo>
                <a:moveTo>
                  <a:pt x="1225568" y="761990"/>
                </a:moveTo>
                <a:lnTo>
                  <a:pt x="1225568" y="761990"/>
                </a:lnTo>
                <a:lnTo>
                  <a:pt x="1225568" y="761990"/>
                </a:lnTo>
                <a:lnTo>
                  <a:pt x="1225568" y="1355891"/>
                </a:lnTo>
                <a:lnTo>
                  <a:pt x="1822433" y="1355891"/>
                </a:lnTo>
                <a:lnTo>
                  <a:pt x="1822433" y="1362063"/>
                </a:lnTo>
                <a:lnTo>
                  <a:pt x="1828776" y="1362063"/>
                </a:lnTo>
                <a:lnTo>
                  <a:pt x="1828776" y="1355891"/>
                </a:lnTo>
                <a:lnTo>
                  <a:pt x="1822433" y="1355891"/>
                </a:lnTo>
                <a:lnTo>
                  <a:pt x="1822433" y="761990"/>
                </a:lnTo>
                <a:lnTo>
                  <a:pt x="1225568" y="761990"/>
                </a:lnTo>
                <a:moveTo>
                  <a:pt x="1835241" y="761990"/>
                </a:moveTo>
                <a:lnTo>
                  <a:pt x="1835241" y="761990"/>
                </a:lnTo>
                <a:lnTo>
                  <a:pt x="1835241" y="761990"/>
                </a:lnTo>
                <a:lnTo>
                  <a:pt x="1835241" y="1355891"/>
                </a:lnTo>
                <a:lnTo>
                  <a:pt x="2432106" y="1355891"/>
                </a:lnTo>
                <a:lnTo>
                  <a:pt x="2432106" y="1362063"/>
                </a:lnTo>
                <a:lnTo>
                  <a:pt x="2438449" y="1362063"/>
                </a:lnTo>
                <a:lnTo>
                  <a:pt x="2438449" y="1355891"/>
                </a:lnTo>
                <a:lnTo>
                  <a:pt x="2432106" y="1355891"/>
                </a:lnTo>
                <a:lnTo>
                  <a:pt x="2432106" y="761990"/>
                </a:lnTo>
                <a:lnTo>
                  <a:pt x="1835241" y="761990"/>
                </a:lnTo>
                <a:moveTo>
                  <a:pt x="2444793" y="761990"/>
                </a:moveTo>
                <a:lnTo>
                  <a:pt x="2444793" y="761990"/>
                </a:lnTo>
                <a:lnTo>
                  <a:pt x="2444793" y="761990"/>
                </a:lnTo>
                <a:lnTo>
                  <a:pt x="2444793" y="1355891"/>
                </a:lnTo>
                <a:lnTo>
                  <a:pt x="3041658" y="1355891"/>
                </a:lnTo>
                <a:lnTo>
                  <a:pt x="3041658" y="1362063"/>
                </a:lnTo>
                <a:lnTo>
                  <a:pt x="3048001" y="1362063"/>
                </a:lnTo>
                <a:lnTo>
                  <a:pt x="3048001" y="1355891"/>
                </a:lnTo>
                <a:lnTo>
                  <a:pt x="3041658" y="1355891"/>
                </a:lnTo>
                <a:lnTo>
                  <a:pt x="3041658" y="761990"/>
                </a:lnTo>
                <a:lnTo>
                  <a:pt x="2444793" y="761990"/>
                </a:lnTo>
                <a:moveTo>
                  <a:pt x="3664017" y="761990"/>
                </a:moveTo>
                <a:lnTo>
                  <a:pt x="3664017" y="761990"/>
                </a:lnTo>
                <a:lnTo>
                  <a:pt x="3664017" y="761990"/>
                </a:lnTo>
                <a:lnTo>
                  <a:pt x="3664017" y="1355891"/>
                </a:lnTo>
                <a:lnTo>
                  <a:pt x="4260882" y="1355891"/>
                </a:lnTo>
                <a:lnTo>
                  <a:pt x="4260882" y="1362063"/>
                </a:lnTo>
                <a:lnTo>
                  <a:pt x="4267225" y="1362063"/>
                </a:lnTo>
                <a:lnTo>
                  <a:pt x="4267225" y="1362063"/>
                </a:lnTo>
                <a:lnTo>
                  <a:pt x="4267225" y="1355891"/>
                </a:lnTo>
                <a:lnTo>
                  <a:pt x="4260882" y="1355891"/>
                </a:lnTo>
                <a:lnTo>
                  <a:pt x="4260882" y="761990"/>
                </a:lnTo>
                <a:lnTo>
                  <a:pt x="3664017" y="761990"/>
                </a:lnTo>
                <a:moveTo>
                  <a:pt x="4273569" y="761990"/>
                </a:moveTo>
                <a:lnTo>
                  <a:pt x="4273569" y="761990"/>
                </a:lnTo>
                <a:lnTo>
                  <a:pt x="4273569" y="761990"/>
                </a:lnTo>
                <a:lnTo>
                  <a:pt x="4273569" y="1355891"/>
                </a:lnTo>
                <a:lnTo>
                  <a:pt x="4870434" y="1355891"/>
                </a:lnTo>
                <a:lnTo>
                  <a:pt x="4870434" y="1362063"/>
                </a:lnTo>
                <a:lnTo>
                  <a:pt x="4876777" y="1362063"/>
                </a:lnTo>
                <a:lnTo>
                  <a:pt x="4876777" y="1355891"/>
                </a:lnTo>
                <a:lnTo>
                  <a:pt x="4870434" y="1355891"/>
                </a:lnTo>
                <a:lnTo>
                  <a:pt x="4870434" y="761990"/>
                </a:lnTo>
                <a:lnTo>
                  <a:pt x="4273569" y="761990"/>
                </a:lnTo>
                <a:moveTo>
                  <a:pt x="4883120" y="761990"/>
                </a:moveTo>
                <a:lnTo>
                  <a:pt x="4883120" y="761990"/>
                </a:lnTo>
                <a:lnTo>
                  <a:pt x="4883120" y="1355891"/>
                </a:lnTo>
                <a:lnTo>
                  <a:pt x="5479985" y="1355891"/>
                </a:lnTo>
                <a:lnTo>
                  <a:pt x="5479985" y="1362063"/>
                </a:lnTo>
                <a:lnTo>
                  <a:pt x="5486328" y="1362063"/>
                </a:lnTo>
                <a:lnTo>
                  <a:pt x="5486328" y="1355891"/>
                </a:lnTo>
                <a:lnTo>
                  <a:pt x="5479985" y="1355891"/>
                </a:lnTo>
                <a:lnTo>
                  <a:pt x="5479985" y="761990"/>
                </a:lnTo>
                <a:lnTo>
                  <a:pt x="4883120" y="761990"/>
                </a:lnTo>
                <a:moveTo>
                  <a:pt x="5492793" y="761990"/>
                </a:moveTo>
                <a:lnTo>
                  <a:pt x="5492793" y="761990"/>
                </a:lnTo>
                <a:lnTo>
                  <a:pt x="5492793" y="761990"/>
                </a:lnTo>
                <a:lnTo>
                  <a:pt x="5492793" y="1355891"/>
                </a:lnTo>
                <a:lnTo>
                  <a:pt x="6089658" y="1355891"/>
                </a:lnTo>
                <a:lnTo>
                  <a:pt x="6089658" y="1362063"/>
                </a:lnTo>
                <a:lnTo>
                  <a:pt x="6096001" y="1362063"/>
                </a:lnTo>
                <a:lnTo>
                  <a:pt x="6096001" y="1355891"/>
                </a:lnTo>
                <a:lnTo>
                  <a:pt x="6089658" y="1355891"/>
                </a:lnTo>
                <a:lnTo>
                  <a:pt x="6089658" y="761990"/>
                </a:lnTo>
                <a:lnTo>
                  <a:pt x="5492793" y="761990"/>
                </a:lnTo>
                <a:moveTo>
                  <a:pt x="6102345" y="761990"/>
                </a:moveTo>
                <a:lnTo>
                  <a:pt x="6102345" y="761990"/>
                </a:lnTo>
                <a:lnTo>
                  <a:pt x="6102345" y="1355891"/>
                </a:lnTo>
                <a:lnTo>
                  <a:pt x="6699210" y="1355891"/>
                </a:lnTo>
                <a:lnTo>
                  <a:pt x="6699210" y="1362063"/>
                </a:lnTo>
                <a:lnTo>
                  <a:pt x="6705553" y="1362063"/>
                </a:lnTo>
                <a:lnTo>
                  <a:pt x="6705553" y="1355891"/>
                </a:lnTo>
                <a:lnTo>
                  <a:pt x="6699210" y="1355891"/>
                </a:lnTo>
                <a:lnTo>
                  <a:pt x="6699210" y="761990"/>
                </a:lnTo>
                <a:lnTo>
                  <a:pt x="6102345" y="761990"/>
                </a:lnTo>
                <a:moveTo>
                  <a:pt x="6711896" y="761990"/>
                </a:moveTo>
                <a:lnTo>
                  <a:pt x="6711896" y="761990"/>
                </a:lnTo>
                <a:lnTo>
                  <a:pt x="6711896" y="1355891"/>
                </a:lnTo>
                <a:lnTo>
                  <a:pt x="7308761" y="1355891"/>
                </a:lnTo>
                <a:lnTo>
                  <a:pt x="7308761" y="1362063"/>
                </a:lnTo>
                <a:lnTo>
                  <a:pt x="7315104" y="1362063"/>
                </a:lnTo>
                <a:lnTo>
                  <a:pt x="7315104" y="1355891"/>
                </a:lnTo>
                <a:lnTo>
                  <a:pt x="7308761" y="1355891"/>
                </a:lnTo>
                <a:lnTo>
                  <a:pt x="7308761" y="761990"/>
                </a:lnTo>
                <a:lnTo>
                  <a:pt x="6711896" y="761990"/>
                </a:lnTo>
                <a:moveTo>
                  <a:pt x="7321569" y="761990"/>
                </a:moveTo>
                <a:lnTo>
                  <a:pt x="7321569" y="761990"/>
                </a:lnTo>
                <a:lnTo>
                  <a:pt x="7321569" y="1355891"/>
                </a:lnTo>
                <a:lnTo>
                  <a:pt x="7918434" y="1355891"/>
                </a:lnTo>
                <a:lnTo>
                  <a:pt x="7918434" y="1362063"/>
                </a:lnTo>
                <a:lnTo>
                  <a:pt x="7924778" y="1362063"/>
                </a:lnTo>
                <a:lnTo>
                  <a:pt x="7924778" y="1355891"/>
                </a:lnTo>
                <a:lnTo>
                  <a:pt x="7918434" y="1355891"/>
                </a:lnTo>
                <a:lnTo>
                  <a:pt x="7918434" y="761990"/>
                </a:lnTo>
                <a:lnTo>
                  <a:pt x="7321569" y="761990"/>
                </a:lnTo>
                <a:moveTo>
                  <a:pt x="7931121" y="761990"/>
                </a:moveTo>
                <a:lnTo>
                  <a:pt x="7931121" y="761990"/>
                </a:lnTo>
                <a:lnTo>
                  <a:pt x="7931121" y="1355891"/>
                </a:lnTo>
                <a:lnTo>
                  <a:pt x="8527986" y="1355891"/>
                </a:lnTo>
                <a:lnTo>
                  <a:pt x="8527986" y="1362063"/>
                </a:lnTo>
                <a:lnTo>
                  <a:pt x="8534329" y="1362063"/>
                </a:lnTo>
                <a:lnTo>
                  <a:pt x="8534329" y="1355891"/>
                </a:lnTo>
                <a:lnTo>
                  <a:pt x="8527986" y="1355891"/>
                </a:lnTo>
                <a:lnTo>
                  <a:pt x="8527986" y="761990"/>
                </a:lnTo>
                <a:lnTo>
                  <a:pt x="7931121" y="761990"/>
                </a:lnTo>
                <a:moveTo>
                  <a:pt x="9150345" y="761990"/>
                </a:moveTo>
                <a:lnTo>
                  <a:pt x="9150345" y="761990"/>
                </a:lnTo>
                <a:lnTo>
                  <a:pt x="9150345" y="1355891"/>
                </a:lnTo>
                <a:lnTo>
                  <a:pt x="9747210" y="1355891"/>
                </a:lnTo>
                <a:lnTo>
                  <a:pt x="9747210" y="1362063"/>
                </a:lnTo>
                <a:lnTo>
                  <a:pt x="9753554" y="1362063"/>
                </a:lnTo>
                <a:lnTo>
                  <a:pt x="9753554" y="1355891"/>
                </a:lnTo>
                <a:lnTo>
                  <a:pt x="9747210" y="1355891"/>
                </a:lnTo>
                <a:lnTo>
                  <a:pt x="9747210" y="761990"/>
                </a:lnTo>
                <a:lnTo>
                  <a:pt x="9150345" y="761990"/>
                </a:lnTo>
                <a:moveTo>
                  <a:pt x="9759897" y="761990"/>
                </a:moveTo>
                <a:lnTo>
                  <a:pt x="9759897" y="761990"/>
                </a:lnTo>
                <a:lnTo>
                  <a:pt x="9759897" y="1355891"/>
                </a:lnTo>
                <a:lnTo>
                  <a:pt x="10356762" y="1355891"/>
                </a:lnTo>
                <a:lnTo>
                  <a:pt x="10356762" y="1362063"/>
                </a:lnTo>
                <a:lnTo>
                  <a:pt x="10363105" y="1362063"/>
                </a:lnTo>
                <a:lnTo>
                  <a:pt x="10363105" y="1355891"/>
                </a:lnTo>
                <a:lnTo>
                  <a:pt x="10356762" y="1355891"/>
                </a:lnTo>
                <a:lnTo>
                  <a:pt x="10356762" y="761990"/>
                </a:lnTo>
                <a:lnTo>
                  <a:pt x="9759897" y="761990"/>
                </a:lnTo>
                <a:moveTo>
                  <a:pt x="10369570" y="761990"/>
                </a:moveTo>
                <a:lnTo>
                  <a:pt x="10369570" y="761990"/>
                </a:lnTo>
                <a:lnTo>
                  <a:pt x="10369570" y="1355891"/>
                </a:lnTo>
                <a:lnTo>
                  <a:pt x="10966435" y="1355891"/>
                </a:lnTo>
                <a:lnTo>
                  <a:pt x="10966435" y="1362063"/>
                </a:lnTo>
                <a:lnTo>
                  <a:pt x="10972778" y="1362063"/>
                </a:lnTo>
                <a:lnTo>
                  <a:pt x="10972778" y="1355891"/>
                </a:lnTo>
                <a:lnTo>
                  <a:pt x="10966435" y="1355891"/>
                </a:lnTo>
                <a:lnTo>
                  <a:pt x="10966435" y="761990"/>
                </a:lnTo>
                <a:lnTo>
                  <a:pt x="10369570" y="761990"/>
                </a:lnTo>
                <a:moveTo>
                  <a:pt x="10979121" y="761990"/>
                </a:moveTo>
                <a:lnTo>
                  <a:pt x="10979121" y="761990"/>
                </a:lnTo>
                <a:lnTo>
                  <a:pt x="10979121" y="1355891"/>
                </a:lnTo>
                <a:lnTo>
                  <a:pt x="11575986" y="1355891"/>
                </a:lnTo>
                <a:lnTo>
                  <a:pt x="11575986" y="1362063"/>
                </a:lnTo>
                <a:lnTo>
                  <a:pt x="11582330" y="1362063"/>
                </a:lnTo>
                <a:lnTo>
                  <a:pt x="11582330" y="1355891"/>
                </a:lnTo>
                <a:lnTo>
                  <a:pt x="11575986" y="1355891"/>
                </a:lnTo>
                <a:lnTo>
                  <a:pt x="11575986" y="761990"/>
                </a:lnTo>
                <a:lnTo>
                  <a:pt x="10979121" y="761990"/>
                </a:lnTo>
                <a:moveTo>
                  <a:pt x="11588795" y="761990"/>
                </a:moveTo>
                <a:lnTo>
                  <a:pt x="11588795" y="761990"/>
                </a:lnTo>
                <a:lnTo>
                  <a:pt x="11588795" y="1355891"/>
                </a:lnTo>
                <a:lnTo>
                  <a:pt x="12185660" y="1355891"/>
                </a:lnTo>
                <a:lnTo>
                  <a:pt x="12185660" y="1362063"/>
                </a:lnTo>
                <a:lnTo>
                  <a:pt x="12192003" y="1362063"/>
                </a:lnTo>
                <a:lnTo>
                  <a:pt x="12192003" y="1355891"/>
                </a:lnTo>
                <a:lnTo>
                  <a:pt x="12185660" y="1355891"/>
                </a:lnTo>
                <a:lnTo>
                  <a:pt x="12185660" y="761990"/>
                </a:lnTo>
                <a:lnTo>
                  <a:pt x="11588795" y="761990"/>
                </a:lnTo>
                <a:moveTo>
                  <a:pt x="12185660" y="0"/>
                </a:moveTo>
                <a:lnTo>
                  <a:pt x="12198346" y="0"/>
                </a:lnTo>
                <a:lnTo>
                  <a:pt x="12198346" y="609606"/>
                </a:lnTo>
                <a:lnTo>
                  <a:pt x="12198346" y="754172"/>
                </a:lnTo>
                <a:lnTo>
                  <a:pt x="12198346" y="762058"/>
                </a:lnTo>
                <a:lnTo>
                  <a:pt x="12198346" y="1362132"/>
                </a:lnTo>
                <a:lnTo>
                  <a:pt x="12198346" y="1363777"/>
                </a:lnTo>
                <a:lnTo>
                  <a:pt x="12198346" y="1371664"/>
                </a:lnTo>
                <a:lnTo>
                  <a:pt x="12198346" y="1828886"/>
                </a:lnTo>
                <a:lnTo>
                  <a:pt x="12198346" y="1974892"/>
                </a:lnTo>
                <a:lnTo>
                  <a:pt x="12198346" y="1981270"/>
                </a:lnTo>
                <a:lnTo>
                  <a:pt x="12198346" y="2581343"/>
                </a:lnTo>
                <a:lnTo>
                  <a:pt x="12198346" y="2582989"/>
                </a:lnTo>
                <a:lnTo>
                  <a:pt x="12198346" y="2590876"/>
                </a:lnTo>
                <a:lnTo>
                  <a:pt x="12198346" y="3194103"/>
                </a:lnTo>
                <a:lnTo>
                  <a:pt x="12198346" y="3200481"/>
                </a:lnTo>
                <a:lnTo>
                  <a:pt x="12198346" y="3200481"/>
                </a:lnTo>
                <a:lnTo>
                  <a:pt x="12198346" y="3803778"/>
                </a:lnTo>
                <a:lnTo>
                  <a:pt x="12198346" y="3810087"/>
                </a:lnTo>
                <a:lnTo>
                  <a:pt x="12198346" y="4413383"/>
                </a:lnTo>
                <a:lnTo>
                  <a:pt x="12198346" y="4419693"/>
                </a:lnTo>
                <a:lnTo>
                  <a:pt x="12198346" y="5016611"/>
                </a:lnTo>
                <a:lnTo>
                  <a:pt x="12198346" y="5023058"/>
                </a:lnTo>
                <a:lnTo>
                  <a:pt x="12198346" y="5029367"/>
                </a:lnTo>
                <a:lnTo>
                  <a:pt x="12198346" y="5632526"/>
                </a:lnTo>
                <a:lnTo>
                  <a:pt x="12198346" y="5638973"/>
                </a:lnTo>
                <a:lnTo>
                  <a:pt x="12192003" y="5638973"/>
                </a:lnTo>
                <a:lnTo>
                  <a:pt x="11588795" y="5638973"/>
                </a:lnTo>
                <a:lnTo>
                  <a:pt x="11582451" y="5638973"/>
                </a:lnTo>
                <a:lnTo>
                  <a:pt x="10979243" y="5638973"/>
                </a:lnTo>
                <a:lnTo>
                  <a:pt x="10972900" y="5638973"/>
                </a:lnTo>
                <a:lnTo>
                  <a:pt x="10972900" y="5643705"/>
                </a:lnTo>
                <a:lnTo>
                  <a:pt x="10979243" y="5643705"/>
                </a:lnTo>
                <a:lnTo>
                  <a:pt x="10979243" y="6236097"/>
                </a:lnTo>
                <a:lnTo>
                  <a:pt x="11576108" y="6236097"/>
                </a:lnTo>
                <a:lnTo>
                  <a:pt x="11576108" y="6242338"/>
                </a:lnTo>
                <a:lnTo>
                  <a:pt x="11582451" y="6242338"/>
                </a:lnTo>
                <a:lnTo>
                  <a:pt x="11582451" y="6236097"/>
                </a:lnTo>
                <a:lnTo>
                  <a:pt x="11576108" y="6236097"/>
                </a:lnTo>
                <a:lnTo>
                  <a:pt x="11576108" y="5643705"/>
                </a:lnTo>
                <a:lnTo>
                  <a:pt x="11588794" y="5643705"/>
                </a:lnTo>
                <a:lnTo>
                  <a:pt x="11588794" y="6236097"/>
                </a:lnTo>
                <a:lnTo>
                  <a:pt x="12185659" y="6236097"/>
                </a:lnTo>
                <a:lnTo>
                  <a:pt x="12185659" y="6242338"/>
                </a:lnTo>
                <a:lnTo>
                  <a:pt x="12192003" y="6242338"/>
                </a:lnTo>
                <a:lnTo>
                  <a:pt x="12192003" y="6236097"/>
                </a:lnTo>
                <a:lnTo>
                  <a:pt x="12185659" y="6236097"/>
                </a:lnTo>
                <a:lnTo>
                  <a:pt x="12185659" y="5643705"/>
                </a:lnTo>
                <a:lnTo>
                  <a:pt x="12198346" y="5643705"/>
                </a:lnTo>
                <a:lnTo>
                  <a:pt x="12198346" y="6242338"/>
                </a:lnTo>
                <a:lnTo>
                  <a:pt x="12198346" y="6248578"/>
                </a:lnTo>
                <a:lnTo>
                  <a:pt x="12192003" y="6248578"/>
                </a:lnTo>
                <a:lnTo>
                  <a:pt x="11588794" y="6248578"/>
                </a:lnTo>
                <a:lnTo>
                  <a:pt x="11582451" y="6248578"/>
                </a:lnTo>
                <a:lnTo>
                  <a:pt x="10979243" y="6248578"/>
                </a:lnTo>
                <a:lnTo>
                  <a:pt x="10972900" y="6248578"/>
                </a:lnTo>
                <a:lnTo>
                  <a:pt x="10369691" y="6248578"/>
                </a:lnTo>
                <a:lnTo>
                  <a:pt x="10363348" y="6248578"/>
                </a:lnTo>
                <a:lnTo>
                  <a:pt x="9760140" y="6248578"/>
                </a:lnTo>
                <a:lnTo>
                  <a:pt x="9753797" y="6248578"/>
                </a:lnTo>
                <a:lnTo>
                  <a:pt x="9150589" y="6248578"/>
                </a:lnTo>
                <a:lnTo>
                  <a:pt x="9144245" y="6248578"/>
                </a:lnTo>
                <a:lnTo>
                  <a:pt x="8541037" y="6248578"/>
                </a:lnTo>
                <a:lnTo>
                  <a:pt x="8534694" y="6248578"/>
                </a:lnTo>
                <a:lnTo>
                  <a:pt x="7931486" y="6248578"/>
                </a:lnTo>
                <a:lnTo>
                  <a:pt x="7925143" y="6248578"/>
                </a:lnTo>
                <a:lnTo>
                  <a:pt x="7321934" y="6248578"/>
                </a:lnTo>
                <a:lnTo>
                  <a:pt x="7315591" y="6248578"/>
                </a:lnTo>
                <a:lnTo>
                  <a:pt x="6712383" y="6248578"/>
                </a:lnTo>
                <a:lnTo>
                  <a:pt x="6706040" y="6248578"/>
                </a:lnTo>
                <a:lnTo>
                  <a:pt x="6706040" y="6248578"/>
                </a:lnTo>
                <a:lnTo>
                  <a:pt x="6712383" y="6248578"/>
                </a:lnTo>
                <a:lnTo>
                  <a:pt x="6712383" y="6845634"/>
                </a:lnTo>
                <a:lnTo>
                  <a:pt x="7309248" y="6845634"/>
                </a:lnTo>
                <a:lnTo>
                  <a:pt x="7309248" y="6851943"/>
                </a:lnTo>
                <a:lnTo>
                  <a:pt x="7315591" y="6851943"/>
                </a:lnTo>
                <a:lnTo>
                  <a:pt x="7315591" y="6845634"/>
                </a:lnTo>
                <a:lnTo>
                  <a:pt x="7309248" y="6845634"/>
                </a:lnTo>
                <a:lnTo>
                  <a:pt x="7309248" y="6248578"/>
                </a:lnTo>
                <a:lnTo>
                  <a:pt x="7321934" y="6248578"/>
                </a:lnTo>
                <a:lnTo>
                  <a:pt x="7321934" y="6845634"/>
                </a:lnTo>
                <a:lnTo>
                  <a:pt x="7918799" y="6845634"/>
                </a:lnTo>
                <a:lnTo>
                  <a:pt x="7918799" y="6851943"/>
                </a:lnTo>
                <a:lnTo>
                  <a:pt x="7925143" y="6851943"/>
                </a:lnTo>
                <a:lnTo>
                  <a:pt x="7925143" y="6845634"/>
                </a:lnTo>
                <a:lnTo>
                  <a:pt x="7918799" y="6845634"/>
                </a:lnTo>
                <a:lnTo>
                  <a:pt x="7918799" y="6248578"/>
                </a:lnTo>
                <a:lnTo>
                  <a:pt x="7931486" y="6248578"/>
                </a:lnTo>
                <a:lnTo>
                  <a:pt x="7931486" y="6845634"/>
                </a:lnTo>
                <a:lnTo>
                  <a:pt x="8528351" y="6845634"/>
                </a:lnTo>
                <a:lnTo>
                  <a:pt x="8528351" y="6851943"/>
                </a:lnTo>
                <a:lnTo>
                  <a:pt x="8534694" y="6851943"/>
                </a:lnTo>
                <a:lnTo>
                  <a:pt x="8534694" y="6845634"/>
                </a:lnTo>
                <a:lnTo>
                  <a:pt x="8528351" y="6845634"/>
                </a:lnTo>
                <a:lnTo>
                  <a:pt x="8528351" y="6248578"/>
                </a:lnTo>
                <a:lnTo>
                  <a:pt x="8541037" y="6248578"/>
                </a:lnTo>
                <a:lnTo>
                  <a:pt x="8541037" y="6845634"/>
                </a:lnTo>
                <a:lnTo>
                  <a:pt x="9137902" y="6845634"/>
                </a:lnTo>
                <a:lnTo>
                  <a:pt x="9137902" y="6851943"/>
                </a:lnTo>
                <a:lnTo>
                  <a:pt x="9144245" y="6851943"/>
                </a:lnTo>
                <a:lnTo>
                  <a:pt x="9144245" y="6845634"/>
                </a:lnTo>
                <a:lnTo>
                  <a:pt x="9137902" y="6845634"/>
                </a:lnTo>
                <a:lnTo>
                  <a:pt x="9137902" y="6248578"/>
                </a:lnTo>
                <a:lnTo>
                  <a:pt x="9150588" y="6248578"/>
                </a:lnTo>
                <a:lnTo>
                  <a:pt x="9150588" y="6845634"/>
                </a:lnTo>
                <a:lnTo>
                  <a:pt x="9747453" y="6845634"/>
                </a:lnTo>
                <a:lnTo>
                  <a:pt x="9747453" y="6851943"/>
                </a:lnTo>
                <a:lnTo>
                  <a:pt x="9753797" y="6851943"/>
                </a:lnTo>
                <a:lnTo>
                  <a:pt x="9753797" y="6845634"/>
                </a:lnTo>
                <a:lnTo>
                  <a:pt x="9747453" y="6845634"/>
                </a:lnTo>
                <a:lnTo>
                  <a:pt x="9747453" y="6248578"/>
                </a:lnTo>
                <a:lnTo>
                  <a:pt x="9760140" y="6248578"/>
                </a:lnTo>
                <a:lnTo>
                  <a:pt x="9760140" y="6845634"/>
                </a:lnTo>
                <a:lnTo>
                  <a:pt x="10357005" y="6845634"/>
                </a:lnTo>
                <a:lnTo>
                  <a:pt x="10357005" y="6851943"/>
                </a:lnTo>
                <a:lnTo>
                  <a:pt x="10363348" y="6851943"/>
                </a:lnTo>
                <a:lnTo>
                  <a:pt x="10363348" y="6845634"/>
                </a:lnTo>
                <a:lnTo>
                  <a:pt x="10357005" y="6845634"/>
                </a:lnTo>
                <a:lnTo>
                  <a:pt x="10357005" y="6248578"/>
                </a:lnTo>
                <a:lnTo>
                  <a:pt x="10369691" y="6248578"/>
                </a:lnTo>
                <a:lnTo>
                  <a:pt x="10369691" y="6845634"/>
                </a:lnTo>
                <a:lnTo>
                  <a:pt x="10966556" y="6845634"/>
                </a:lnTo>
                <a:lnTo>
                  <a:pt x="10966556" y="6851943"/>
                </a:lnTo>
                <a:lnTo>
                  <a:pt x="10972899" y="6851943"/>
                </a:lnTo>
                <a:lnTo>
                  <a:pt x="10972899" y="6845634"/>
                </a:lnTo>
                <a:lnTo>
                  <a:pt x="10966556" y="6845634"/>
                </a:lnTo>
                <a:lnTo>
                  <a:pt x="10966556" y="6248578"/>
                </a:lnTo>
                <a:lnTo>
                  <a:pt x="10979242" y="6248578"/>
                </a:lnTo>
                <a:lnTo>
                  <a:pt x="10979242" y="6845634"/>
                </a:lnTo>
                <a:lnTo>
                  <a:pt x="11576107" y="6845634"/>
                </a:lnTo>
                <a:lnTo>
                  <a:pt x="11576107" y="6851943"/>
                </a:lnTo>
                <a:lnTo>
                  <a:pt x="11582450" y="6851943"/>
                </a:lnTo>
                <a:lnTo>
                  <a:pt x="11582450" y="6845634"/>
                </a:lnTo>
                <a:lnTo>
                  <a:pt x="11576107" y="6845634"/>
                </a:lnTo>
                <a:lnTo>
                  <a:pt x="11576107" y="6248578"/>
                </a:lnTo>
                <a:lnTo>
                  <a:pt x="11588794" y="6248578"/>
                </a:lnTo>
                <a:lnTo>
                  <a:pt x="11588794" y="6845634"/>
                </a:lnTo>
                <a:lnTo>
                  <a:pt x="12185659" y="6845634"/>
                </a:lnTo>
                <a:lnTo>
                  <a:pt x="12185659" y="6851943"/>
                </a:lnTo>
                <a:lnTo>
                  <a:pt x="12192002" y="6851943"/>
                </a:lnTo>
                <a:lnTo>
                  <a:pt x="12192002" y="6845634"/>
                </a:lnTo>
                <a:lnTo>
                  <a:pt x="12185659" y="6845634"/>
                </a:lnTo>
                <a:lnTo>
                  <a:pt x="12185659" y="6248578"/>
                </a:lnTo>
                <a:lnTo>
                  <a:pt x="12198345" y="6248578"/>
                </a:lnTo>
                <a:lnTo>
                  <a:pt x="12198345" y="6851875"/>
                </a:lnTo>
                <a:lnTo>
                  <a:pt x="12198345" y="6858184"/>
                </a:lnTo>
                <a:lnTo>
                  <a:pt x="12192002" y="6858184"/>
                </a:lnTo>
                <a:lnTo>
                  <a:pt x="11588793" y="6858184"/>
                </a:lnTo>
                <a:lnTo>
                  <a:pt x="11582450" y="6858184"/>
                </a:lnTo>
                <a:lnTo>
                  <a:pt x="10979242" y="6858184"/>
                </a:lnTo>
                <a:lnTo>
                  <a:pt x="10972899" y="6858184"/>
                </a:lnTo>
                <a:lnTo>
                  <a:pt x="10369691" y="6858184"/>
                </a:lnTo>
                <a:lnTo>
                  <a:pt x="10363347" y="6858184"/>
                </a:lnTo>
                <a:lnTo>
                  <a:pt x="9760139" y="6858184"/>
                </a:lnTo>
                <a:lnTo>
                  <a:pt x="9753796" y="6858184"/>
                </a:lnTo>
                <a:lnTo>
                  <a:pt x="9150588" y="6858184"/>
                </a:lnTo>
                <a:lnTo>
                  <a:pt x="9144245" y="6858184"/>
                </a:lnTo>
                <a:lnTo>
                  <a:pt x="8541036" y="6858184"/>
                </a:lnTo>
                <a:lnTo>
                  <a:pt x="8534693" y="6858184"/>
                </a:lnTo>
                <a:lnTo>
                  <a:pt x="7931485" y="6858184"/>
                </a:lnTo>
                <a:lnTo>
                  <a:pt x="7925142" y="6858184"/>
                </a:lnTo>
                <a:lnTo>
                  <a:pt x="7321934" y="6858184"/>
                </a:lnTo>
                <a:lnTo>
                  <a:pt x="7315590" y="6858184"/>
                </a:lnTo>
                <a:lnTo>
                  <a:pt x="6712382" y="6858184"/>
                </a:lnTo>
                <a:lnTo>
                  <a:pt x="6706039" y="6858184"/>
                </a:lnTo>
                <a:lnTo>
                  <a:pt x="6102831" y="6858184"/>
                </a:lnTo>
                <a:lnTo>
                  <a:pt x="6096487" y="6858184"/>
                </a:lnTo>
                <a:lnTo>
                  <a:pt x="5493279" y="6858184"/>
                </a:lnTo>
                <a:lnTo>
                  <a:pt x="5486936" y="6858184"/>
                </a:lnTo>
                <a:lnTo>
                  <a:pt x="4883728" y="6858184"/>
                </a:lnTo>
                <a:lnTo>
                  <a:pt x="4877385" y="6858184"/>
                </a:lnTo>
                <a:lnTo>
                  <a:pt x="4274176" y="6858184"/>
                </a:lnTo>
                <a:lnTo>
                  <a:pt x="4267833" y="6858184"/>
                </a:lnTo>
                <a:lnTo>
                  <a:pt x="3664625" y="6858184"/>
                </a:lnTo>
                <a:lnTo>
                  <a:pt x="3658282" y="6858184"/>
                </a:lnTo>
                <a:lnTo>
                  <a:pt x="3055074" y="6858184"/>
                </a:lnTo>
                <a:lnTo>
                  <a:pt x="3048730" y="6858184"/>
                </a:lnTo>
                <a:lnTo>
                  <a:pt x="2445522" y="6858184"/>
                </a:lnTo>
                <a:lnTo>
                  <a:pt x="2439179" y="6858184"/>
                </a:lnTo>
                <a:lnTo>
                  <a:pt x="2439179" y="6858184"/>
                </a:lnTo>
                <a:lnTo>
                  <a:pt x="1835971" y="6858184"/>
                </a:lnTo>
                <a:lnTo>
                  <a:pt x="1829628" y="6858184"/>
                </a:lnTo>
                <a:lnTo>
                  <a:pt x="1829628" y="6858184"/>
                </a:lnTo>
                <a:lnTo>
                  <a:pt x="1226419" y="6858184"/>
                </a:lnTo>
                <a:lnTo>
                  <a:pt x="1220076" y="6858184"/>
                </a:lnTo>
                <a:lnTo>
                  <a:pt x="1220076" y="6858184"/>
                </a:lnTo>
                <a:lnTo>
                  <a:pt x="616868" y="6858184"/>
                </a:lnTo>
                <a:lnTo>
                  <a:pt x="610525" y="6858184"/>
                </a:lnTo>
                <a:lnTo>
                  <a:pt x="973" y="6858184"/>
                </a:lnTo>
                <a:lnTo>
                  <a:pt x="973" y="6845634"/>
                </a:lnTo>
                <a:lnTo>
                  <a:pt x="604182" y="6845634"/>
                </a:lnTo>
                <a:lnTo>
                  <a:pt x="604182" y="6851943"/>
                </a:lnTo>
                <a:lnTo>
                  <a:pt x="610525" y="6851943"/>
                </a:lnTo>
                <a:lnTo>
                  <a:pt x="610525" y="6845634"/>
                </a:lnTo>
                <a:lnTo>
                  <a:pt x="604182" y="6845634"/>
                </a:lnTo>
                <a:lnTo>
                  <a:pt x="604182" y="6248578"/>
                </a:lnTo>
                <a:lnTo>
                  <a:pt x="616868" y="6248578"/>
                </a:lnTo>
                <a:lnTo>
                  <a:pt x="616868" y="6845634"/>
                </a:lnTo>
                <a:lnTo>
                  <a:pt x="1213733" y="6845634"/>
                </a:lnTo>
                <a:lnTo>
                  <a:pt x="1213733" y="6851943"/>
                </a:lnTo>
                <a:lnTo>
                  <a:pt x="1220076" y="6851943"/>
                </a:lnTo>
                <a:lnTo>
                  <a:pt x="1220076" y="6845634"/>
                </a:lnTo>
                <a:lnTo>
                  <a:pt x="1213733" y="6845634"/>
                </a:lnTo>
                <a:lnTo>
                  <a:pt x="1213733" y="6248578"/>
                </a:lnTo>
                <a:lnTo>
                  <a:pt x="1226419" y="6248578"/>
                </a:lnTo>
                <a:lnTo>
                  <a:pt x="1226419" y="6845634"/>
                </a:lnTo>
                <a:lnTo>
                  <a:pt x="1823284" y="6845634"/>
                </a:lnTo>
                <a:lnTo>
                  <a:pt x="1823284" y="6851943"/>
                </a:lnTo>
                <a:lnTo>
                  <a:pt x="1829627" y="6851943"/>
                </a:lnTo>
                <a:lnTo>
                  <a:pt x="1829627" y="6845634"/>
                </a:lnTo>
                <a:lnTo>
                  <a:pt x="1823284" y="6845634"/>
                </a:lnTo>
                <a:lnTo>
                  <a:pt x="1823284" y="6248578"/>
                </a:lnTo>
                <a:lnTo>
                  <a:pt x="1835971" y="6248578"/>
                </a:lnTo>
                <a:lnTo>
                  <a:pt x="1835971" y="6845634"/>
                </a:lnTo>
                <a:lnTo>
                  <a:pt x="2432836" y="6845634"/>
                </a:lnTo>
                <a:lnTo>
                  <a:pt x="2432836" y="6851943"/>
                </a:lnTo>
                <a:lnTo>
                  <a:pt x="2439179" y="6851943"/>
                </a:lnTo>
                <a:lnTo>
                  <a:pt x="2439179" y="6845634"/>
                </a:lnTo>
                <a:lnTo>
                  <a:pt x="2432836" y="6845634"/>
                </a:lnTo>
                <a:lnTo>
                  <a:pt x="2432836" y="6248578"/>
                </a:lnTo>
                <a:lnTo>
                  <a:pt x="2445522" y="6248578"/>
                </a:lnTo>
                <a:lnTo>
                  <a:pt x="2445522" y="6845634"/>
                </a:lnTo>
                <a:lnTo>
                  <a:pt x="3042387" y="6845634"/>
                </a:lnTo>
                <a:lnTo>
                  <a:pt x="3042387" y="6851943"/>
                </a:lnTo>
                <a:lnTo>
                  <a:pt x="3048730" y="6851943"/>
                </a:lnTo>
                <a:lnTo>
                  <a:pt x="3048730" y="6845634"/>
                </a:lnTo>
                <a:lnTo>
                  <a:pt x="3042387" y="6845634"/>
                </a:lnTo>
                <a:lnTo>
                  <a:pt x="3042387" y="6248578"/>
                </a:lnTo>
                <a:lnTo>
                  <a:pt x="3055073" y="6248578"/>
                </a:lnTo>
                <a:lnTo>
                  <a:pt x="3055073" y="6845634"/>
                </a:lnTo>
                <a:lnTo>
                  <a:pt x="3651938" y="6845634"/>
                </a:lnTo>
                <a:lnTo>
                  <a:pt x="3651938" y="6851943"/>
                </a:lnTo>
                <a:lnTo>
                  <a:pt x="3658281" y="6851943"/>
                </a:lnTo>
                <a:lnTo>
                  <a:pt x="3658281" y="6845634"/>
                </a:lnTo>
                <a:lnTo>
                  <a:pt x="3651938" y="6845634"/>
                </a:lnTo>
                <a:lnTo>
                  <a:pt x="3651938" y="6248578"/>
                </a:lnTo>
                <a:lnTo>
                  <a:pt x="3658281" y="6248578"/>
                </a:lnTo>
                <a:lnTo>
                  <a:pt x="3658281" y="6248578"/>
                </a:lnTo>
                <a:lnTo>
                  <a:pt x="3055073" y="6248578"/>
                </a:lnTo>
                <a:lnTo>
                  <a:pt x="3048730" y="6248578"/>
                </a:lnTo>
                <a:lnTo>
                  <a:pt x="3048730" y="6248578"/>
                </a:lnTo>
                <a:lnTo>
                  <a:pt x="2445522" y="6248578"/>
                </a:lnTo>
                <a:lnTo>
                  <a:pt x="2439179" y="6248578"/>
                </a:lnTo>
                <a:lnTo>
                  <a:pt x="1835970" y="6248578"/>
                </a:lnTo>
                <a:lnTo>
                  <a:pt x="1829627" y="6248578"/>
                </a:lnTo>
                <a:lnTo>
                  <a:pt x="1829627" y="6248578"/>
                </a:lnTo>
                <a:lnTo>
                  <a:pt x="1226419" y="6248578"/>
                </a:lnTo>
                <a:lnTo>
                  <a:pt x="1220076" y="6248578"/>
                </a:lnTo>
                <a:lnTo>
                  <a:pt x="1220076" y="6248578"/>
                </a:lnTo>
                <a:lnTo>
                  <a:pt x="616867" y="6248578"/>
                </a:lnTo>
                <a:lnTo>
                  <a:pt x="610524" y="6248578"/>
                </a:lnTo>
                <a:lnTo>
                  <a:pt x="610524" y="6248578"/>
                </a:lnTo>
                <a:lnTo>
                  <a:pt x="973" y="6248578"/>
                </a:lnTo>
                <a:lnTo>
                  <a:pt x="973" y="6236097"/>
                </a:lnTo>
                <a:lnTo>
                  <a:pt x="604181" y="6236097"/>
                </a:lnTo>
                <a:lnTo>
                  <a:pt x="604181" y="6242338"/>
                </a:lnTo>
                <a:lnTo>
                  <a:pt x="610524" y="6242338"/>
                </a:lnTo>
                <a:lnTo>
                  <a:pt x="610524" y="6236097"/>
                </a:lnTo>
                <a:lnTo>
                  <a:pt x="604181" y="6236097"/>
                </a:lnTo>
                <a:lnTo>
                  <a:pt x="604181" y="5643705"/>
                </a:lnTo>
                <a:lnTo>
                  <a:pt x="610524" y="5643705"/>
                </a:lnTo>
                <a:lnTo>
                  <a:pt x="610524" y="5638973"/>
                </a:lnTo>
                <a:lnTo>
                  <a:pt x="973" y="5638973"/>
                </a:lnTo>
                <a:lnTo>
                  <a:pt x="973" y="5626148"/>
                </a:lnTo>
                <a:lnTo>
                  <a:pt x="604181" y="5626148"/>
                </a:lnTo>
                <a:lnTo>
                  <a:pt x="604181" y="5632595"/>
                </a:lnTo>
                <a:lnTo>
                  <a:pt x="610524" y="5632595"/>
                </a:lnTo>
                <a:lnTo>
                  <a:pt x="610524" y="5629509"/>
                </a:lnTo>
                <a:lnTo>
                  <a:pt x="610524" y="5629509"/>
                </a:lnTo>
                <a:lnTo>
                  <a:pt x="610524" y="5626217"/>
                </a:lnTo>
                <a:lnTo>
                  <a:pt x="604181" y="5626217"/>
                </a:lnTo>
                <a:lnTo>
                  <a:pt x="604181" y="5029436"/>
                </a:lnTo>
                <a:lnTo>
                  <a:pt x="973" y="5029436"/>
                </a:lnTo>
                <a:lnTo>
                  <a:pt x="973" y="5016886"/>
                </a:lnTo>
                <a:lnTo>
                  <a:pt x="604181" y="5016886"/>
                </a:lnTo>
                <a:lnTo>
                  <a:pt x="604181" y="5016748"/>
                </a:lnTo>
                <a:lnTo>
                  <a:pt x="604181" y="5016748"/>
                </a:lnTo>
                <a:lnTo>
                  <a:pt x="604181" y="4419830"/>
                </a:lnTo>
                <a:lnTo>
                  <a:pt x="973" y="4419830"/>
                </a:lnTo>
                <a:lnTo>
                  <a:pt x="973" y="4407280"/>
                </a:lnTo>
                <a:lnTo>
                  <a:pt x="604181" y="4407280"/>
                </a:lnTo>
                <a:lnTo>
                  <a:pt x="604181" y="4413589"/>
                </a:lnTo>
                <a:lnTo>
                  <a:pt x="610524" y="4413589"/>
                </a:lnTo>
                <a:lnTo>
                  <a:pt x="610524" y="4407280"/>
                </a:lnTo>
                <a:lnTo>
                  <a:pt x="604181" y="4407280"/>
                </a:lnTo>
                <a:lnTo>
                  <a:pt x="604181" y="3810224"/>
                </a:lnTo>
                <a:lnTo>
                  <a:pt x="973" y="3810224"/>
                </a:lnTo>
                <a:lnTo>
                  <a:pt x="973" y="3797674"/>
                </a:lnTo>
                <a:lnTo>
                  <a:pt x="604181" y="3797674"/>
                </a:lnTo>
                <a:lnTo>
                  <a:pt x="604181" y="3803983"/>
                </a:lnTo>
                <a:lnTo>
                  <a:pt x="610524" y="3803983"/>
                </a:lnTo>
                <a:lnTo>
                  <a:pt x="610524" y="3797674"/>
                </a:lnTo>
                <a:lnTo>
                  <a:pt x="604181" y="3797674"/>
                </a:lnTo>
                <a:lnTo>
                  <a:pt x="604181" y="3200687"/>
                </a:lnTo>
                <a:lnTo>
                  <a:pt x="973" y="3200687"/>
                </a:lnTo>
                <a:lnTo>
                  <a:pt x="973" y="3187931"/>
                </a:lnTo>
                <a:lnTo>
                  <a:pt x="604181" y="3187931"/>
                </a:lnTo>
                <a:lnTo>
                  <a:pt x="604181" y="3194309"/>
                </a:lnTo>
                <a:lnTo>
                  <a:pt x="610524" y="3194309"/>
                </a:lnTo>
                <a:lnTo>
                  <a:pt x="610524" y="3187931"/>
                </a:lnTo>
                <a:lnTo>
                  <a:pt x="604181" y="3187931"/>
                </a:lnTo>
                <a:lnTo>
                  <a:pt x="604181" y="2591081"/>
                </a:lnTo>
                <a:lnTo>
                  <a:pt x="973" y="2591081"/>
                </a:lnTo>
                <a:lnTo>
                  <a:pt x="973" y="2578531"/>
                </a:lnTo>
                <a:lnTo>
                  <a:pt x="604181" y="2578531"/>
                </a:lnTo>
                <a:lnTo>
                  <a:pt x="604181" y="2581549"/>
                </a:lnTo>
                <a:lnTo>
                  <a:pt x="610524" y="2581549"/>
                </a:lnTo>
                <a:lnTo>
                  <a:pt x="610524" y="2578531"/>
                </a:lnTo>
                <a:lnTo>
                  <a:pt x="604181" y="2578531"/>
                </a:lnTo>
                <a:lnTo>
                  <a:pt x="604181" y="1981476"/>
                </a:lnTo>
                <a:lnTo>
                  <a:pt x="973" y="1981476"/>
                </a:lnTo>
                <a:lnTo>
                  <a:pt x="973" y="1968720"/>
                </a:lnTo>
                <a:lnTo>
                  <a:pt x="604181" y="1968720"/>
                </a:lnTo>
                <a:lnTo>
                  <a:pt x="604181" y="1975098"/>
                </a:lnTo>
                <a:lnTo>
                  <a:pt x="610524" y="1975098"/>
                </a:lnTo>
                <a:lnTo>
                  <a:pt x="610524" y="1968720"/>
                </a:lnTo>
                <a:lnTo>
                  <a:pt x="604181" y="1968720"/>
                </a:lnTo>
                <a:lnTo>
                  <a:pt x="604181" y="1371870"/>
                </a:lnTo>
                <a:lnTo>
                  <a:pt x="973" y="1371870"/>
                </a:lnTo>
                <a:lnTo>
                  <a:pt x="973" y="1356165"/>
                </a:lnTo>
                <a:lnTo>
                  <a:pt x="604181" y="1356165"/>
                </a:lnTo>
                <a:lnTo>
                  <a:pt x="604181" y="1362337"/>
                </a:lnTo>
                <a:lnTo>
                  <a:pt x="610524" y="1362337"/>
                </a:lnTo>
                <a:lnTo>
                  <a:pt x="610524" y="1356165"/>
                </a:lnTo>
                <a:lnTo>
                  <a:pt x="604181" y="1356165"/>
                </a:lnTo>
                <a:lnTo>
                  <a:pt x="604181" y="762264"/>
                </a:lnTo>
                <a:lnTo>
                  <a:pt x="973" y="762264"/>
                </a:lnTo>
                <a:lnTo>
                  <a:pt x="973" y="746560"/>
                </a:lnTo>
                <a:lnTo>
                  <a:pt x="604181" y="746560"/>
                </a:lnTo>
                <a:lnTo>
                  <a:pt x="604181" y="609880"/>
                </a:lnTo>
                <a:lnTo>
                  <a:pt x="604181" y="609880"/>
                </a:lnTo>
                <a:lnTo>
                  <a:pt x="604181" y="275"/>
                </a:lnTo>
                <a:lnTo>
                  <a:pt x="616868" y="275"/>
                </a:lnTo>
                <a:lnTo>
                  <a:pt x="616868" y="746560"/>
                </a:lnTo>
                <a:lnTo>
                  <a:pt x="1213733" y="746560"/>
                </a:lnTo>
                <a:lnTo>
                  <a:pt x="1213733" y="609880"/>
                </a:lnTo>
                <a:lnTo>
                  <a:pt x="1213733" y="609880"/>
                </a:lnTo>
                <a:lnTo>
                  <a:pt x="1213733" y="275"/>
                </a:lnTo>
                <a:lnTo>
                  <a:pt x="1226419" y="275"/>
                </a:lnTo>
                <a:lnTo>
                  <a:pt x="1226419" y="746560"/>
                </a:lnTo>
                <a:lnTo>
                  <a:pt x="1823284" y="746560"/>
                </a:lnTo>
                <a:lnTo>
                  <a:pt x="1823284" y="609880"/>
                </a:lnTo>
                <a:lnTo>
                  <a:pt x="1823284" y="609880"/>
                </a:lnTo>
                <a:lnTo>
                  <a:pt x="1823284" y="275"/>
                </a:lnTo>
                <a:lnTo>
                  <a:pt x="1835970" y="275"/>
                </a:lnTo>
                <a:lnTo>
                  <a:pt x="1835970" y="746560"/>
                </a:lnTo>
                <a:lnTo>
                  <a:pt x="2432835" y="746560"/>
                </a:lnTo>
                <a:lnTo>
                  <a:pt x="2432835" y="609880"/>
                </a:lnTo>
                <a:lnTo>
                  <a:pt x="2432835" y="609880"/>
                </a:lnTo>
                <a:lnTo>
                  <a:pt x="2432835" y="275"/>
                </a:lnTo>
                <a:lnTo>
                  <a:pt x="2445522" y="275"/>
                </a:lnTo>
                <a:lnTo>
                  <a:pt x="2445522" y="746560"/>
                </a:lnTo>
                <a:lnTo>
                  <a:pt x="3042387" y="746560"/>
                </a:lnTo>
                <a:lnTo>
                  <a:pt x="3042387" y="609881"/>
                </a:lnTo>
                <a:lnTo>
                  <a:pt x="3042387" y="609881"/>
                </a:lnTo>
                <a:lnTo>
                  <a:pt x="3042387" y="275"/>
                </a:lnTo>
                <a:lnTo>
                  <a:pt x="3055073" y="275"/>
                </a:lnTo>
                <a:lnTo>
                  <a:pt x="3055073" y="746560"/>
                </a:lnTo>
                <a:lnTo>
                  <a:pt x="3651938" y="746560"/>
                </a:lnTo>
                <a:lnTo>
                  <a:pt x="3651938" y="609881"/>
                </a:lnTo>
                <a:lnTo>
                  <a:pt x="3651938" y="609881"/>
                </a:lnTo>
                <a:lnTo>
                  <a:pt x="3651938" y="275"/>
                </a:lnTo>
                <a:lnTo>
                  <a:pt x="3664624" y="275"/>
                </a:lnTo>
                <a:lnTo>
                  <a:pt x="3664624" y="746560"/>
                </a:lnTo>
                <a:lnTo>
                  <a:pt x="4261489" y="746560"/>
                </a:lnTo>
                <a:lnTo>
                  <a:pt x="4261489" y="609881"/>
                </a:lnTo>
                <a:lnTo>
                  <a:pt x="4261489" y="609881"/>
                </a:lnTo>
                <a:lnTo>
                  <a:pt x="4261489" y="275"/>
                </a:lnTo>
                <a:lnTo>
                  <a:pt x="4274176" y="275"/>
                </a:lnTo>
                <a:lnTo>
                  <a:pt x="4274176" y="746560"/>
                </a:lnTo>
                <a:lnTo>
                  <a:pt x="4871041" y="746560"/>
                </a:lnTo>
                <a:lnTo>
                  <a:pt x="4871041" y="609881"/>
                </a:lnTo>
                <a:lnTo>
                  <a:pt x="4871041" y="275"/>
                </a:lnTo>
                <a:lnTo>
                  <a:pt x="4883727" y="275"/>
                </a:lnTo>
                <a:lnTo>
                  <a:pt x="4883727" y="746560"/>
                </a:lnTo>
                <a:lnTo>
                  <a:pt x="5480592" y="746560"/>
                </a:lnTo>
                <a:lnTo>
                  <a:pt x="5480592" y="609881"/>
                </a:lnTo>
                <a:lnTo>
                  <a:pt x="5480592" y="609881"/>
                </a:lnTo>
                <a:lnTo>
                  <a:pt x="5480592" y="275"/>
                </a:lnTo>
                <a:lnTo>
                  <a:pt x="5493278" y="275"/>
                </a:lnTo>
                <a:lnTo>
                  <a:pt x="5493278" y="746560"/>
                </a:lnTo>
                <a:lnTo>
                  <a:pt x="6090143" y="746560"/>
                </a:lnTo>
                <a:lnTo>
                  <a:pt x="6090143" y="609881"/>
                </a:lnTo>
                <a:lnTo>
                  <a:pt x="6090143" y="275"/>
                </a:lnTo>
                <a:lnTo>
                  <a:pt x="6102830" y="275"/>
                </a:lnTo>
                <a:lnTo>
                  <a:pt x="6102830" y="609881"/>
                </a:lnTo>
                <a:lnTo>
                  <a:pt x="6102830" y="746560"/>
                </a:lnTo>
                <a:lnTo>
                  <a:pt x="6699695" y="746560"/>
                </a:lnTo>
                <a:lnTo>
                  <a:pt x="6699695" y="609881"/>
                </a:lnTo>
                <a:lnTo>
                  <a:pt x="6699695" y="275"/>
                </a:lnTo>
                <a:lnTo>
                  <a:pt x="6712381" y="275"/>
                </a:lnTo>
                <a:lnTo>
                  <a:pt x="6712381" y="609881"/>
                </a:lnTo>
                <a:lnTo>
                  <a:pt x="6712381" y="746560"/>
                </a:lnTo>
                <a:lnTo>
                  <a:pt x="7309246" y="746560"/>
                </a:lnTo>
                <a:lnTo>
                  <a:pt x="7309246" y="609881"/>
                </a:lnTo>
                <a:lnTo>
                  <a:pt x="7309246" y="275"/>
                </a:lnTo>
                <a:lnTo>
                  <a:pt x="7321932" y="275"/>
                </a:lnTo>
                <a:lnTo>
                  <a:pt x="7321932" y="609881"/>
                </a:lnTo>
                <a:lnTo>
                  <a:pt x="7321932" y="746560"/>
                </a:lnTo>
                <a:lnTo>
                  <a:pt x="7918797" y="746560"/>
                </a:lnTo>
                <a:lnTo>
                  <a:pt x="7918797" y="609881"/>
                </a:lnTo>
                <a:lnTo>
                  <a:pt x="7918797" y="275"/>
                </a:lnTo>
                <a:lnTo>
                  <a:pt x="7931484" y="275"/>
                </a:lnTo>
                <a:lnTo>
                  <a:pt x="7931484" y="609881"/>
                </a:lnTo>
                <a:lnTo>
                  <a:pt x="7931484" y="746560"/>
                </a:lnTo>
                <a:lnTo>
                  <a:pt x="8528349" y="746560"/>
                </a:lnTo>
                <a:lnTo>
                  <a:pt x="8528349" y="609881"/>
                </a:lnTo>
                <a:lnTo>
                  <a:pt x="8528349" y="275"/>
                </a:lnTo>
                <a:lnTo>
                  <a:pt x="8541035" y="275"/>
                </a:lnTo>
                <a:lnTo>
                  <a:pt x="8541035" y="609881"/>
                </a:lnTo>
                <a:lnTo>
                  <a:pt x="8541035" y="746560"/>
                </a:lnTo>
                <a:lnTo>
                  <a:pt x="9137900" y="746560"/>
                </a:lnTo>
                <a:lnTo>
                  <a:pt x="9137900" y="609881"/>
                </a:lnTo>
                <a:lnTo>
                  <a:pt x="9137900" y="275"/>
                </a:lnTo>
                <a:lnTo>
                  <a:pt x="9150586" y="275"/>
                </a:lnTo>
                <a:lnTo>
                  <a:pt x="9150586" y="609881"/>
                </a:lnTo>
                <a:lnTo>
                  <a:pt x="9150586" y="746560"/>
                </a:lnTo>
                <a:lnTo>
                  <a:pt x="9747451" y="746560"/>
                </a:lnTo>
                <a:lnTo>
                  <a:pt x="9747451" y="609881"/>
                </a:lnTo>
                <a:lnTo>
                  <a:pt x="9747451" y="275"/>
                </a:lnTo>
                <a:lnTo>
                  <a:pt x="9760137" y="275"/>
                </a:lnTo>
                <a:lnTo>
                  <a:pt x="9760137" y="609881"/>
                </a:lnTo>
                <a:lnTo>
                  <a:pt x="9760137" y="746560"/>
                </a:lnTo>
                <a:lnTo>
                  <a:pt x="10357003" y="746560"/>
                </a:lnTo>
                <a:lnTo>
                  <a:pt x="10357003" y="609881"/>
                </a:lnTo>
                <a:lnTo>
                  <a:pt x="10357003" y="275"/>
                </a:lnTo>
                <a:lnTo>
                  <a:pt x="10369689" y="275"/>
                </a:lnTo>
                <a:lnTo>
                  <a:pt x="10369689" y="609881"/>
                </a:lnTo>
                <a:lnTo>
                  <a:pt x="10369689" y="746560"/>
                </a:lnTo>
                <a:lnTo>
                  <a:pt x="10966554" y="746560"/>
                </a:lnTo>
                <a:lnTo>
                  <a:pt x="10966554" y="609881"/>
                </a:lnTo>
                <a:lnTo>
                  <a:pt x="10966554" y="275"/>
                </a:lnTo>
                <a:lnTo>
                  <a:pt x="10979240" y="275"/>
                </a:lnTo>
                <a:lnTo>
                  <a:pt x="10979240" y="609881"/>
                </a:lnTo>
                <a:lnTo>
                  <a:pt x="10979240" y="746560"/>
                </a:lnTo>
                <a:lnTo>
                  <a:pt x="11576105" y="746560"/>
                </a:lnTo>
                <a:lnTo>
                  <a:pt x="11576105" y="609881"/>
                </a:lnTo>
                <a:lnTo>
                  <a:pt x="11576105" y="275"/>
                </a:lnTo>
                <a:lnTo>
                  <a:pt x="11588791" y="275"/>
                </a:lnTo>
                <a:lnTo>
                  <a:pt x="11588791" y="609881"/>
                </a:lnTo>
                <a:lnTo>
                  <a:pt x="11588791" y="746560"/>
                </a:lnTo>
                <a:lnTo>
                  <a:pt x="12185657" y="746560"/>
                </a:lnTo>
                <a:lnTo>
                  <a:pt x="12185657" y="609881"/>
                </a:lnTo>
                <a:lnTo>
                  <a:pt x="12185660" y="0"/>
                </a:lnTo>
              </a:path>
            </a:pathLst>
          </a:custGeom>
          <a:gradFill>
            <a:gsLst>
              <a:gs pos="0">
                <a:srgbClr val="000000">
                  <a:alpha val="75000"/>
                </a:srgbClr>
              </a:gs>
              <a:gs pos="55000">
                <a:srgbClr val="104862">
                  <a:alpha val="38000"/>
                </a:srgbClr>
              </a:gs>
              <a:gs pos="100000">
                <a:srgbClr val="02090c">
                  <a:alpha val="38000"/>
                </a:srgbClr>
              </a:gs>
            </a:gsLst>
            <a:lin ang="1890000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12191996" cy="6857978"/>
          </a:xfrm>
          <a:prstGeom prst="rect">
            <a:avLst/>
          </a:prstGeom>
          <a:solidFill>
            <a:srgbClr val="000000">
              <a:alpha val="4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0"/>
            <a:ext cx="12191937" cy="138412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-1" y="447"/>
            <a:ext cx="12191937" cy="1384120"/>
          </a:xfrm>
          <a:prstGeom prst="rect">
            <a:avLst/>
          </a:prstGeom>
          <a:solidFill>
            <a:srgbClr val="0B3041">
              <a:alpha val="4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505463" y="6495651"/>
            <a:ext cx="4937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A6A6A6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Embracing Dark Mode in Portfolio Design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10718327" y="1770925"/>
            <a:ext cx="960581" cy="4206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100000"/>
              </a:lnSpc>
              <a:spcBef>
                <a:spcPts val="763"/>
              </a:spcBef>
              <a:buNone/>
            </a:pPr>
            <a:r>
              <a:rPr lang="en-US" sz="1717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03</a:t>
            </a:r>
            <a:endParaRPr lang="en-US" sz="1717" dirty="0"/>
          </a:p>
          <a:p>
            <a:pPr algn="r" marL="0" indent="0">
              <a:lnSpc>
                <a:spcPct val="100000"/>
              </a:lnSpc>
              <a:spcBef>
                <a:spcPts val="763"/>
              </a:spcBef>
              <a:buNone/>
            </a:pPr>
            <a:r>
              <a:rPr lang="en-US" sz="1717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04</a:t>
            </a:r>
            <a:endParaRPr lang="en-US" sz="1717" dirty="0"/>
          </a:p>
          <a:p>
            <a:pPr algn="r" marL="0" indent="0">
              <a:lnSpc>
                <a:spcPct val="100000"/>
              </a:lnSpc>
              <a:spcBef>
                <a:spcPts val="763"/>
              </a:spcBef>
              <a:buNone/>
            </a:pPr>
            <a:r>
              <a:rPr lang="en-US" sz="1717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05</a:t>
            </a:r>
            <a:endParaRPr lang="en-US" sz="1717" dirty="0"/>
          </a:p>
          <a:p>
            <a:pPr algn="r" marL="0" indent="0">
              <a:lnSpc>
                <a:spcPct val="100000"/>
              </a:lnSpc>
              <a:spcBef>
                <a:spcPts val="763"/>
              </a:spcBef>
              <a:buNone/>
            </a:pPr>
            <a:r>
              <a:rPr lang="en-US" sz="1717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06</a:t>
            </a:r>
            <a:endParaRPr lang="en-US" sz="1717" dirty="0"/>
          </a:p>
          <a:p>
            <a:pPr algn="r" marL="0" indent="0">
              <a:lnSpc>
                <a:spcPct val="100000"/>
              </a:lnSpc>
              <a:spcBef>
                <a:spcPts val="763"/>
              </a:spcBef>
              <a:buNone/>
            </a:pPr>
            <a:r>
              <a:rPr lang="en-US" sz="1717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07</a:t>
            </a:r>
            <a:endParaRPr lang="en-US" sz="1717" dirty="0"/>
          </a:p>
          <a:p>
            <a:pPr algn="r" marL="0" indent="0">
              <a:lnSpc>
                <a:spcPct val="100000"/>
              </a:lnSpc>
              <a:spcBef>
                <a:spcPts val="763"/>
              </a:spcBef>
              <a:buNone/>
            </a:pPr>
            <a:r>
              <a:rPr lang="en-US" sz="1717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08</a:t>
            </a:r>
            <a:endParaRPr lang="en-US" sz="1717" dirty="0"/>
          </a:p>
          <a:p>
            <a:pPr algn="r" marL="0" indent="0">
              <a:lnSpc>
                <a:spcPct val="100000"/>
              </a:lnSpc>
              <a:spcBef>
                <a:spcPts val="763"/>
              </a:spcBef>
              <a:buNone/>
            </a:pPr>
            <a:r>
              <a:rPr lang="en-US" sz="1717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09</a:t>
            </a:r>
            <a:endParaRPr lang="en-US" sz="1717" dirty="0"/>
          </a:p>
          <a:p>
            <a:pPr algn="r" marL="0" indent="0">
              <a:lnSpc>
                <a:spcPct val="100000"/>
              </a:lnSpc>
              <a:spcBef>
                <a:spcPts val="763"/>
              </a:spcBef>
              <a:buNone/>
            </a:pPr>
            <a:r>
              <a:rPr lang="en-US" sz="1717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10</a:t>
            </a:r>
            <a:endParaRPr lang="en-US" sz="1717" dirty="0"/>
          </a:p>
          <a:p>
            <a:pPr algn="r" marL="0" indent="0">
              <a:lnSpc>
                <a:spcPct val="100000"/>
              </a:lnSpc>
              <a:spcBef>
                <a:spcPts val="763"/>
              </a:spcBef>
              <a:buNone/>
            </a:pPr>
            <a:r>
              <a:rPr lang="en-US" sz="1717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11</a:t>
            </a:r>
            <a:endParaRPr lang="en-US" sz="1717" dirty="0"/>
          </a:p>
          <a:p>
            <a:pPr algn="r" marL="0" indent="0">
              <a:lnSpc>
                <a:spcPct val="100000"/>
              </a:lnSpc>
              <a:spcBef>
                <a:spcPts val="763"/>
              </a:spcBef>
              <a:buNone/>
            </a:pPr>
            <a:r>
              <a:rPr lang="en-US" sz="1717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12</a:t>
            </a:r>
            <a:endParaRPr lang="en-US" sz="1717" dirty="0"/>
          </a:p>
          <a:p>
            <a:pPr algn="r" marL="0" indent="0">
              <a:lnSpc>
                <a:spcPct val="100000"/>
              </a:lnSpc>
              <a:spcBef>
                <a:spcPts val="763"/>
              </a:spcBef>
              <a:buNone/>
            </a:pPr>
            <a:r>
              <a:rPr lang="en-US" sz="1717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13</a:t>
            </a:r>
            <a:endParaRPr lang="en-US" sz="1717" dirty="0"/>
          </a:p>
          <a:p>
            <a:pPr algn="r" marL="0" indent="0">
              <a:lnSpc>
                <a:spcPct val="100000"/>
              </a:lnSpc>
              <a:spcBef>
                <a:spcPts val="763"/>
              </a:spcBef>
              <a:buNone/>
            </a:pPr>
            <a:r>
              <a:rPr lang="en-US" sz="1717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14</a:t>
            </a:r>
            <a:endParaRPr lang="en-US" sz="1717" dirty="0"/>
          </a:p>
        </p:txBody>
      </p:sp>
      <p:sp>
        <p:nvSpPr>
          <p:cNvPr id="9" name="Text 7"/>
          <p:cNvSpPr/>
          <p:nvPr/>
        </p:nvSpPr>
        <p:spPr>
          <a:xfrm>
            <a:off x="505463" y="1770925"/>
            <a:ext cx="9848501" cy="4206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763"/>
              </a:spcBef>
              <a:buNone/>
            </a:pPr>
            <a:r>
              <a:rPr lang="en-US" sz="1717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Embracing Dark Mode in Portfolio Design</a:t>
            </a:r>
            <a:endParaRPr lang="en-US" sz="1717" dirty="0"/>
          </a:p>
          <a:p>
            <a:pPr algn="l" marL="0" indent="0">
              <a:lnSpc>
                <a:spcPct val="100000"/>
              </a:lnSpc>
              <a:spcBef>
                <a:spcPts val="763"/>
              </a:spcBef>
              <a:buNone/>
            </a:pPr>
            <a:r>
              <a:rPr lang="en-US" sz="1717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Understanding Dark Mode</a:t>
            </a:r>
            <a:endParaRPr lang="en-US" sz="1717" dirty="0"/>
          </a:p>
          <a:p>
            <a:pPr algn="l" marL="0" indent="0">
              <a:lnSpc>
                <a:spcPct val="100000"/>
              </a:lnSpc>
              <a:spcBef>
                <a:spcPts val="763"/>
              </a:spcBef>
              <a:buNone/>
            </a:pPr>
            <a:r>
              <a:rPr lang="en-US" sz="1717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Advantages of Dark Mode in Portfolios</a:t>
            </a:r>
            <a:endParaRPr lang="en-US" sz="1717" dirty="0"/>
          </a:p>
          <a:p>
            <a:pPr algn="l" marL="0" indent="0">
              <a:lnSpc>
                <a:spcPct val="100000"/>
              </a:lnSpc>
              <a:spcBef>
                <a:spcPts val="763"/>
              </a:spcBef>
              <a:buNone/>
            </a:pPr>
            <a:r>
              <a:rPr lang="en-US" sz="1717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Key Design Principles for Dark Mode Portfolios</a:t>
            </a:r>
            <a:endParaRPr lang="en-US" sz="1717" dirty="0"/>
          </a:p>
          <a:p>
            <a:pPr algn="l" marL="0" indent="0">
              <a:lnSpc>
                <a:spcPct val="100000"/>
              </a:lnSpc>
              <a:spcBef>
                <a:spcPts val="763"/>
              </a:spcBef>
              <a:buNone/>
            </a:pPr>
            <a:r>
              <a:rPr lang="en-US" sz="1717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Choosing the Right Color Palette</a:t>
            </a:r>
            <a:endParaRPr lang="en-US" sz="1717" dirty="0"/>
          </a:p>
          <a:p>
            <a:pPr algn="l" marL="0" indent="0">
              <a:lnSpc>
                <a:spcPct val="100000"/>
              </a:lnSpc>
              <a:spcBef>
                <a:spcPts val="763"/>
              </a:spcBef>
              <a:buNone/>
            </a:pPr>
            <a:r>
              <a:rPr lang="en-US" sz="1717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Typography Best Practices in Dark Mode</a:t>
            </a:r>
            <a:endParaRPr lang="en-US" sz="1717" dirty="0"/>
          </a:p>
          <a:p>
            <a:pPr algn="l" marL="0" indent="0">
              <a:lnSpc>
                <a:spcPct val="100000"/>
              </a:lnSpc>
              <a:spcBef>
                <a:spcPts val="763"/>
              </a:spcBef>
              <a:buNone/>
            </a:pPr>
            <a:r>
              <a:rPr lang="en-US" sz="1717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Adapting Imagery and Media for Dark Backgrounds</a:t>
            </a:r>
            <a:endParaRPr lang="en-US" sz="1717" dirty="0"/>
          </a:p>
          <a:p>
            <a:pPr algn="l" marL="0" indent="0">
              <a:lnSpc>
                <a:spcPct val="100000"/>
              </a:lnSpc>
              <a:spcBef>
                <a:spcPts val="763"/>
              </a:spcBef>
              <a:buNone/>
            </a:pPr>
            <a:r>
              <a:rPr lang="en-US" sz="1717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Designing Interactive Elements with Accessibil…</a:t>
            </a:r>
            <a:endParaRPr lang="en-US" sz="1717" dirty="0"/>
          </a:p>
          <a:p>
            <a:pPr algn="l" marL="0" indent="0">
              <a:lnSpc>
                <a:spcPct val="100000"/>
              </a:lnSpc>
              <a:spcBef>
                <a:spcPts val="763"/>
              </a:spcBef>
              <a:buNone/>
            </a:pPr>
            <a:r>
              <a:rPr lang="en-US" sz="1717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Inspiring Examples of Dark Mode Portfolios</a:t>
            </a:r>
            <a:endParaRPr lang="en-US" sz="1717" dirty="0"/>
          </a:p>
          <a:p>
            <a:pPr algn="l" marL="0" indent="0">
              <a:lnSpc>
                <a:spcPct val="100000"/>
              </a:lnSpc>
              <a:spcBef>
                <a:spcPts val="763"/>
              </a:spcBef>
              <a:buNone/>
            </a:pPr>
            <a:r>
              <a:rPr lang="en-US" sz="1717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Overcoming Common Dark Mode Design Challenges</a:t>
            </a:r>
            <a:endParaRPr lang="en-US" sz="1717" dirty="0"/>
          </a:p>
          <a:p>
            <a:pPr algn="l" marL="0" indent="0">
              <a:lnSpc>
                <a:spcPct val="100000"/>
              </a:lnSpc>
              <a:spcBef>
                <a:spcPts val="763"/>
              </a:spcBef>
              <a:buNone/>
            </a:pPr>
            <a:r>
              <a:rPr lang="en-US" sz="1717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Practical Tips and Tools for Dark Mode Impleme…</a:t>
            </a:r>
            <a:endParaRPr lang="en-US" sz="1717" dirty="0"/>
          </a:p>
          <a:p>
            <a:pPr algn="l" marL="0" indent="0">
              <a:lnSpc>
                <a:spcPct val="100000"/>
              </a:lnSpc>
              <a:spcBef>
                <a:spcPts val="763"/>
              </a:spcBef>
              <a:buNone/>
            </a:pPr>
            <a:r>
              <a:rPr lang="en-US" sz="1717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Looking Ahead: The Future of Dark Mode in Port…</a:t>
            </a:r>
            <a:endParaRPr lang="en-US" sz="1717" dirty="0"/>
          </a:p>
        </p:txBody>
      </p:sp>
      <p:sp>
        <p:nvSpPr>
          <p:cNvPr id="10" name="Text 8"/>
          <p:cNvSpPr/>
          <p:nvPr/>
        </p:nvSpPr>
        <p:spPr>
          <a:xfrm>
            <a:off x="505463" y="289560"/>
            <a:ext cx="11181071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10772135" y="61298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" y="22"/>
            <a:ext cx="12198346" cy="6857978"/>
          </a:xfrm>
          <a:custGeom>
            <a:avLst/>
            <a:gdLst/>
            <a:ahLst/>
            <a:cxnLst/>
            <a:rect l="l" t="t" r="r" b="b"/>
            <a:pathLst>
              <a:path w="12198346" h="6857978">
                <a:moveTo>
                  <a:pt x="4260882" y="6850091"/>
                </a:moveTo>
                <a:lnTo>
                  <a:pt x="4260882" y="6851669"/>
                </a:lnTo>
                <a:lnTo>
                  <a:pt x="4267225" y="6851669"/>
                </a:lnTo>
                <a:lnTo>
                  <a:pt x="4267225" y="6850091"/>
                </a:lnTo>
                <a:lnTo>
                  <a:pt x="4260882" y="6850091"/>
                </a:lnTo>
                <a:moveTo>
                  <a:pt x="4267225" y="6248372"/>
                </a:moveTo>
                <a:lnTo>
                  <a:pt x="4267225" y="6248372"/>
                </a:lnTo>
                <a:lnTo>
                  <a:pt x="4273569" y="6248372"/>
                </a:lnTo>
                <a:lnTo>
                  <a:pt x="4273569" y="6845428"/>
                </a:lnTo>
                <a:lnTo>
                  <a:pt x="4870434" y="6845428"/>
                </a:lnTo>
                <a:lnTo>
                  <a:pt x="4870434" y="6851737"/>
                </a:lnTo>
                <a:lnTo>
                  <a:pt x="4876777" y="6851737"/>
                </a:lnTo>
                <a:lnTo>
                  <a:pt x="4876777" y="6845428"/>
                </a:lnTo>
                <a:lnTo>
                  <a:pt x="4870434" y="6845428"/>
                </a:lnTo>
                <a:lnTo>
                  <a:pt x="4870434" y="6248372"/>
                </a:lnTo>
                <a:lnTo>
                  <a:pt x="4883120" y="6248372"/>
                </a:lnTo>
                <a:lnTo>
                  <a:pt x="4883120" y="6845428"/>
                </a:lnTo>
                <a:lnTo>
                  <a:pt x="5479985" y="6845428"/>
                </a:lnTo>
                <a:lnTo>
                  <a:pt x="5479985" y="6851737"/>
                </a:lnTo>
                <a:lnTo>
                  <a:pt x="5486328" y="6851737"/>
                </a:lnTo>
                <a:lnTo>
                  <a:pt x="5486328" y="6845428"/>
                </a:lnTo>
                <a:lnTo>
                  <a:pt x="5479985" y="6845428"/>
                </a:lnTo>
                <a:lnTo>
                  <a:pt x="5479985" y="6248372"/>
                </a:lnTo>
                <a:lnTo>
                  <a:pt x="5492671" y="6248372"/>
                </a:lnTo>
                <a:lnTo>
                  <a:pt x="5492671" y="6845428"/>
                </a:lnTo>
                <a:lnTo>
                  <a:pt x="6089536" y="6845428"/>
                </a:lnTo>
                <a:lnTo>
                  <a:pt x="6089536" y="6851737"/>
                </a:lnTo>
                <a:lnTo>
                  <a:pt x="6095880" y="6851737"/>
                </a:lnTo>
                <a:lnTo>
                  <a:pt x="6095880" y="6850160"/>
                </a:lnTo>
                <a:lnTo>
                  <a:pt x="6095880" y="6845428"/>
                </a:lnTo>
                <a:lnTo>
                  <a:pt x="6089536" y="6845428"/>
                </a:lnTo>
                <a:lnTo>
                  <a:pt x="6089536" y="6248372"/>
                </a:lnTo>
                <a:lnTo>
                  <a:pt x="6095880" y="6248372"/>
                </a:lnTo>
                <a:lnTo>
                  <a:pt x="6095880" y="6248372"/>
                </a:lnTo>
                <a:lnTo>
                  <a:pt x="5492671" y="6248372"/>
                </a:lnTo>
                <a:lnTo>
                  <a:pt x="5486328" y="6248372"/>
                </a:lnTo>
                <a:lnTo>
                  <a:pt x="4883120" y="6248372"/>
                </a:lnTo>
                <a:lnTo>
                  <a:pt x="4876777" y="6248372"/>
                </a:lnTo>
                <a:lnTo>
                  <a:pt x="4273568" y="6248372"/>
                </a:lnTo>
                <a:lnTo>
                  <a:pt x="4267225" y="6248372"/>
                </a:lnTo>
                <a:moveTo>
                  <a:pt x="1212881" y="6240554"/>
                </a:moveTo>
                <a:lnTo>
                  <a:pt x="1212881" y="6242200"/>
                </a:lnTo>
                <a:lnTo>
                  <a:pt x="1219225" y="6242200"/>
                </a:lnTo>
                <a:lnTo>
                  <a:pt x="1219225" y="6240554"/>
                </a:lnTo>
                <a:lnTo>
                  <a:pt x="1212881" y="6240554"/>
                </a:lnTo>
                <a:moveTo>
                  <a:pt x="1219225" y="5638767"/>
                </a:moveTo>
                <a:lnTo>
                  <a:pt x="1219225" y="5643499"/>
                </a:lnTo>
                <a:lnTo>
                  <a:pt x="1225568" y="5643499"/>
                </a:lnTo>
                <a:lnTo>
                  <a:pt x="1225568" y="6235891"/>
                </a:lnTo>
                <a:lnTo>
                  <a:pt x="1822433" y="6235891"/>
                </a:lnTo>
                <a:lnTo>
                  <a:pt x="1822433" y="6242132"/>
                </a:lnTo>
                <a:lnTo>
                  <a:pt x="1828776" y="6242132"/>
                </a:lnTo>
                <a:lnTo>
                  <a:pt x="1828776" y="6235891"/>
                </a:lnTo>
                <a:lnTo>
                  <a:pt x="1822433" y="6235891"/>
                </a:lnTo>
                <a:lnTo>
                  <a:pt x="1822433" y="5643499"/>
                </a:lnTo>
                <a:lnTo>
                  <a:pt x="1835119" y="5643499"/>
                </a:lnTo>
                <a:lnTo>
                  <a:pt x="1835119" y="6235891"/>
                </a:lnTo>
                <a:lnTo>
                  <a:pt x="2431984" y="6235891"/>
                </a:lnTo>
                <a:lnTo>
                  <a:pt x="2431984" y="6242132"/>
                </a:lnTo>
                <a:lnTo>
                  <a:pt x="2438327" y="6242132"/>
                </a:lnTo>
                <a:lnTo>
                  <a:pt x="2438327" y="6235891"/>
                </a:lnTo>
                <a:lnTo>
                  <a:pt x="2431984" y="6235891"/>
                </a:lnTo>
                <a:lnTo>
                  <a:pt x="2431984" y="5643499"/>
                </a:lnTo>
                <a:lnTo>
                  <a:pt x="2444670" y="5643499"/>
                </a:lnTo>
                <a:lnTo>
                  <a:pt x="2444670" y="6235891"/>
                </a:lnTo>
                <a:lnTo>
                  <a:pt x="3041536" y="6235891"/>
                </a:lnTo>
                <a:lnTo>
                  <a:pt x="3041536" y="6242132"/>
                </a:lnTo>
                <a:lnTo>
                  <a:pt x="3047879" y="6242132"/>
                </a:lnTo>
                <a:lnTo>
                  <a:pt x="3047879" y="6235891"/>
                </a:lnTo>
                <a:lnTo>
                  <a:pt x="3041536" y="6235891"/>
                </a:lnTo>
                <a:lnTo>
                  <a:pt x="3041536" y="5643499"/>
                </a:lnTo>
                <a:lnTo>
                  <a:pt x="3054222" y="5643499"/>
                </a:lnTo>
                <a:lnTo>
                  <a:pt x="3054222" y="6235891"/>
                </a:lnTo>
                <a:lnTo>
                  <a:pt x="3651087" y="6235891"/>
                </a:lnTo>
                <a:lnTo>
                  <a:pt x="3651087" y="6242132"/>
                </a:lnTo>
                <a:lnTo>
                  <a:pt x="3657430" y="6242132"/>
                </a:lnTo>
                <a:lnTo>
                  <a:pt x="3657430" y="6238840"/>
                </a:lnTo>
                <a:lnTo>
                  <a:pt x="3657430" y="6238840"/>
                </a:lnTo>
                <a:lnTo>
                  <a:pt x="3657430" y="6235891"/>
                </a:lnTo>
                <a:lnTo>
                  <a:pt x="3651087" y="6235891"/>
                </a:lnTo>
                <a:lnTo>
                  <a:pt x="3651087" y="5643499"/>
                </a:lnTo>
                <a:lnTo>
                  <a:pt x="3663773" y="5643499"/>
                </a:lnTo>
                <a:lnTo>
                  <a:pt x="3663773" y="6235891"/>
                </a:lnTo>
                <a:lnTo>
                  <a:pt x="4260638" y="6235891"/>
                </a:lnTo>
                <a:lnTo>
                  <a:pt x="4260638" y="6238840"/>
                </a:lnTo>
                <a:lnTo>
                  <a:pt x="4266981" y="6238840"/>
                </a:lnTo>
                <a:lnTo>
                  <a:pt x="4266981" y="6242132"/>
                </a:lnTo>
                <a:lnTo>
                  <a:pt x="4266981" y="6242132"/>
                </a:lnTo>
                <a:lnTo>
                  <a:pt x="4266981" y="6235891"/>
                </a:lnTo>
                <a:lnTo>
                  <a:pt x="4260638" y="6235891"/>
                </a:lnTo>
                <a:lnTo>
                  <a:pt x="4260638" y="5643499"/>
                </a:lnTo>
                <a:lnTo>
                  <a:pt x="4273324" y="5643499"/>
                </a:lnTo>
                <a:lnTo>
                  <a:pt x="4273324" y="6235891"/>
                </a:lnTo>
                <a:lnTo>
                  <a:pt x="4870190" y="6235891"/>
                </a:lnTo>
                <a:lnTo>
                  <a:pt x="4870190" y="6242132"/>
                </a:lnTo>
                <a:lnTo>
                  <a:pt x="4876533" y="6242132"/>
                </a:lnTo>
                <a:lnTo>
                  <a:pt x="4876533" y="6235891"/>
                </a:lnTo>
                <a:lnTo>
                  <a:pt x="4870190" y="6235891"/>
                </a:lnTo>
                <a:lnTo>
                  <a:pt x="4870190" y="5643499"/>
                </a:lnTo>
                <a:lnTo>
                  <a:pt x="4882876" y="5643499"/>
                </a:lnTo>
                <a:lnTo>
                  <a:pt x="4882876" y="6235891"/>
                </a:lnTo>
                <a:lnTo>
                  <a:pt x="5479741" y="6235891"/>
                </a:lnTo>
                <a:lnTo>
                  <a:pt x="5479741" y="6242132"/>
                </a:lnTo>
                <a:lnTo>
                  <a:pt x="5486084" y="6242132"/>
                </a:lnTo>
                <a:lnTo>
                  <a:pt x="5486084" y="6235891"/>
                </a:lnTo>
                <a:lnTo>
                  <a:pt x="5479741" y="6235891"/>
                </a:lnTo>
                <a:lnTo>
                  <a:pt x="5479741" y="5643499"/>
                </a:lnTo>
                <a:lnTo>
                  <a:pt x="5492427" y="5643499"/>
                </a:lnTo>
                <a:lnTo>
                  <a:pt x="5492427" y="6235891"/>
                </a:lnTo>
                <a:lnTo>
                  <a:pt x="6089292" y="6235891"/>
                </a:lnTo>
                <a:lnTo>
                  <a:pt x="6089292" y="6242132"/>
                </a:lnTo>
                <a:lnTo>
                  <a:pt x="6095635" y="6242132"/>
                </a:lnTo>
                <a:lnTo>
                  <a:pt x="6095635" y="6238840"/>
                </a:lnTo>
                <a:lnTo>
                  <a:pt x="6095635" y="6235891"/>
                </a:lnTo>
                <a:lnTo>
                  <a:pt x="6089292" y="6235891"/>
                </a:lnTo>
                <a:lnTo>
                  <a:pt x="6089292" y="5643499"/>
                </a:lnTo>
                <a:lnTo>
                  <a:pt x="6101978" y="5643499"/>
                </a:lnTo>
                <a:lnTo>
                  <a:pt x="6101978" y="6235891"/>
                </a:lnTo>
                <a:lnTo>
                  <a:pt x="6698844" y="6235891"/>
                </a:lnTo>
                <a:lnTo>
                  <a:pt x="6698844" y="6238840"/>
                </a:lnTo>
                <a:lnTo>
                  <a:pt x="6705187" y="6238840"/>
                </a:lnTo>
                <a:lnTo>
                  <a:pt x="6705187" y="6235891"/>
                </a:lnTo>
                <a:lnTo>
                  <a:pt x="6698844" y="6235891"/>
                </a:lnTo>
                <a:lnTo>
                  <a:pt x="6698844" y="5643499"/>
                </a:lnTo>
                <a:lnTo>
                  <a:pt x="6711530" y="5643499"/>
                </a:lnTo>
                <a:lnTo>
                  <a:pt x="6711530" y="6235891"/>
                </a:lnTo>
                <a:lnTo>
                  <a:pt x="7308395" y="6235891"/>
                </a:lnTo>
                <a:lnTo>
                  <a:pt x="7308395" y="6242132"/>
                </a:lnTo>
                <a:lnTo>
                  <a:pt x="7314738" y="6242132"/>
                </a:lnTo>
                <a:lnTo>
                  <a:pt x="7314738" y="6235891"/>
                </a:lnTo>
                <a:lnTo>
                  <a:pt x="7308395" y="6235891"/>
                </a:lnTo>
                <a:lnTo>
                  <a:pt x="7308395" y="5643499"/>
                </a:lnTo>
                <a:lnTo>
                  <a:pt x="7321081" y="5643499"/>
                </a:lnTo>
                <a:lnTo>
                  <a:pt x="7321081" y="6235891"/>
                </a:lnTo>
                <a:lnTo>
                  <a:pt x="7917946" y="6235891"/>
                </a:lnTo>
                <a:lnTo>
                  <a:pt x="7917946" y="6242132"/>
                </a:lnTo>
                <a:lnTo>
                  <a:pt x="7924289" y="6242132"/>
                </a:lnTo>
                <a:lnTo>
                  <a:pt x="7924289" y="6235891"/>
                </a:lnTo>
                <a:lnTo>
                  <a:pt x="7917946" y="6235891"/>
                </a:lnTo>
                <a:lnTo>
                  <a:pt x="7917946" y="5643499"/>
                </a:lnTo>
                <a:lnTo>
                  <a:pt x="7930632" y="5643499"/>
                </a:lnTo>
                <a:lnTo>
                  <a:pt x="7930632" y="6235891"/>
                </a:lnTo>
                <a:lnTo>
                  <a:pt x="8527498" y="6235891"/>
                </a:lnTo>
                <a:lnTo>
                  <a:pt x="8527498" y="6242132"/>
                </a:lnTo>
                <a:lnTo>
                  <a:pt x="8533841" y="6242132"/>
                </a:lnTo>
                <a:lnTo>
                  <a:pt x="8533841" y="6235891"/>
                </a:lnTo>
                <a:lnTo>
                  <a:pt x="8527498" y="6235891"/>
                </a:lnTo>
                <a:lnTo>
                  <a:pt x="8527498" y="5643499"/>
                </a:lnTo>
                <a:lnTo>
                  <a:pt x="8540184" y="5643499"/>
                </a:lnTo>
                <a:lnTo>
                  <a:pt x="8540184" y="6235891"/>
                </a:lnTo>
                <a:lnTo>
                  <a:pt x="9137049" y="6235891"/>
                </a:lnTo>
                <a:lnTo>
                  <a:pt x="9137049" y="6242132"/>
                </a:lnTo>
                <a:lnTo>
                  <a:pt x="9143392" y="6242132"/>
                </a:lnTo>
                <a:lnTo>
                  <a:pt x="9143392" y="6235891"/>
                </a:lnTo>
                <a:lnTo>
                  <a:pt x="9137049" y="6235891"/>
                </a:lnTo>
                <a:lnTo>
                  <a:pt x="9137049" y="5643499"/>
                </a:lnTo>
                <a:lnTo>
                  <a:pt x="9149735" y="5643499"/>
                </a:lnTo>
                <a:lnTo>
                  <a:pt x="9149735" y="6235891"/>
                </a:lnTo>
                <a:lnTo>
                  <a:pt x="9746600" y="6235891"/>
                </a:lnTo>
                <a:lnTo>
                  <a:pt x="9746600" y="6242132"/>
                </a:lnTo>
                <a:lnTo>
                  <a:pt x="9752943" y="6242132"/>
                </a:lnTo>
                <a:lnTo>
                  <a:pt x="9752943" y="6235891"/>
                </a:lnTo>
                <a:lnTo>
                  <a:pt x="9746600" y="6235891"/>
                </a:lnTo>
                <a:lnTo>
                  <a:pt x="9746600" y="5643499"/>
                </a:lnTo>
                <a:lnTo>
                  <a:pt x="9759286" y="5643499"/>
                </a:lnTo>
                <a:lnTo>
                  <a:pt x="9759286" y="6235891"/>
                </a:lnTo>
                <a:lnTo>
                  <a:pt x="10356152" y="6235891"/>
                </a:lnTo>
                <a:lnTo>
                  <a:pt x="10356152" y="6242132"/>
                </a:lnTo>
                <a:lnTo>
                  <a:pt x="10362495" y="6242132"/>
                </a:lnTo>
                <a:lnTo>
                  <a:pt x="10362495" y="6240486"/>
                </a:lnTo>
                <a:lnTo>
                  <a:pt x="10362495" y="6235891"/>
                </a:lnTo>
                <a:lnTo>
                  <a:pt x="10356152" y="6235891"/>
                </a:lnTo>
                <a:lnTo>
                  <a:pt x="10356152" y="5643499"/>
                </a:lnTo>
                <a:lnTo>
                  <a:pt x="10362495" y="5643499"/>
                </a:lnTo>
                <a:lnTo>
                  <a:pt x="10362495" y="5638767"/>
                </a:lnTo>
                <a:lnTo>
                  <a:pt x="9759286" y="5638767"/>
                </a:lnTo>
                <a:lnTo>
                  <a:pt x="9752943" y="5638767"/>
                </a:lnTo>
                <a:lnTo>
                  <a:pt x="9149735" y="5638767"/>
                </a:lnTo>
                <a:lnTo>
                  <a:pt x="9143392" y="5638767"/>
                </a:lnTo>
                <a:lnTo>
                  <a:pt x="8540184" y="5638767"/>
                </a:lnTo>
                <a:lnTo>
                  <a:pt x="8533840" y="5638767"/>
                </a:lnTo>
                <a:lnTo>
                  <a:pt x="7930632" y="5638767"/>
                </a:lnTo>
                <a:lnTo>
                  <a:pt x="7924289" y="5638767"/>
                </a:lnTo>
                <a:lnTo>
                  <a:pt x="7321081" y="5638767"/>
                </a:lnTo>
                <a:lnTo>
                  <a:pt x="7314738" y="5638767"/>
                </a:lnTo>
                <a:lnTo>
                  <a:pt x="6711529" y="5638767"/>
                </a:lnTo>
                <a:lnTo>
                  <a:pt x="6705186" y="5638767"/>
                </a:lnTo>
                <a:lnTo>
                  <a:pt x="6101978" y="5638767"/>
                </a:lnTo>
                <a:lnTo>
                  <a:pt x="6095635" y="5638767"/>
                </a:lnTo>
                <a:lnTo>
                  <a:pt x="5492426" y="5638767"/>
                </a:lnTo>
                <a:lnTo>
                  <a:pt x="5486083" y="5638767"/>
                </a:lnTo>
                <a:lnTo>
                  <a:pt x="4882875" y="5638767"/>
                </a:lnTo>
                <a:lnTo>
                  <a:pt x="4876532" y="5638767"/>
                </a:lnTo>
                <a:lnTo>
                  <a:pt x="4273324" y="5638767"/>
                </a:lnTo>
                <a:lnTo>
                  <a:pt x="4266980" y="5638767"/>
                </a:lnTo>
                <a:lnTo>
                  <a:pt x="3663772" y="5638767"/>
                </a:lnTo>
                <a:lnTo>
                  <a:pt x="3657429" y="5638767"/>
                </a:lnTo>
                <a:lnTo>
                  <a:pt x="3054221" y="5638767"/>
                </a:lnTo>
                <a:lnTo>
                  <a:pt x="3047878" y="5638767"/>
                </a:lnTo>
                <a:lnTo>
                  <a:pt x="3047878" y="5638767"/>
                </a:lnTo>
                <a:lnTo>
                  <a:pt x="2444669" y="5638767"/>
                </a:lnTo>
                <a:lnTo>
                  <a:pt x="2438326" y="5638767"/>
                </a:lnTo>
                <a:lnTo>
                  <a:pt x="2438326" y="5638767"/>
                </a:lnTo>
                <a:lnTo>
                  <a:pt x="1835118" y="5638767"/>
                </a:lnTo>
                <a:lnTo>
                  <a:pt x="1828775" y="5638767"/>
                </a:lnTo>
                <a:lnTo>
                  <a:pt x="1828775" y="5638767"/>
                </a:lnTo>
                <a:lnTo>
                  <a:pt x="1225567" y="5638767"/>
                </a:lnTo>
                <a:lnTo>
                  <a:pt x="1219223" y="5638767"/>
                </a:lnTo>
                <a:lnTo>
                  <a:pt x="1219225" y="5638767"/>
                </a:lnTo>
                <a:moveTo>
                  <a:pt x="3651209" y="5630949"/>
                </a:moveTo>
                <a:lnTo>
                  <a:pt x="3651209" y="5632389"/>
                </a:lnTo>
                <a:lnTo>
                  <a:pt x="3657552" y="5632389"/>
                </a:lnTo>
                <a:lnTo>
                  <a:pt x="3657552" y="5630949"/>
                </a:lnTo>
                <a:lnTo>
                  <a:pt x="3651209" y="5630949"/>
                </a:lnTo>
                <a:moveTo>
                  <a:pt x="11588795" y="5029161"/>
                </a:moveTo>
                <a:lnTo>
                  <a:pt x="11588795" y="5625942"/>
                </a:lnTo>
                <a:lnTo>
                  <a:pt x="12185660" y="5625942"/>
                </a:lnTo>
                <a:lnTo>
                  <a:pt x="12185660" y="5632389"/>
                </a:lnTo>
                <a:lnTo>
                  <a:pt x="12192003" y="5632389"/>
                </a:lnTo>
                <a:lnTo>
                  <a:pt x="12192003" y="5625942"/>
                </a:lnTo>
                <a:lnTo>
                  <a:pt x="12185660" y="5625942"/>
                </a:lnTo>
                <a:lnTo>
                  <a:pt x="12185660" y="5029161"/>
                </a:lnTo>
                <a:lnTo>
                  <a:pt x="11588795" y="5029161"/>
                </a:lnTo>
                <a:moveTo>
                  <a:pt x="10979121" y="5029161"/>
                </a:moveTo>
                <a:lnTo>
                  <a:pt x="10979121" y="5625942"/>
                </a:lnTo>
                <a:lnTo>
                  <a:pt x="11575986" y="5625942"/>
                </a:lnTo>
                <a:lnTo>
                  <a:pt x="11575986" y="5632389"/>
                </a:lnTo>
                <a:lnTo>
                  <a:pt x="11582330" y="5632389"/>
                </a:lnTo>
                <a:lnTo>
                  <a:pt x="11582330" y="5625942"/>
                </a:lnTo>
                <a:lnTo>
                  <a:pt x="11575986" y="5625942"/>
                </a:lnTo>
                <a:lnTo>
                  <a:pt x="11575986" y="5029161"/>
                </a:lnTo>
                <a:lnTo>
                  <a:pt x="10979121" y="5029161"/>
                </a:lnTo>
                <a:moveTo>
                  <a:pt x="10369570" y="5029161"/>
                </a:moveTo>
                <a:lnTo>
                  <a:pt x="10369570" y="5625942"/>
                </a:lnTo>
                <a:lnTo>
                  <a:pt x="10966435" y="5625942"/>
                </a:lnTo>
                <a:lnTo>
                  <a:pt x="10966435" y="5629234"/>
                </a:lnTo>
                <a:lnTo>
                  <a:pt x="10972778" y="5629234"/>
                </a:lnTo>
                <a:lnTo>
                  <a:pt x="10972778" y="5625942"/>
                </a:lnTo>
                <a:lnTo>
                  <a:pt x="10966435" y="5625942"/>
                </a:lnTo>
                <a:lnTo>
                  <a:pt x="10966435" y="5029161"/>
                </a:lnTo>
                <a:lnTo>
                  <a:pt x="10369570" y="5029161"/>
                </a:lnTo>
                <a:moveTo>
                  <a:pt x="9759897" y="5029161"/>
                </a:moveTo>
                <a:lnTo>
                  <a:pt x="9759897" y="5625942"/>
                </a:lnTo>
                <a:lnTo>
                  <a:pt x="10356762" y="5625942"/>
                </a:lnTo>
                <a:lnTo>
                  <a:pt x="10356762" y="5632389"/>
                </a:lnTo>
                <a:lnTo>
                  <a:pt x="10363105" y="5632389"/>
                </a:lnTo>
                <a:lnTo>
                  <a:pt x="10363105" y="5629303"/>
                </a:lnTo>
                <a:lnTo>
                  <a:pt x="10363105" y="5626011"/>
                </a:lnTo>
                <a:lnTo>
                  <a:pt x="10356762" y="5626011"/>
                </a:lnTo>
                <a:lnTo>
                  <a:pt x="10356762" y="5029230"/>
                </a:lnTo>
                <a:lnTo>
                  <a:pt x="9759897" y="5029161"/>
                </a:lnTo>
                <a:moveTo>
                  <a:pt x="9150345" y="5029161"/>
                </a:moveTo>
                <a:lnTo>
                  <a:pt x="9150345" y="5625942"/>
                </a:lnTo>
                <a:lnTo>
                  <a:pt x="9747210" y="5625942"/>
                </a:lnTo>
                <a:lnTo>
                  <a:pt x="9747210" y="5632389"/>
                </a:lnTo>
                <a:lnTo>
                  <a:pt x="9753554" y="5632389"/>
                </a:lnTo>
                <a:lnTo>
                  <a:pt x="9753554" y="5625942"/>
                </a:lnTo>
                <a:lnTo>
                  <a:pt x="9747210" y="5625942"/>
                </a:lnTo>
                <a:lnTo>
                  <a:pt x="9747210" y="5029161"/>
                </a:lnTo>
                <a:lnTo>
                  <a:pt x="9150345" y="5029161"/>
                </a:lnTo>
                <a:moveTo>
                  <a:pt x="8540794" y="5029161"/>
                </a:moveTo>
                <a:lnTo>
                  <a:pt x="8540794" y="5625942"/>
                </a:lnTo>
                <a:lnTo>
                  <a:pt x="9137659" y="5625942"/>
                </a:lnTo>
                <a:lnTo>
                  <a:pt x="9137659" y="5632389"/>
                </a:lnTo>
                <a:lnTo>
                  <a:pt x="9144002" y="5632389"/>
                </a:lnTo>
                <a:lnTo>
                  <a:pt x="9144002" y="5625942"/>
                </a:lnTo>
                <a:lnTo>
                  <a:pt x="9137659" y="5625942"/>
                </a:lnTo>
                <a:lnTo>
                  <a:pt x="9137659" y="5029161"/>
                </a:lnTo>
                <a:lnTo>
                  <a:pt x="8540794" y="5029161"/>
                </a:lnTo>
                <a:moveTo>
                  <a:pt x="7931121" y="5029161"/>
                </a:moveTo>
                <a:lnTo>
                  <a:pt x="7931121" y="5625942"/>
                </a:lnTo>
                <a:lnTo>
                  <a:pt x="8527986" y="5625942"/>
                </a:lnTo>
                <a:lnTo>
                  <a:pt x="8527986" y="5632389"/>
                </a:lnTo>
                <a:lnTo>
                  <a:pt x="8534329" y="5632389"/>
                </a:lnTo>
                <a:lnTo>
                  <a:pt x="8534329" y="5625942"/>
                </a:lnTo>
                <a:lnTo>
                  <a:pt x="8527986" y="5625942"/>
                </a:lnTo>
                <a:lnTo>
                  <a:pt x="8527986" y="5029161"/>
                </a:lnTo>
                <a:lnTo>
                  <a:pt x="7931121" y="5029161"/>
                </a:lnTo>
                <a:moveTo>
                  <a:pt x="7321569" y="5029161"/>
                </a:moveTo>
                <a:lnTo>
                  <a:pt x="7321569" y="5625942"/>
                </a:lnTo>
                <a:lnTo>
                  <a:pt x="7918434" y="5625942"/>
                </a:lnTo>
                <a:lnTo>
                  <a:pt x="7918434" y="5632389"/>
                </a:lnTo>
                <a:lnTo>
                  <a:pt x="7924778" y="5632389"/>
                </a:lnTo>
                <a:lnTo>
                  <a:pt x="7924778" y="5625942"/>
                </a:lnTo>
                <a:lnTo>
                  <a:pt x="7918434" y="5625942"/>
                </a:lnTo>
                <a:lnTo>
                  <a:pt x="7918434" y="5029161"/>
                </a:lnTo>
                <a:lnTo>
                  <a:pt x="7321569" y="5029161"/>
                </a:lnTo>
                <a:moveTo>
                  <a:pt x="6102345" y="5029161"/>
                </a:moveTo>
                <a:lnTo>
                  <a:pt x="6102345" y="5625942"/>
                </a:lnTo>
                <a:lnTo>
                  <a:pt x="6699210" y="5625942"/>
                </a:lnTo>
                <a:lnTo>
                  <a:pt x="6699210" y="5632389"/>
                </a:lnTo>
                <a:lnTo>
                  <a:pt x="6705553" y="5632389"/>
                </a:lnTo>
                <a:lnTo>
                  <a:pt x="6705553" y="5630949"/>
                </a:lnTo>
                <a:lnTo>
                  <a:pt x="6705553" y="5625942"/>
                </a:lnTo>
                <a:lnTo>
                  <a:pt x="6699210" y="5625942"/>
                </a:lnTo>
                <a:lnTo>
                  <a:pt x="6699210" y="5029161"/>
                </a:lnTo>
                <a:lnTo>
                  <a:pt x="6102345" y="5029161"/>
                </a:lnTo>
                <a:moveTo>
                  <a:pt x="5492793" y="5029161"/>
                </a:moveTo>
                <a:lnTo>
                  <a:pt x="5492793" y="5625942"/>
                </a:lnTo>
                <a:lnTo>
                  <a:pt x="6089658" y="5625942"/>
                </a:lnTo>
                <a:lnTo>
                  <a:pt x="6089658" y="5632389"/>
                </a:lnTo>
                <a:lnTo>
                  <a:pt x="6096001" y="5632389"/>
                </a:lnTo>
                <a:lnTo>
                  <a:pt x="6096001" y="5625942"/>
                </a:lnTo>
                <a:lnTo>
                  <a:pt x="6089658" y="5625942"/>
                </a:lnTo>
                <a:lnTo>
                  <a:pt x="6089658" y="5029161"/>
                </a:lnTo>
                <a:lnTo>
                  <a:pt x="5492793" y="5029161"/>
                </a:lnTo>
                <a:moveTo>
                  <a:pt x="4883120" y="5029161"/>
                </a:moveTo>
                <a:lnTo>
                  <a:pt x="4883120" y="5625942"/>
                </a:lnTo>
                <a:lnTo>
                  <a:pt x="5479985" y="5625942"/>
                </a:lnTo>
                <a:lnTo>
                  <a:pt x="5479985" y="5632389"/>
                </a:lnTo>
                <a:lnTo>
                  <a:pt x="5486328" y="5632389"/>
                </a:lnTo>
                <a:lnTo>
                  <a:pt x="5486328" y="5625942"/>
                </a:lnTo>
                <a:lnTo>
                  <a:pt x="5479985" y="5625942"/>
                </a:lnTo>
                <a:lnTo>
                  <a:pt x="5479985" y="5029161"/>
                </a:lnTo>
                <a:lnTo>
                  <a:pt x="4883120" y="5029161"/>
                </a:lnTo>
                <a:moveTo>
                  <a:pt x="4273569" y="5029161"/>
                </a:moveTo>
                <a:lnTo>
                  <a:pt x="4273569" y="5625942"/>
                </a:lnTo>
                <a:lnTo>
                  <a:pt x="4870434" y="5625942"/>
                </a:lnTo>
                <a:lnTo>
                  <a:pt x="4870434" y="5632389"/>
                </a:lnTo>
                <a:lnTo>
                  <a:pt x="4876777" y="5632389"/>
                </a:lnTo>
                <a:lnTo>
                  <a:pt x="4876777" y="5625942"/>
                </a:lnTo>
                <a:lnTo>
                  <a:pt x="4870434" y="5625942"/>
                </a:lnTo>
                <a:lnTo>
                  <a:pt x="4870434" y="5029161"/>
                </a:lnTo>
                <a:lnTo>
                  <a:pt x="4273569" y="5029161"/>
                </a:lnTo>
                <a:moveTo>
                  <a:pt x="3663895" y="5029161"/>
                </a:moveTo>
                <a:lnTo>
                  <a:pt x="3663895" y="5625942"/>
                </a:lnTo>
                <a:lnTo>
                  <a:pt x="4260760" y="5625942"/>
                </a:lnTo>
                <a:lnTo>
                  <a:pt x="4260760" y="5632389"/>
                </a:lnTo>
                <a:lnTo>
                  <a:pt x="4267103" y="5632389"/>
                </a:lnTo>
                <a:lnTo>
                  <a:pt x="4267103" y="5625942"/>
                </a:lnTo>
                <a:lnTo>
                  <a:pt x="4260760" y="5625942"/>
                </a:lnTo>
                <a:lnTo>
                  <a:pt x="4260760" y="5029161"/>
                </a:lnTo>
                <a:lnTo>
                  <a:pt x="3663895" y="5029161"/>
                </a:lnTo>
                <a:moveTo>
                  <a:pt x="2444793" y="5029161"/>
                </a:moveTo>
                <a:lnTo>
                  <a:pt x="2444793" y="5625942"/>
                </a:lnTo>
                <a:lnTo>
                  <a:pt x="3041658" y="5625942"/>
                </a:lnTo>
                <a:lnTo>
                  <a:pt x="3041658" y="5632389"/>
                </a:lnTo>
                <a:lnTo>
                  <a:pt x="3048001" y="5632389"/>
                </a:lnTo>
                <a:lnTo>
                  <a:pt x="3048001" y="5625942"/>
                </a:lnTo>
                <a:lnTo>
                  <a:pt x="3041658" y="5625942"/>
                </a:lnTo>
                <a:lnTo>
                  <a:pt x="3041658" y="5029161"/>
                </a:lnTo>
                <a:lnTo>
                  <a:pt x="2444793" y="5029161"/>
                </a:lnTo>
                <a:moveTo>
                  <a:pt x="1835119" y="5029161"/>
                </a:moveTo>
                <a:lnTo>
                  <a:pt x="1835119" y="5625942"/>
                </a:lnTo>
                <a:lnTo>
                  <a:pt x="2431984" y="5625942"/>
                </a:lnTo>
                <a:lnTo>
                  <a:pt x="2431984" y="5632389"/>
                </a:lnTo>
                <a:lnTo>
                  <a:pt x="2438327" y="5632389"/>
                </a:lnTo>
                <a:lnTo>
                  <a:pt x="2438327" y="5625942"/>
                </a:lnTo>
                <a:lnTo>
                  <a:pt x="2431984" y="5625942"/>
                </a:lnTo>
                <a:lnTo>
                  <a:pt x="2431984" y="5029161"/>
                </a:lnTo>
                <a:lnTo>
                  <a:pt x="1835119" y="5029161"/>
                </a:lnTo>
                <a:moveTo>
                  <a:pt x="1225568" y="5029161"/>
                </a:moveTo>
                <a:lnTo>
                  <a:pt x="1225568" y="5625942"/>
                </a:lnTo>
                <a:lnTo>
                  <a:pt x="1822433" y="5625942"/>
                </a:lnTo>
                <a:lnTo>
                  <a:pt x="1822433" y="5632389"/>
                </a:lnTo>
                <a:lnTo>
                  <a:pt x="1828776" y="5632389"/>
                </a:lnTo>
                <a:lnTo>
                  <a:pt x="1828776" y="5625942"/>
                </a:lnTo>
                <a:lnTo>
                  <a:pt x="1822433" y="5625942"/>
                </a:lnTo>
                <a:lnTo>
                  <a:pt x="1822433" y="5029161"/>
                </a:lnTo>
                <a:lnTo>
                  <a:pt x="1225568" y="5029161"/>
                </a:lnTo>
                <a:moveTo>
                  <a:pt x="616017" y="5029161"/>
                </a:moveTo>
                <a:lnTo>
                  <a:pt x="616017" y="5625942"/>
                </a:lnTo>
                <a:lnTo>
                  <a:pt x="1212882" y="5625942"/>
                </a:lnTo>
                <a:lnTo>
                  <a:pt x="1212882" y="5629234"/>
                </a:lnTo>
                <a:lnTo>
                  <a:pt x="1219225" y="5629234"/>
                </a:lnTo>
                <a:lnTo>
                  <a:pt x="1219225" y="5632320"/>
                </a:lnTo>
                <a:lnTo>
                  <a:pt x="1219225" y="5632320"/>
                </a:lnTo>
                <a:lnTo>
                  <a:pt x="1219225" y="5625874"/>
                </a:lnTo>
                <a:lnTo>
                  <a:pt x="1212882" y="5625874"/>
                </a:lnTo>
                <a:lnTo>
                  <a:pt x="1212882" y="5029092"/>
                </a:lnTo>
                <a:lnTo>
                  <a:pt x="616017" y="5029092"/>
                </a:lnTo>
                <a:lnTo>
                  <a:pt x="616017" y="5029161"/>
                </a:lnTo>
                <a:moveTo>
                  <a:pt x="11588795" y="4419555"/>
                </a:moveTo>
                <a:lnTo>
                  <a:pt x="11588795" y="5016474"/>
                </a:lnTo>
                <a:lnTo>
                  <a:pt x="11588795" y="5016611"/>
                </a:lnTo>
                <a:lnTo>
                  <a:pt x="12185660" y="5016611"/>
                </a:lnTo>
                <a:lnTo>
                  <a:pt x="12185660" y="5016474"/>
                </a:lnTo>
                <a:lnTo>
                  <a:pt x="12185660" y="4419555"/>
                </a:lnTo>
                <a:lnTo>
                  <a:pt x="11588795" y="4419555"/>
                </a:lnTo>
                <a:moveTo>
                  <a:pt x="10979121" y="4419555"/>
                </a:moveTo>
                <a:lnTo>
                  <a:pt x="10979121" y="5016474"/>
                </a:lnTo>
                <a:lnTo>
                  <a:pt x="10979121" y="5016611"/>
                </a:lnTo>
                <a:lnTo>
                  <a:pt x="11575986" y="5016611"/>
                </a:lnTo>
                <a:lnTo>
                  <a:pt x="11575986" y="5016474"/>
                </a:lnTo>
                <a:lnTo>
                  <a:pt x="11575986" y="4419555"/>
                </a:lnTo>
                <a:lnTo>
                  <a:pt x="10979121" y="4419555"/>
                </a:lnTo>
                <a:moveTo>
                  <a:pt x="10369570" y="4419555"/>
                </a:moveTo>
                <a:lnTo>
                  <a:pt x="10369570" y="5016474"/>
                </a:lnTo>
                <a:lnTo>
                  <a:pt x="10369570" y="5016611"/>
                </a:lnTo>
                <a:lnTo>
                  <a:pt x="10966435" y="5016611"/>
                </a:lnTo>
                <a:lnTo>
                  <a:pt x="10966435" y="5016474"/>
                </a:lnTo>
                <a:lnTo>
                  <a:pt x="10966435" y="4419555"/>
                </a:lnTo>
                <a:lnTo>
                  <a:pt x="10369570" y="4419555"/>
                </a:lnTo>
                <a:moveTo>
                  <a:pt x="9759897" y="4419555"/>
                </a:moveTo>
                <a:lnTo>
                  <a:pt x="9759897" y="5016474"/>
                </a:lnTo>
                <a:lnTo>
                  <a:pt x="9759897" y="5016611"/>
                </a:lnTo>
                <a:lnTo>
                  <a:pt x="10356762" y="5016611"/>
                </a:lnTo>
                <a:lnTo>
                  <a:pt x="10356762" y="5016474"/>
                </a:lnTo>
                <a:lnTo>
                  <a:pt x="10356762" y="4419555"/>
                </a:lnTo>
                <a:lnTo>
                  <a:pt x="9759897" y="4419555"/>
                </a:lnTo>
                <a:moveTo>
                  <a:pt x="9150345" y="4419555"/>
                </a:moveTo>
                <a:lnTo>
                  <a:pt x="9150345" y="5016474"/>
                </a:lnTo>
                <a:lnTo>
                  <a:pt x="9150345" y="5016611"/>
                </a:lnTo>
                <a:lnTo>
                  <a:pt x="9747210" y="5016611"/>
                </a:lnTo>
                <a:lnTo>
                  <a:pt x="9747210" y="5016474"/>
                </a:lnTo>
                <a:lnTo>
                  <a:pt x="9747210" y="4419555"/>
                </a:lnTo>
                <a:lnTo>
                  <a:pt x="9150345" y="4419555"/>
                </a:lnTo>
                <a:moveTo>
                  <a:pt x="7931121" y="4419555"/>
                </a:moveTo>
                <a:lnTo>
                  <a:pt x="7931121" y="5016474"/>
                </a:lnTo>
                <a:lnTo>
                  <a:pt x="7931121" y="5016611"/>
                </a:lnTo>
                <a:lnTo>
                  <a:pt x="8527986" y="5016611"/>
                </a:lnTo>
                <a:lnTo>
                  <a:pt x="8527986" y="5016474"/>
                </a:lnTo>
                <a:lnTo>
                  <a:pt x="8527986" y="4419555"/>
                </a:lnTo>
                <a:lnTo>
                  <a:pt x="7931121" y="4419555"/>
                </a:lnTo>
                <a:moveTo>
                  <a:pt x="7321569" y="4419555"/>
                </a:moveTo>
                <a:lnTo>
                  <a:pt x="7321569" y="5016474"/>
                </a:lnTo>
                <a:lnTo>
                  <a:pt x="7321569" y="5016611"/>
                </a:lnTo>
                <a:lnTo>
                  <a:pt x="7918434" y="5016611"/>
                </a:lnTo>
                <a:lnTo>
                  <a:pt x="7918434" y="5016474"/>
                </a:lnTo>
                <a:lnTo>
                  <a:pt x="7918434" y="4419555"/>
                </a:lnTo>
                <a:lnTo>
                  <a:pt x="7321569" y="4419555"/>
                </a:lnTo>
                <a:moveTo>
                  <a:pt x="6711896" y="4419555"/>
                </a:moveTo>
                <a:lnTo>
                  <a:pt x="6711896" y="5016474"/>
                </a:lnTo>
                <a:lnTo>
                  <a:pt x="6711896" y="5016611"/>
                </a:lnTo>
                <a:lnTo>
                  <a:pt x="7308761" y="5016611"/>
                </a:lnTo>
                <a:lnTo>
                  <a:pt x="7308761" y="5016474"/>
                </a:lnTo>
                <a:lnTo>
                  <a:pt x="7308761" y="4419555"/>
                </a:lnTo>
                <a:lnTo>
                  <a:pt x="6711896" y="4419555"/>
                </a:lnTo>
                <a:moveTo>
                  <a:pt x="6102345" y="4419555"/>
                </a:moveTo>
                <a:lnTo>
                  <a:pt x="6102345" y="5016474"/>
                </a:lnTo>
                <a:lnTo>
                  <a:pt x="6102345" y="5016611"/>
                </a:lnTo>
                <a:lnTo>
                  <a:pt x="6699210" y="5016611"/>
                </a:lnTo>
                <a:lnTo>
                  <a:pt x="6699210" y="5016474"/>
                </a:lnTo>
                <a:lnTo>
                  <a:pt x="6699210" y="4419555"/>
                </a:lnTo>
                <a:lnTo>
                  <a:pt x="6102345" y="4419555"/>
                </a:lnTo>
                <a:moveTo>
                  <a:pt x="5492793" y="4419555"/>
                </a:moveTo>
                <a:lnTo>
                  <a:pt x="5492793" y="5016611"/>
                </a:lnTo>
                <a:lnTo>
                  <a:pt x="6089658" y="5016611"/>
                </a:lnTo>
                <a:lnTo>
                  <a:pt x="6089658" y="5016474"/>
                </a:lnTo>
                <a:lnTo>
                  <a:pt x="6089658" y="4419555"/>
                </a:lnTo>
                <a:lnTo>
                  <a:pt x="5492793" y="4419555"/>
                </a:lnTo>
                <a:moveTo>
                  <a:pt x="4273569" y="4419555"/>
                </a:moveTo>
                <a:lnTo>
                  <a:pt x="4273569" y="5016611"/>
                </a:lnTo>
                <a:lnTo>
                  <a:pt x="4870434" y="5016611"/>
                </a:lnTo>
                <a:lnTo>
                  <a:pt x="4870434" y="5016474"/>
                </a:lnTo>
                <a:lnTo>
                  <a:pt x="4870434" y="4419555"/>
                </a:lnTo>
                <a:lnTo>
                  <a:pt x="4273569" y="4419555"/>
                </a:lnTo>
                <a:moveTo>
                  <a:pt x="3664017" y="4419555"/>
                </a:moveTo>
                <a:lnTo>
                  <a:pt x="3664017" y="5016611"/>
                </a:lnTo>
                <a:lnTo>
                  <a:pt x="4260882" y="5016611"/>
                </a:lnTo>
                <a:lnTo>
                  <a:pt x="4260882" y="5016474"/>
                </a:lnTo>
                <a:lnTo>
                  <a:pt x="4260882" y="5016474"/>
                </a:lnTo>
                <a:lnTo>
                  <a:pt x="4260882" y="4419555"/>
                </a:lnTo>
                <a:lnTo>
                  <a:pt x="3664017" y="4419555"/>
                </a:lnTo>
                <a:moveTo>
                  <a:pt x="3054344" y="4419555"/>
                </a:moveTo>
                <a:lnTo>
                  <a:pt x="3054344" y="5016611"/>
                </a:lnTo>
                <a:lnTo>
                  <a:pt x="3651209" y="5016611"/>
                </a:lnTo>
                <a:lnTo>
                  <a:pt x="3651209" y="5016474"/>
                </a:lnTo>
                <a:lnTo>
                  <a:pt x="3651209" y="5016474"/>
                </a:lnTo>
                <a:lnTo>
                  <a:pt x="3651209" y="4419555"/>
                </a:lnTo>
                <a:lnTo>
                  <a:pt x="3054344" y="4419555"/>
                </a:lnTo>
                <a:moveTo>
                  <a:pt x="2444793" y="4419555"/>
                </a:moveTo>
                <a:lnTo>
                  <a:pt x="2444793" y="5016611"/>
                </a:lnTo>
                <a:lnTo>
                  <a:pt x="3041658" y="5016611"/>
                </a:lnTo>
                <a:lnTo>
                  <a:pt x="3041658" y="5016474"/>
                </a:lnTo>
                <a:lnTo>
                  <a:pt x="3041658" y="5016474"/>
                </a:lnTo>
                <a:lnTo>
                  <a:pt x="3041658" y="4419555"/>
                </a:lnTo>
                <a:lnTo>
                  <a:pt x="2444793" y="4419555"/>
                </a:lnTo>
                <a:moveTo>
                  <a:pt x="1835119" y="4419555"/>
                </a:moveTo>
                <a:lnTo>
                  <a:pt x="1835119" y="5016611"/>
                </a:lnTo>
                <a:lnTo>
                  <a:pt x="2431984" y="5016611"/>
                </a:lnTo>
                <a:lnTo>
                  <a:pt x="2431984" y="5016474"/>
                </a:lnTo>
                <a:lnTo>
                  <a:pt x="2431984" y="5016474"/>
                </a:lnTo>
                <a:lnTo>
                  <a:pt x="2431984" y="4419555"/>
                </a:lnTo>
                <a:lnTo>
                  <a:pt x="1835119" y="4419555"/>
                </a:lnTo>
                <a:moveTo>
                  <a:pt x="1225568" y="4419555"/>
                </a:moveTo>
                <a:lnTo>
                  <a:pt x="1225568" y="5016611"/>
                </a:lnTo>
                <a:lnTo>
                  <a:pt x="1822433" y="5016611"/>
                </a:lnTo>
                <a:lnTo>
                  <a:pt x="1822433" y="5016474"/>
                </a:lnTo>
                <a:lnTo>
                  <a:pt x="1822433" y="5016474"/>
                </a:lnTo>
                <a:lnTo>
                  <a:pt x="1822433" y="4419555"/>
                </a:lnTo>
                <a:lnTo>
                  <a:pt x="1225568" y="4419555"/>
                </a:lnTo>
                <a:moveTo>
                  <a:pt x="616017" y="4419555"/>
                </a:moveTo>
                <a:lnTo>
                  <a:pt x="616017" y="5016611"/>
                </a:lnTo>
                <a:lnTo>
                  <a:pt x="1212882" y="5016611"/>
                </a:lnTo>
                <a:lnTo>
                  <a:pt x="1212882" y="5016474"/>
                </a:lnTo>
                <a:lnTo>
                  <a:pt x="1212882" y="5016474"/>
                </a:lnTo>
                <a:lnTo>
                  <a:pt x="1212882" y="4419555"/>
                </a:lnTo>
                <a:lnTo>
                  <a:pt x="616017" y="4419555"/>
                </a:lnTo>
                <a:moveTo>
                  <a:pt x="2432106" y="4411737"/>
                </a:moveTo>
                <a:lnTo>
                  <a:pt x="2432106" y="4413315"/>
                </a:lnTo>
                <a:lnTo>
                  <a:pt x="2438449" y="4413315"/>
                </a:lnTo>
                <a:lnTo>
                  <a:pt x="2438449" y="4411737"/>
                </a:lnTo>
                <a:lnTo>
                  <a:pt x="2432106" y="4411737"/>
                </a:lnTo>
                <a:moveTo>
                  <a:pt x="11588795" y="3809950"/>
                </a:moveTo>
                <a:lnTo>
                  <a:pt x="11588795" y="4407005"/>
                </a:lnTo>
                <a:lnTo>
                  <a:pt x="12185660" y="4407005"/>
                </a:lnTo>
                <a:lnTo>
                  <a:pt x="12185660" y="4413315"/>
                </a:lnTo>
                <a:lnTo>
                  <a:pt x="12192003" y="4413315"/>
                </a:lnTo>
                <a:lnTo>
                  <a:pt x="12192003" y="4407005"/>
                </a:lnTo>
                <a:lnTo>
                  <a:pt x="12185660" y="4407005"/>
                </a:lnTo>
                <a:lnTo>
                  <a:pt x="12185660" y="3809950"/>
                </a:lnTo>
                <a:lnTo>
                  <a:pt x="11588795" y="3809950"/>
                </a:lnTo>
                <a:moveTo>
                  <a:pt x="10979121" y="3809950"/>
                </a:moveTo>
                <a:lnTo>
                  <a:pt x="10979121" y="4407005"/>
                </a:lnTo>
                <a:lnTo>
                  <a:pt x="11575986" y="4407005"/>
                </a:lnTo>
                <a:lnTo>
                  <a:pt x="11575986" y="4413315"/>
                </a:lnTo>
                <a:lnTo>
                  <a:pt x="11582330" y="4413315"/>
                </a:lnTo>
                <a:lnTo>
                  <a:pt x="11582330" y="4407005"/>
                </a:lnTo>
                <a:lnTo>
                  <a:pt x="11575986" y="4407005"/>
                </a:lnTo>
                <a:lnTo>
                  <a:pt x="11575986" y="3809950"/>
                </a:lnTo>
                <a:lnTo>
                  <a:pt x="10979121" y="3809950"/>
                </a:lnTo>
                <a:moveTo>
                  <a:pt x="10369570" y="3809950"/>
                </a:moveTo>
                <a:lnTo>
                  <a:pt x="10369570" y="4407005"/>
                </a:lnTo>
                <a:lnTo>
                  <a:pt x="10966435" y="4407005"/>
                </a:lnTo>
                <a:lnTo>
                  <a:pt x="10966435" y="4413315"/>
                </a:lnTo>
                <a:lnTo>
                  <a:pt x="10972778" y="4413315"/>
                </a:lnTo>
                <a:lnTo>
                  <a:pt x="10972778" y="4407005"/>
                </a:lnTo>
                <a:lnTo>
                  <a:pt x="10966435" y="4407005"/>
                </a:lnTo>
                <a:lnTo>
                  <a:pt x="10966435" y="3809950"/>
                </a:lnTo>
                <a:lnTo>
                  <a:pt x="10369570" y="3809950"/>
                </a:lnTo>
                <a:moveTo>
                  <a:pt x="9150345" y="3809950"/>
                </a:moveTo>
                <a:lnTo>
                  <a:pt x="9150345" y="4407005"/>
                </a:lnTo>
                <a:lnTo>
                  <a:pt x="9747210" y="4407005"/>
                </a:lnTo>
                <a:lnTo>
                  <a:pt x="9747210" y="4413315"/>
                </a:lnTo>
                <a:lnTo>
                  <a:pt x="9753554" y="4413315"/>
                </a:lnTo>
                <a:lnTo>
                  <a:pt x="9753554" y="4411737"/>
                </a:lnTo>
                <a:lnTo>
                  <a:pt x="9753554" y="4407005"/>
                </a:lnTo>
                <a:lnTo>
                  <a:pt x="9747210" y="4407005"/>
                </a:lnTo>
                <a:lnTo>
                  <a:pt x="9747210" y="3809950"/>
                </a:lnTo>
                <a:lnTo>
                  <a:pt x="9150345" y="3809950"/>
                </a:lnTo>
                <a:moveTo>
                  <a:pt x="8540794" y="3809950"/>
                </a:moveTo>
                <a:lnTo>
                  <a:pt x="8540794" y="4407005"/>
                </a:lnTo>
                <a:lnTo>
                  <a:pt x="9137659" y="4407005"/>
                </a:lnTo>
                <a:lnTo>
                  <a:pt x="9137659" y="4410023"/>
                </a:lnTo>
                <a:lnTo>
                  <a:pt x="9144002" y="4410023"/>
                </a:lnTo>
                <a:lnTo>
                  <a:pt x="9144002" y="4407005"/>
                </a:lnTo>
                <a:lnTo>
                  <a:pt x="9137659" y="4407005"/>
                </a:lnTo>
                <a:lnTo>
                  <a:pt x="9137659" y="3809950"/>
                </a:lnTo>
                <a:lnTo>
                  <a:pt x="8540794" y="3809950"/>
                </a:lnTo>
                <a:moveTo>
                  <a:pt x="7931121" y="3809950"/>
                </a:moveTo>
                <a:lnTo>
                  <a:pt x="7931121" y="4407005"/>
                </a:lnTo>
                <a:lnTo>
                  <a:pt x="8527986" y="4407005"/>
                </a:lnTo>
                <a:lnTo>
                  <a:pt x="8527986" y="4413315"/>
                </a:lnTo>
                <a:lnTo>
                  <a:pt x="8534329" y="4413315"/>
                </a:lnTo>
                <a:lnTo>
                  <a:pt x="8534329" y="4410091"/>
                </a:lnTo>
                <a:lnTo>
                  <a:pt x="8534329" y="4407074"/>
                </a:lnTo>
                <a:lnTo>
                  <a:pt x="8527986" y="4407074"/>
                </a:lnTo>
                <a:lnTo>
                  <a:pt x="8527986" y="3810018"/>
                </a:lnTo>
                <a:lnTo>
                  <a:pt x="7931121" y="3809950"/>
                </a:lnTo>
                <a:moveTo>
                  <a:pt x="7321569" y="3809950"/>
                </a:moveTo>
                <a:lnTo>
                  <a:pt x="7321569" y="4407005"/>
                </a:lnTo>
                <a:lnTo>
                  <a:pt x="7918434" y="4407005"/>
                </a:lnTo>
                <a:lnTo>
                  <a:pt x="7918434" y="4413315"/>
                </a:lnTo>
                <a:lnTo>
                  <a:pt x="7924778" y="4413315"/>
                </a:lnTo>
                <a:lnTo>
                  <a:pt x="7924778" y="4407005"/>
                </a:lnTo>
                <a:lnTo>
                  <a:pt x="7918434" y="4407005"/>
                </a:lnTo>
                <a:lnTo>
                  <a:pt x="7918434" y="3809950"/>
                </a:lnTo>
                <a:lnTo>
                  <a:pt x="7321569" y="3809950"/>
                </a:lnTo>
                <a:moveTo>
                  <a:pt x="6711896" y="3809950"/>
                </a:moveTo>
                <a:lnTo>
                  <a:pt x="6711896" y="4407005"/>
                </a:lnTo>
                <a:lnTo>
                  <a:pt x="7308761" y="4407005"/>
                </a:lnTo>
                <a:lnTo>
                  <a:pt x="7308761" y="4413315"/>
                </a:lnTo>
                <a:lnTo>
                  <a:pt x="7315104" y="4413315"/>
                </a:lnTo>
                <a:lnTo>
                  <a:pt x="7315104" y="4407005"/>
                </a:lnTo>
                <a:lnTo>
                  <a:pt x="7308761" y="4407005"/>
                </a:lnTo>
                <a:lnTo>
                  <a:pt x="7308761" y="3809950"/>
                </a:lnTo>
                <a:lnTo>
                  <a:pt x="6711896" y="3809950"/>
                </a:lnTo>
                <a:moveTo>
                  <a:pt x="6102345" y="3809950"/>
                </a:moveTo>
                <a:lnTo>
                  <a:pt x="6102345" y="4407005"/>
                </a:lnTo>
                <a:lnTo>
                  <a:pt x="6699210" y="4407005"/>
                </a:lnTo>
                <a:lnTo>
                  <a:pt x="6699210" y="4413315"/>
                </a:lnTo>
                <a:lnTo>
                  <a:pt x="6705553" y="4413315"/>
                </a:lnTo>
                <a:lnTo>
                  <a:pt x="6705553" y="4407005"/>
                </a:lnTo>
                <a:lnTo>
                  <a:pt x="6699210" y="4407005"/>
                </a:lnTo>
                <a:lnTo>
                  <a:pt x="6699210" y="3809950"/>
                </a:lnTo>
                <a:lnTo>
                  <a:pt x="6102345" y="3809950"/>
                </a:lnTo>
                <a:moveTo>
                  <a:pt x="5492793" y="3809950"/>
                </a:moveTo>
                <a:lnTo>
                  <a:pt x="5492793" y="4407005"/>
                </a:lnTo>
                <a:lnTo>
                  <a:pt x="6089658" y="4407005"/>
                </a:lnTo>
                <a:lnTo>
                  <a:pt x="6089658" y="4413315"/>
                </a:lnTo>
                <a:lnTo>
                  <a:pt x="6096001" y="4413315"/>
                </a:lnTo>
                <a:lnTo>
                  <a:pt x="6096001" y="4407005"/>
                </a:lnTo>
                <a:lnTo>
                  <a:pt x="6089658" y="4407005"/>
                </a:lnTo>
                <a:lnTo>
                  <a:pt x="6089658" y="3809950"/>
                </a:lnTo>
                <a:lnTo>
                  <a:pt x="5492793" y="3809950"/>
                </a:lnTo>
                <a:moveTo>
                  <a:pt x="4883120" y="3809950"/>
                </a:moveTo>
                <a:lnTo>
                  <a:pt x="4883120" y="4407005"/>
                </a:lnTo>
                <a:lnTo>
                  <a:pt x="5479985" y="4407005"/>
                </a:lnTo>
                <a:lnTo>
                  <a:pt x="5479985" y="4410023"/>
                </a:lnTo>
                <a:lnTo>
                  <a:pt x="5486328" y="4410023"/>
                </a:lnTo>
                <a:lnTo>
                  <a:pt x="5486328" y="4413246"/>
                </a:lnTo>
                <a:lnTo>
                  <a:pt x="5486328" y="4413246"/>
                </a:lnTo>
                <a:lnTo>
                  <a:pt x="5486328" y="4406937"/>
                </a:lnTo>
                <a:lnTo>
                  <a:pt x="5479985" y="4406937"/>
                </a:lnTo>
                <a:lnTo>
                  <a:pt x="5479985" y="3809881"/>
                </a:lnTo>
                <a:lnTo>
                  <a:pt x="4883120" y="3809950"/>
                </a:lnTo>
                <a:moveTo>
                  <a:pt x="4273569" y="3809950"/>
                </a:moveTo>
                <a:lnTo>
                  <a:pt x="4273569" y="4407005"/>
                </a:lnTo>
                <a:lnTo>
                  <a:pt x="4870434" y="4407005"/>
                </a:lnTo>
                <a:lnTo>
                  <a:pt x="4870434" y="4413315"/>
                </a:lnTo>
                <a:lnTo>
                  <a:pt x="4876777" y="4413315"/>
                </a:lnTo>
                <a:lnTo>
                  <a:pt x="4876777" y="4410091"/>
                </a:lnTo>
                <a:lnTo>
                  <a:pt x="4876777" y="4407074"/>
                </a:lnTo>
                <a:lnTo>
                  <a:pt x="4870434" y="4407074"/>
                </a:lnTo>
                <a:lnTo>
                  <a:pt x="4870434" y="3810018"/>
                </a:lnTo>
                <a:lnTo>
                  <a:pt x="4273569" y="3809950"/>
                </a:lnTo>
                <a:moveTo>
                  <a:pt x="3664017" y="3809950"/>
                </a:moveTo>
                <a:lnTo>
                  <a:pt x="3664017" y="4407005"/>
                </a:lnTo>
                <a:lnTo>
                  <a:pt x="4260882" y="4407005"/>
                </a:lnTo>
                <a:lnTo>
                  <a:pt x="4260882" y="4413315"/>
                </a:lnTo>
                <a:lnTo>
                  <a:pt x="4267225" y="4413315"/>
                </a:lnTo>
                <a:lnTo>
                  <a:pt x="4267225" y="4407005"/>
                </a:lnTo>
                <a:lnTo>
                  <a:pt x="4260882" y="4407005"/>
                </a:lnTo>
                <a:lnTo>
                  <a:pt x="4260882" y="3809950"/>
                </a:lnTo>
                <a:lnTo>
                  <a:pt x="3664017" y="3809950"/>
                </a:lnTo>
                <a:moveTo>
                  <a:pt x="3054344" y="3809950"/>
                </a:moveTo>
                <a:lnTo>
                  <a:pt x="3054344" y="4407005"/>
                </a:lnTo>
                <a:lnTo>
                  <a:pt x="3651209" y="4407005"/>
                </a:lnTo>
                <a:lnTo>
                  <a:pt x="3651209" y="4413315"/>
                </a:lnTo>
                <a:lnTo>
                  <a:pt x="3657552" y="4413315"/>
                </a:lnTo>
                <a:lnTo>
                  <a:pt x="3657552" y="4407005"/>
                </a:lnTo>
                <a:lnTo>
                  <a:pt x="3651209" y="4407005"/>
                </a:lnTo>
                <a:lnTo>
                  <a:pt x="3651209" y="3809950"/>
                </a:lnTo>
                <a:lnTo>
                  <a:pt x="3054344" y="3809950"/>
                </a:lnTo>
                <a:moveTo>
                  <a:pt x="2444793" y="3809950"/>
                </a:moveTo>
                <a:lnTo>
                  <a:pt x="2444793" y="4407005"/>
                </a:lnTo>
                <a:lnTo>
                  <a:pt x="3041658" y="4407005"/>
                </a:lnTo>
                <a:lnTo>
                  <a:pt x="3041658" y="4413315"/>
                </a:lnTo>
                <a:lnTo>
                  <a:pt x="3048001" y="4413315"/>
                </a:lnTo>
                <a:lnTo>
                  <a:pt x="3048001" y="4407005"/>
                </a:lnTo>
                <a:lnTo>
                  <a:pt x="3041658" y="4407005"/>
                </a:lnTo>
                <a:lnTo>
                  <a:pt x="3041658" y="3809950"/>
                </a:lnTo>
                <a:lnTo>
                  <a:pt x="2444793" y="3809950"/>
                </a:lnTo>
                <a:moveTo>
                  <a:pt x="1225568" y="3809950"/>
                </a:moveTo>
                <a:lnTo>
                  <a:pt x="1225568" y="4407005"/>
                </a:lnTo>
                <a:lnTo>
                  <a:pt x="1822433" y="4407005"/>
                </a:lnTo>
                <a:lnTo>
                  <a:pt x="1822433" y="4413315"/>
                </a:lnTo>
                <a:lnTo>
                  <a:pt x="1828776" y="4413315"/>
                </a:lnTo>
                <a:lnTo>
                  <a:pt x="1828776" y="4407005"/>
                </a:lnTo>
                <a:lnTo>
                  <a:pt x="1822433" y="4407005"/>
                </a:lnTo>
                <a:lnTo>
                  <a:pt x="1822433" y="3809950"/>
                </a:lnTo>
                <a:lnTo>
                  <a:pt x="1225568" y="3809950"/>
                </a:lnTo>
                <a:moveTo>
                  <a:pt x="616017" y="3809950"/>
                </a:moveTo>
                <a:lnTo>
                  <a:pt x="616017" y="4407005"/>
                </a:lnTo>
                <a:lnTo>
                  <a:pt x="1212882" y="4407005"/>
                </a:lnTo>
                <a:lnTo>
                  <a:pt x="1212882" y="4413315"/>
                </a:lnTo>
                <a:lnTo>
                  <a:pt x="1219225" y="4413315"/>
                </a:lnTo>
                <a:lnTo>
                  <a:pt x="1219225" y="4407005"/>
                </a:lnTo>
                <a:lnTo>
                  <a:pt x="1212882" y="4407005"/>
                </a:lnTo>
                <a:lnTo>
                  <a:pt x="1212882" y="3809950"/>
                </a:lnTo>
                <a:lnTo>
                  <a:pt x="616017" y="3809950"/>
                </a:lnTo>
                <a:moveTo>
                  <a:pt x="3651209" y="3802132"/>
                </a:moveTo>
                <a:lnTo>
                  <a:pt x="3651209" y="3803709"/>
                </a:lnTo>
                <a:lnTo>
                  <a:pt x="3657552" y="3803709"/>
                </a:lnTo>
                <a:lnTo>
                  <a:pt x="3657552" y="3802132"/>
                </a:lnTo>
                <a:lnTo>
                  <a:pt x="3651209" y="3802132"/>
                </a:lnTo>
                <a:moveTo>
                  <a:pt x="616017" y="3200413"/>
                </a:moveTo>
                <a:lnTo>
                  <a:pt x="616017" y="3797400"/>
                </a:lnTo>
                <a:lnTo>
                  <a:pt x="1212882" y="3797400"/>
                </a:lnTo>
                <a:lnTo>
                  <a:pt x="1212882" y="3803709"/>
                </a:lnTo>
                <a:lnTo>
                  <a:pt x="1219225" y="3803709"/>
                </a:lnTo>
                <a:lnTo>
                  <a:pt x="1219225" y="3797400"/>
                </a:lnTo>
                <a:lnTo>
                  <a:pt x="1212882" y="3797400"/>
                </a:lnTo>
                <a:lnTo>
                  <a:pt x="1212882" y="3200413"/>
                </a:lnTo>
                <a:lnTo>
                  <a:pt x="616017" y="3200413"/>
                </a:lnTo>
                <a:moveTo>
                  <a:pt x="9150345" y="3200413"/>
                </a:moveTo>
                <a:lnTo>
                  <a:pt x="9150345" y="3797400"/>
                </a:lnTo>
                <a:lnTo>
                  <a:pt x="9747210" y="3797400"/>
                </a:lnTo>
                <a:lnTo>
                  <a:pt x="9747210" y="3803709"/>
                </a:lnTo>
                <a:lnTo>
                  <a:pt x="9753554" y="3803709"/>
                </a:lnTo>
                <a:lnTo>
                  <a:pt x="9753554" y="3800486"/>
                </a:lnTo>
                <a:lnTo>
                  <a:pt x="9753554" y="3797468"/>
                </a:lnTo>
                <a:lnTo>
                  <a:pt x="9747210" y="3797468"/>
                </a:lnTo>
                <a:lnTo>
                  <a:pt x="9747210" y="3200481"/>
                </a:lnTo>
                <a:lnTo>
                  <a:pt x="9150345" y="3200413"/>
                </a:lnTo>
                <a:moveTo>
                  <a:pt x="8540794" y="3200413"/>
                </a:moveTo>
                <a:lnTo>
                  <a:pt x="8540794" y="3797400"/>
                </a:lnTo>
                <a:lnTo>
                  <a:pt x="9137659" y="3797400"/>
                </a:lnTo>
                <a:lnTo>
                  <a:pt x="9137659" y="3803709"/>
                </a:lnTo>
                <a:lnTo>
                  <a:pt x="9144002" y="3803709"/>
                </a:lnTo>
                <a:lnTo>
                  <a:pt x="9144002" y="3797400"/>
                </a:lnTo>
                <a:lnTo>
                  <a:pt x="9137659" y="3797400"/>
                </a:lnTo>
                <a:lnTo>
                  <a:pt x="9137659" y="3200413"/>
                </a:lnTo>
                <a:lnTo>
                  <a:pt x="8540794" y="3200413"/>
                </a:lnTo>
                <a:moveTo>
                  <a:pt x="7931121" y="3200413"/>
                </a:moveTo>
                <a:lnTo>
                  <a:pt x="7931121" y="3797400"/>
                </a:lnTo>
                <a:lnTo>
                  <a:pt x="8527986" y="3797400"/>
                </a:lnTo>
                <a:lnTo>
                  <a:pt x="8527986" y="3803709"/>
                </a:lnTo>
                <a:lnTo>
                  <a:pt x="8534329" y="3803709"/>
                </a:lnTo>
                <a:lnTo>
                  <a:pt x="8534329" y="3797400"/>
                </a:lnTo>
                <a:lnTo>
                  <a:pt x="8527986" y="3797400"/>
                </a:lnTo>
                <a:lnTo>
                  <a:pt x="8527986" y="3200413"/>
                </a:lnTo>
                <a:lnTo>
                  <a:pt x="7931121" y="3200413"/>
                </a:lnTo>
                <a:moveTo>
                  <a:pt x="7321569" y="3200413"/>
                </a:moveTo>
                <a:lnTo>
                  <a:pt x="7321569" y="3797400"/>
                </a:lnTo>
                <a:lnTo>
                  <a:pt x="7918434" y="3797400"/>
                </a:lnTo>
                <a:lnTo>
                  <a:pt x="7918434" y="3803709"/>
                </a:lnTo>
                <a:lnTo>
                  <a:pt x="7924778" y="3803709"/>
                </a:lnTo>
                <a:lnTo>
                  <a:pt x="7924778" y="3797400"/>
                </a:lnTo>
                <a:lnTo>
                  <a:pt x="7918434" y="3797400"/>
                </a:lnTo>
                <a:lnTo>
                  <a:pt x="7918434" y="3200413"/>
                </a:lnTo>
                <a:lnTo>
                  <a:pt x="7321569" y="3200413"/>
                </a:lnTo>
                <a:moveTo>
                  <a:pt x="6102345" y="3200413"/>
                </a:moveTo>
                <a:lnTo>
                  <a:pt x="6102345" y="3797400"/>
                </a:lnTo>
                <a:lnTo>
                  <a:pt x="6699210" y="3797400"/>
                </a:lnTo>
                <a:lnTo>
                  <a:pt x="6699210" y="3803709"/>
                </a:lnTo>
                <a:lnTo>
                  <a:pt x="6705553" y="3803709"/>
                </a:lnTo>
                <a:lnTo>
                  <a:pt x="6705553" y="3802132"/>
                </a:lnTo>
                <a:lnTo>
                  <a:pt x="6705553" y="3797400"/>
                </a:lnTo>
                <a:lnTo>
                  <a:pt x="6699210" y="3797400"/>
                </a:lnTo>
                <a:lnTo>
                  <a:pt x="6699210" y="3200413"/>
                </a:lnTo>
                <a:lnTo>
                  <a:pt x="6102345" y="3200413"/>
                </a:lnTo>
                <a:moveTo>
                  <a:pt x="5492793" y="3200413"/>
                </a:moveTo>
                <a:lnTo>
                  <a:pt x="5492793" y="3797400"/>
                </a:lnTo>
                <a:lnTo>
                  <a:pt x="6089658" y="3797400"/>
                </a:lnTo>
                <a:lnTo>
                  <a:pt x="6089658" y="3803709"/>
                </a:lnTo>
                <a:lnTo>
                  <a:pt x="6096001" y="3803709"/>
                </a:lnTo>
                <a:lnTo>
                  <a:pt x="6096001" y="3797400"/>
                </a:lnTo>
                <a:lnTo>
                  <a:pt x="6089658" y="3797400"/>
                </a:lnTo>
                <a:lnTo>
                  <a:pt x="6089658" y="3200413"/>
                </a:lnTo>
                <a:lnTo>
                  <a:pt x="5492793" y="3200413"/>
                </a:lnTo>
                <a:moveTo>
                  <a:pt x="4883120" y="3200413"/>
                </a:moveTo>
                <a:lnTo>
                  <a:pt x="4883120" y="3797400"/>
                </a:lnTo>
                <a:lnTo>
                  <a:pt x="5479985" y="3797400"/>
                </a:lnTo>
                <a:lnTo>
                  <a:pt x="5479985" y="3803709"/>
                </a:lnTo>
                <a:lnTo>
                  <a:pt x="5486328" y="3803709"/>
                </a:lnTo>
                <a:lnTo>
                  <a:pt x="5486328" y="3797400"/>
                </a:lnTo>
                <a:lnTo>
                  <a:pt x="5479985" y="3797400"/>
                </a:lnTo>
                <a:lnTo>
                  <a:pt x="5479985" y="3200413"/>
                </a:lnTo>
                <a:lnTo>
                  <a:pt x="4883120" y="3200413"/>
                </a:lnTo>
                <a:moveTo>
                  <a:pt x="4273569" y="3200413"/>
                </a:moveTo>
                <a:lnTo>
                  <a:pt x="4273569" y="3797400"/>
                </a:lnTo>
                <a:lnTo>
                  <a:pt x="4870434" y="3797400"/>
                </a:lnTo>
                <a:lnTo>
                  <a:pt x="4870434" y="3803709"/>
                </a:lnTo>
                <a:lnTo>
                  <a:pt x="4876777" y="3803709"/>
                </a:lnTo>
                <a:lnTo>
                  <a:pt x="4876777" y="3797400"/>
                </a:lnTo>
                <a:lnTo>
                  <a:pt x="4870434" y="3797400"/>
                </a:lnTo>
                <a:lnTo>
                  <a:pt x="4870434" y="3200413"/>
                </a:lnTo>
                <a:lnTo>
                  <a:pt x="4273569" y="3200413"/>
                </a:lnTo>
                <a:moveTo>
                  <a:pt x="3664017" y="3200413"/>
                </a:moveTo>
                <a:lnTo>
                  <a:pt x="3664017" y="3797400"/>
                </a:lnTo>
                <a:lnTo>
                  <a:pt x="4260882" y="3797400"/>
                </a:lnTo>
                <a:lnTo>
                  <a:pt x="4260882" y="3803709"/>
                </a:lnTo>
                <a:lnTo>
                  <a:pt x="4267225" y="3803709"/>
                </a:lnTo>
                <a:lnTo>
                  <a:pt x="4267225" y="3797400"/>
                </a:lnTo>
                <a:lnTo>
                  <a:pt x="4260882" y="3797400"/>
                </a:lnTo>
                <a:lnTo>
                  <a:pt x="4260882" y="3200413"/>
                </a:lnTo>
                <a:lnTo>
                  <a:pt x="3664017" y="3200413"/>
                </a:lnTo>
                <a:moveTo>
                  <a:pt x="2444793" y="3200413"/>
                </a:moveTo>
                <a:lnTo>
                  <a:pt x="2444793" y="3797400"/>
                </a:lnTo>
                <a:lnTo>
                  <a:pt x="3041658" y="3797400"/>
                </a:lnTo>
                <a:lnTo>
                  <a:pt x="3041658" y="3803709"/>
                </a:lnTo>
                <a:lnTo>
                  <a:pt x="3048001" y="3803709"/>
                </a:lnTo>
                <a:lnTo>
                  <a:pt x="3048001" y="3797400"/>
                </a:lnTo>
                <a:lnTo>
                  <a:pt x="3041658" y="3797400"/>
                </a:lnTo>
                <a:lnTo>
                  <a:pt x="3041658" y="3200413"/>
                </a:lnTo>
                <a:lnTo>
                  <a:pt x="2444793" y="3200413"/>
                </a:lnTo>
                <a:moveTo>
                  <a:pt x="1835119" y="3200413"/>
                </a:moveTo>
                <a:lnTo>
                  <a:pt x="1835119" y="3797400"/>
                </a:lnTo>
                <a:lnTo>
                  <a:pt x="2431984" y="3797400"/>
                </a:lnTo>
                <a:lnTo>
                  <a:pt x="2431984" y="3800417"/>
                </a:lnTo>
                <a:lnTo>
                  <a:pt x="2438327" y="3800417"/>
                </a:lnTo>
                <a:lnTo>
                  <a:pt x="2438327" y="3803640"/>
                </a:lnTo>
                <a:lnTo>
                  <a:pt x="2438327" y="3803640"/>
                </a:lnTo>
                <a:lnTo>
                  <a:pt x="2438327" y="3797331"/>
                </a:lnTo>
                <a:lnTo>
                  <a:pt x="2431984" y="3797331"/>
                </a:lnTo>
                <a:lnTo>
                  <a:pt x="2431984" y="3200344"/>
                </a:lnTo>
                <a:lnTo>
                  <a:pt x="1835119" y="3200344"/>
                </a:lnTo>
                <a:lnTo>
                  <a:pt x="1835119" y="3200413"/>
                </a:lnTo>
                <a:moveTo>
                  <a:pt x="1225568" y="3200413"/>
                </a:moveTo>
                <a:lnTo>
                  <a:pt x="1225568" y="3200413"/>
                </a:lnTo>
                <a:lnTo>
                  <a:pt x="1225568" y="3200413"/>
                </a:lnTo>
                <a:lnTo>
                  <a:pt x="1225568" y="3797400"/>
                </a:lnTo>
                <a:lnTo>
                  <a:pt x="1822433" y="3797400"/>
                </a:lnTo>
                <a:lnTo>
                  <a:pt x="1822433" y="3803709"/>
                </a:lnTo>
                <a:lnTo>
                  <a:pt x="1828776" y="3803709"/>
                </a:lnTo>
                <a:lnTo>
                  <a:pt x="1828776" y="3800486"/>
                </a:lnTo>
                <a:lnTo>
                  <a:pt x="1828776" y="3800486"/>
                </a:lnTo>
                <a:lnTo>
                  <a:pt x="1828776" y="3797468"/>
                </a:lnTo>
                <a:lnTo>
                  <a:pt x="1822433" y="3797468"/>
                </a:lnTo>
                <a:lnTo>
                  <a:pt x="1822433" y="3200481"/>
                </a:lnTo>
                <a:lnTo>
                  <a:pt x="1225568" y="3200413"/>
                </a:lnTo>
                <a:moveTo>
                  <a:pt x="11588795" y="3200413"/>
                </a:moveTo>
                <a:lnTo>
                  <a:pt x="11588795" y="3797400"/>
                </a:lnTo>
                <a:lnTo>
                  <a:pt x="12185660" y="3797400"/>
                </a:lnTo>
                <a:lnTo>
                  <a:pt x="12185660" y="3803709"/>
                </a:lnTo>
                <a:lnTo>
                  <a:pt x="12192003" y="3803709"/>
                </a:lnTo>
                <a:lnTo>
                  <a:pt x="12192003" y="3797400"/>
                </a:lnTo>
                <a:lnTo>
                  <a:pt x="12185660" y="3797400"/>
                </a:lnTo>
                <a:lnTo>
                  <a:pt x="12185660" y="3200413"/>
                </a:lnTo>
                <a:lnTo>
                  <a:pt x="11588795" y="3200413"/>
                </a:lnTo>
                <a:moveTo>
                  <a:pt x="10979121" y="3200413"/>
                </a:moveTo>
                <a:lnTo>
                  <a:pt x="10979121" y="3797400"/>
                </a:lnTo>
                <a:lnTo>
                  <a:pt x="11575986" y="3797400"/>
                </a:lnTo>
                <a:lnTo>
                  <a:pt x="11575986" y="3803709"/>
                </a:lnTo>
                <a:lnTo>
                  <a:pt x="11582330" y="3803709"/>
                </a:lnTo>
                <a:lnTo>
                  <a:pt x="11582330" y="3797400"/>
                </a:lnTo>
                <a:lnTo>
                  <a:pt x="11575986" y="3797400"/>
                </a:lnTo>
                <a:lnTo>
                  <a:pt x="11575986" y="3200413"/>
                </a:lnTo>
                <a:lnTo>
                  <a:pt x="10979121" y="3200413"/>
                </a:lnTo>
                <a:moveTo>
                  <a:pt x="10369570" y="3200413"/>
                </a:moveTo>
                <a:lnTo>
                  <a:pt x="10369570" y="3797400"/>
                </a:lnTo>
                <a:lnTo>
                  <a:pt x="10966435" y="3797400"/>
                </a:lnTo>
                <a:lnTo>
                  <a:pt x="10966435" y="3803709"/>
                </a:lnTo>
                <a:lnTo>
                  <a:pt x="10972778" y="3803709"/>
                </a:lnTo>
                <a:lnTo>
                  <a:pt x="10972778" y="3797400"/>
                </a:lnTo>
                <a:lnTo>
                  <a:pt x="10966435" y="3797400"/>
                </a:lnTo>
                <a:lnTo>
                  <a:pt x="10966435" y="3200413"/>
                </a:lnTo>
                <a:lnTo>
                  <a:pt x="10369570" y="3200413"/>
                </a:lnTo>
                <a:moveTo>
                  <a:pt x="9759897" y="3200413"/>
                </a:moveTo>
                <a:lnTo>
                  <a:pt x="9759897" y="3200413"/>
                </a:lnTo>
                <a:lnTo>
                  <a:pt x="9759897" y="3797400"/>
                </a:lnTo>
                <a:lnTo>
                  <a:pt x="10356762" y="3797400"/>
                </a:lnTo>
                <a:lnTo>
                  <a:pt x="10356762" y="3800417"/>
                </a:lnTo>
                <a:lnTo>
                  <a:pt x="10363105" y="3800417"/>
                </a:lnTo>
                <a:lnTo>
                  <a:pt x="10363105" y="3797400"/>
                </a:lnTo>
                <a:lnTo>
                  <a:pt x="10356762" y="3797400"/>
                </a:lnTo>
                <a:lnTo>
                  <a:pt x="10356762" y="3200413"/>
                </a:lnTo>
                <a:lnTo>
                  <a:pt x="9759897" y="3200413"/>
                </a:lnTo>
                <a:moveTo>
                  <a:pt x="11575986" y="3192526"/>
                </a:moveTo>
                <a:lnTo>
                  <a:pt x="11575986" y="3193966"/>
                </a:lnTo>
                <a:lnTo>
                  <a:pt x="11582330" y="3193966"/>
                </a:lnTo>
                <a:lnTo>
                  <a:pt x="11582330" y="3192526"/>
                </a:lnTo>
                <a:lnTo>
                  <a:pt x="11575986" y="3192526"/>
                </a:lnTo>
                <a:moveTo>
                  <a:pt x="4273569" y="2590807"/>
                </a:moveTo>
                <a:lnTo>
                  <a:pt x="4273569" y="3187657"/>
                </a:lnTo>
                <a:lnTo>
                  <a:pt x="4870434" y="3187657"/>
                </a:lnTo>
                <a:lnTo>
                  <a:pt x="4870434" y="3194035"/>
                </a:lnTo>
                <a:lnTo>
                  <a:pt x="4876777" y="3194035"/>
                </a:lnTo>
                <a:lnTo>
                  <a:pt x="4876777" y="3192595"/>
                </a:lnTo>
                <a:lnTo>
                  <a:pt x="4876777" y="3187657"/>
                </a:lnTo>
                <a:lnTo>
                  <a:pt x="4870434" y="3187657"/>
                </a:lnTo>
                <a:lnTo>
                  <a:pt x="4870434" y="2590807"/>
                </a:lnTo>
                <a:lnTo>
                  <a:pt x="4273569" y="2590807"/>
                </a:lnTo>
                <a:moveTo>
                  <a:pt x="3664017" y="2590807"/>
                </a:moveTo>
                <a:lnTo>
                  <a:pt x="3664017" y="3187657"/>
                </a:lnTo>
                <a:lnTo>
                  <a:pt x="4260882" y="3187657"/>
                </a:lnTo>
                <a:lnTo>
                  <a:pt x="4260882" y="3194035"/>
                </a:lnTo>
                <a:lnTo>
                  <a:pt x="4267225" y="3194035"/>
                </a:lnTo>
                <a:lnTo>
                  <a:pt x="4267225" y="3187657"/>
                </a:lnTo>
                <a:lnTo>
                  <a:pt x="4260882" y="3187657"/>
                </a:lnTo>
                <a:lnTo>
                  <a:pt x="4260882" y="2590807"/>
                </a:lnTo>
                <a:lnTo>
                  <a:pt x="3664017" y="2590807"/>
                </a:lnTo>
                <a:moveTo>
                  <a:pt x="3054344" y="2590807"/>
                </a:moveTo>
                <a:lnTo>
                  <a:pt x="3054344" y="3187657"/>
                </a:lnTo>
                <a:lnTo>
                  <a:pt x="3651209" y="3187657"/>
                </a:lnTo>
                <a:lnTo>
                  <a:pt x="3651209" y="3190880"/>
                </a:lnTo>
                <a:lnTo>
                  <a:pt x="3657552" y="3190880"/>
                </a:lnTo>
                <a:lnTo>
                  <a:pt x="3657552" y="3194035"/>
                </a:lnTo>
                <a:lnTo>
                  <a:pt x="3657552" y="3194035"/>
                </a:lnTo>
                <a:lnTo>
                  <a:pt x="3657552" y="3187657"/>
                </a:lnTo>
                <a:lnTo>
                  <a:pt x="3651209" y="3187657"/>
                </a:lnTo>
                <a:lnTo>
                  <a:pt x="3651209" y="2590807"/>
                </a:lnTo>
                <a:lnTo>
                  <a:pt x="3054344" y="2590807"/>
                </a:lnTo>
                <a:moveTo>
                  <a:pt x="2444793" y="2590807"/>
                </a:moveTo>
                <a:lnTo>
                  <a:pt x="2444793" y="3187657"/>
                </a:lnTo>
                <a:lnTo>
                  <a:pt x="3041658" y="3187657"/>
                </a:lnTo>
                <a:lnTo>
                  <a:pt x="3041658" y="3194035"/>
                </a:lnTo>
                <a:lnTo>
                  <a:pt x="3048001" y="3194035"/>
                </a:lnTo>
                <a:lnTo>
                  <a:pt x="3048001" y="3190880"/>
                </a:lnTo>
                <a:lnTo>
                  <a:pt x="3048001" y="3190880"/>
                </a:lnTo>
                <a:lnTo>
                  <a:pt x="3048001" y="3187657"/>
                </a:lnTo>
                <a:lnTo>
                  <a:pt x="3041658" y="3187657"/>
                </a:lnTo>
                <a:lnTo>
                  <a:pt x="3041658" y="2590807"/>
                </a:lnTo>
                <a:lnTo>
                  <a:pt x="2444793" y="2590807"/>
                </a:lnTo>
                <a:moveTo>
                  <a:pt x="1835119" y="2590807"/>
                </a:moveTo>
                <a:lnTo>
                  <a:pt x="1835119" y="3187657"/>
                </a:lnTo>
                <a:lnTo>
                  <a:pt x="2431984" y="3187657"/>
                </a:lnTo>
                <a:lnTo>
                  <a:pt x="2431984" y="3194035"/>
                </a:lnTo>
                <a:lnTo>
                  <a:pt x="2438327" y="3194035"/>
                </a:lnTo>
                <a:lnTo>
                  <a:pt x="2438327" y="3187657"/>
                </a:lnTo>
                <a:lnTo>
                  <a:pt x="2431984" y="3187657"/>
                </a:lnTo>
                <a:lnTo>
                  <a:pt x="2431984" y="2590807"/>
                </a:lnTo>
                <a:lnTo>
                  <a:pt x="1835119" y="2590807"/>
                </a:lnTo>
                <a:moveTo>
                  <a:pt x="1225568" y="2590807"/>
                </a:moveTo>
                <a:lnTo>
                  <a:pt x="1225568" y="3187657"/>
                </a:lnTo>
                <a:lnTo>
                  <a:pt x="1822433" y="3187657"/>
                </a:lnTo>
                <a:lnTo>
                  <a:pt x="1822433" y="3194035"/>
                </a:lnTo>
                <a:lnTo>
                  <a:pt x="1828776" y="3194035"/>
                </a:lnTo>
                <a:lnTo>
                  <a:pt x="1828776" y="3187657"/>
                </a:lnTo>
                <a:lnTo>
                  <a:pt x="1822433" y="3187657"/>
                </a:lnTo>
                <a:lnTo>
                  <a:pt x="1822433" y="2590807"/>
                </a:lnTo>
                <a:lnTo>
                  <a:pt x="1225568" y="2590807"/>
                </a:lnTo>
                <a:moveTo>
                  <a:pt x="616017" y="2590807"/>
                </a:moveTo>
                <a:lnTo>
                  <a:pt x="616017" y="2590807"/>
                </a:lnTo>
                <a:lnTo>
                  <a:pt x="616017" y="2590807"/>
                </a:lnTo>
                <a:lnTo>
                  <a:pt x="616017" y="3187657"/>
                </a:lnTo>
                <a:lnTo>
                  <a:pt x="1212882" y="3187657"/>
                </a:lnTo>
                <a:lnTo>
                  <a:pt x="1212882" y="3194035"/>
                </a:lnTo>
                <a:lnTo>
                  <a:pt x="1219225" y="3194035"/>
                </a:lnTo>
                <a:lnTo>
                  <a:pt x="1219225" y="3187657"/>
                </a:lnTo>
                <a:lnTo>
                  <a:pt x="1212882" y="3187657"/>
                </a:lnTo>
                <a:lnTo>
                  <a:pt x="1212882" y="2590807"/>
                </a:lnTo>
                <a:lnTo>
                  <a:pt x="616017" y="2590807"/>
                </a:lnTo>
                <a:moveTo>
                  <a:pt x="10369570" y="2590807"/>
                </a:moveTo>
                <a:lnTo>
                  <a:pt x="10369570" y="3187657"/>
                </a:lnTo>
                <a:lnTo>
                  <a:pt x="10966435" y="3187657"/>
                </a:lnTo>
                <a:lnTo>
                  <a:pt x="10966435" y="3194035"/>
                </a:lnTo>
                <a:lnTo>
                  <a:pt x="10972778" y="3194035"/>
                </a:lnTo>
                <a:lnTo>
                  <a:pt x="10972778" y="3192595"/>
                </a:lnTo>
                <a:lnTo>
                  <a:pt x="10972778" y="3187657"/>
                </a:lnTo>
                <a:lnTo>
                  <a:pt x="10966435" y="3187657"/>
                </a:lnTo>
                <a:lnTo>
                  <a:pt x="10966435" y="2590807"/>
                </a:lnTo>
                <a:lnTo>
                  <a:pt x="10369570" y="2590807"/>
                </a:lnTo>
                <a:moveTo>
                  <a:pt x="9759897" y="2590807"/>
                </a:moveTo>
                <a:lnTo>
                  <a:pt x="9759897" y="3187657"/>
                </a:lnTo>
                <a:lnTo>
                  <a:pt x="10356762" y="3187657"/>
                </a:lnTo>
                <a:lnTo>
                  <a:pt x="10356762" y="3194035"/>
                </a:lnTo>
                <a:lnTo>
                  <a:pt x="10363105" y="3194035"/>
                </a:lnTo>
                <a:lnTo>
                  <a:pt x="10363105" y="3187657"/>
                </a:lnTo>
                <a:lnTo>
                  <a:pt x="10356762" y="3187657"/>
                </a:lnTo>
                <a:lnTo>
                  <a:pt x="10356762" y="2590807"/>
                </a:lnTo>
                <a:lnTo>
                  <a:pt x="9759897" y="2590807"/>
                </a:lnTo>
                <a:moveTo>
                  <a:pt x="9150345" y="2590807"/>
                </a:moveTo>
                <a:lnTo>
                  <a:pt x="9150345" y="3187657"/>
                </a:lnTo>
                <a:lnTo>
                  <a:pt x="9747210" y="3187657"/>
                </a:lnTo>
                <a:lnTo>
                  <a:pt x="9747210" y="3194035"/>
                </a:lnTo>
                <a:lnTo>
                  <a:pt x="9753554" y="3194035"/>
                </a:lnTo>
                <a:lnTo>
                  <a:pt x="9753554" y="3187657"/>
                </a:lnTo>
                <a:lnTo>
                  <a:pt x="9747210" y="3187657"/>
                </a:lnTo>
                <a:lnTo>
                  <a:pt x="9747210" y="2590807"/>
                </a:lnTo>
                <a:lnTo>
                  <a:pt x="9150345" y="2590807"/>
                </a:lnTo>
                <a:moveTo>
                  <a:pt x="8540794" y="2590807"/>
                </a:moveTo>
                <a:lnTo>
                  <a:pt x="8540794" y="3187657"/>
                </a:lnTo>
                <a:lnTo>
                  <a:pt x="9137659" y="3187657"/>
                </a:lnTo>
                <a:lnTo>
                  <a:pt x="9137659" y="3194035"/>
                </a:lnTo>
                <a:lnTo>
                  <a:pt x="9144002" y="3194035"/>
                </a:lnTo>
                <a:lnTo>
                  <a:pt x="9144002" y="3187657"/>
                </a:lnTo>
                <a:lnTo>
                  <a:pt x="9137659" y="3187657"/>
                </a:lnTo>
                <a:lnTo>
                  <a:pt x="9137659" y="2590807"/>
                </a:lnTo>
                <a:lnTo>
                  <a:pt x="8540794" y="2590807"/>
                </a:lnTo>
                <a:moveTo>
                  <a:pt x="7931121" y="2590807"/>
                </a:moveTo>
                <a:lnTo>
                  <a:pt x="7931121" y="3187657"/>
                </a:lnTo>
                <a:lnTo>
                  <a:pt x="8527986" y="3187657"/>
                </a:lnTo>
                <a:lnTo>
                  <a:pt x="8527986" y="3194035"/>
                </a:lnTo>
                <a:lnTo>
                  <a:pt x="8534329" y="3194035"/>
                </a:lnTo>
                <a:lnTo>
                  <a:pt x="8534329" y="3187657"/>
                </a:lnTo>
                <a:lnTo>
                  <a:pt x="8527986" y="3187657"/>
                </a:lnTo>
                <a:lnTo>
                  <a:pt x="8527986" y="2590807"/>
                </a:lnTo>
                <a:lnTo>
                  <a:pt x="7931121" y="2590807"/>
                </a:lnTo>
                <a:moveTo>
                  <a:pt x="7321569" y="2590807"/>
                </a:moveTo>
                <a:lnTo>
                  <a:pt x="7321569" y="3187657"/>
                </a:lnTo>
                <a:lnTo>
                  <a:pt x="7918434" y="3187657"/>
                </a:lnTo>
                <a:lnTo>
                  <a:pt x="7918434" y="3194035"/>
                </a:lnTo>
                <a:lnTo>
                  <a:pt x="7924778" y="3194035"/>
                </a:lnTo>
                <a:lnTo>
                  <a:pt x="7924778" y="3187657"/>
                </a:lnTo>
                <a:lnTo>
                  <a:pt x="7918434" y="3187657"/>
                </a:lnTo>
                <a:lnTo>
                  <a:pt x="7918434" y="2590807"/>
                </a:lnTo>
                <a:lnTo>
                  <a:pt x="7321569" y="2590807"/>
                </a:lnTo>
                <a:moveTo>
                  <a:pt x="6711896" y="2590807"/>
                </a:moveTo>
                <a:lnTo>
                  <a:pt x="6711896" y="3187657"/>
                </a:lnTo>
                <a:lnTo>
                  <a:pt x="7308761" y="3187657"/>
                </a:lnTo>
                <a:lnTo>
                  <a:pt x="7308761" y="3190880"/>
                </a:lnTo>
                <a:lnTo>
                  <a:pt x="7315104" y="3190880"/>
                </a:lnTo>
                <a:lnTo>
                  <a:pt x="7315104" y="3187657"/>
                </a:lnTo>
                <a:lnTo>
                  <a:pt x="7308761" y="3187657"/>
                </a:lnTo>
                <a:lnTo>
                  <a:pt x="7308761" y="2590807"/>
                </a:lnTo>
                <a:lnTo>
                  <a:pt x="6711896" y="2590807"/>
                </a:lnTo>
                <a:moveTo>
                  <a:pt x="6102345" y="2590807"/>
                </a:moveTo>
                <a:lnTo>
                  <a:pt x="6102345" y="3187657"/>
                </a:lnTo>
                <a:lnTo>
                  <a:pt x="6699210" y="3187657"/>
                </a:lnTo>
                <a:lnTo>
                  <a:pt x="6699210" y="3194035"/>
                </a:lnTo>
                <a:lnTo>
                  <a:pt x="6705553" y="3194035"/>
                </a:lnTo>
                <a:lnTo>
                  <a:pt x="6705553" y="3190880"/>
                </a:lnTo>
                <a:lnTo>
                  <a:pt x="6705553" y="3187657"/>
                </a:lnTo>
                <a:lnTo>
                  <a:pt x="6699210" y="3187657"/>
                </a:lnTo>
                <a:lnTo>
                  <a:pt x="6699210" y="2590807"/>
                </a:lnTo>
                <a:lnTo>
                  <a:pt x="6102345" y="2590807"/>
                </a:lnTo>
                <a:moveTo>
                  <a:pt x="5492793" y="2590807"/>
                </a:moveTo>
                <a:lnTo>
                  <a:pt x="5492793" y="3187657"/>
                </a:lnTo>
                <a:lnTo>
                  <a:pt x="6089658" y="3187657"/>
                </a:lnTo>
                <a:lnTo>
                  <a:pt x="6089658" y="3194035"/>
                </a:lnTo>
                <a:lnTo>
                  <a:pt x="6096001" y="3194035"/>
                </a:lnTo>
                <a:lnTo>
                  <a:pt x="6096001" y="3187657"/>
                </a:lnTo>
                <a:lnTo>
                  <a:pt x="6089658" y="3187657"/>
                </a:lnTo>
                <a:lnTo>
                  <a:pt x="6089658" y="2590807"/>
                </a:lnTo>
                <a:lnTo>
                  <a:pt x="5492793" y="2590807"/>
                </a:lnTo>
                <a:moveTo>
                  <a:pt x="11588795" y="2590807"/>
                </a:moveTo>
                <a:lnTo>
                  <a:pt x="11588795" y="3187657"/>
                </a:lnTo>
                <a:lnTo>
                  <a:pt x="12185660" y="3187657"/>
                </a:lnTo>
                <a:lnTo>
                  <a:pt x="12185660" y="3194035"/>
                </a:lnTo>
                <a:lnTo>
                  <a:pt x="12192003" y="3194035"/>
                </a:lnTo>
                <a:lnTo>
                  <a:pt x="12192003" y="3187657"/>
                </a:lnTo>
                <a:lnTo>
                  <a:pt x="12185660" y="3187657"/>
                </a:lnTo>
                <a:lnTo>
                  <a:pt x="12185660" y="2590807"/>
                </a:lnTo>
                <a:lnTo>
                  <a:pt x="11588795" y="2590807"/>
                </a:lnTo>
                <a:moveTo>
                  <a:pt x="616017" y="1981201"/>
                </a:moveTo>
                <a:lnTo>
                  <a:pt x="616017" y="2578257"/>
                </a:lnTo>
                <a:lnTo>
                  <a:pt x="1212882" y="2578257"/>
                </a:lnTo>
                <a:lnTo>
                  <a:pt x="1212882" y="2581274"/>
                </a:lnTo>
                <a:lnTo>
                  <a:pt x="1219225" y="2581274"/>
                </a:lnTo>
                <a:lnTo>
                  <a:pt x="1219225" y="2578257"/>
                </a:lnTo>
                <a:lnTo>
                  <a:pt x="1212882" y="2578257"/>
                </a:lnTo>
                <a:lnTo>
                  <a:pt x="1212882" y="1981201"/>
                </a:lnTo>
                <a:lnTo>
                  <a:pt x="616017" y="1981201"/>
                </a:lnTo>
                <a:moveTo>
                  <a:pt x="1835119" y="1981201"/>
                </a:moveTo>
                <a:lnTo>
                  <a:pt x="1835119" y="2578257"/>
                </a:lnTo>
                <a:lnTo>
                  <a:pt x="2431984" y="2578257"/>
                </a:lnTo>
                <a:lnTo>
                  <a:pt x="2431984" y="2581274"/>
                </a:lnTo>
                <a:lnTo>
                  <a:pt x="2438327" y="2581274"/>
                </a:lnTo>
                <a:lnTo>
                  <a:pt x="2438327" y="2578257"/>
                </a:lnTo>
                <a:lnTo>
                  <a:pt x="2431984" y="2578257"/>
                </a:lnTo>
                <a:lnTo>
                  <a:pt x="2431984" y="1981201"/>
                </a:lnTo>
                <a:lnTo>
                  <a:pt x="1835119" y="1981201"/>
                </a:lnTo>
                <a:moveTo>
                  <a:pt x="3664017" y="1981201"/>
                </a:moveTo>
                <a:lnTo>
                  <a:pt x="3664017" y="2575102"/>
                </a:lnTo>
                <a:lnTo>
                  <a:pt x="4260882" y="2575102"/>
                </a:lnTo>
                <a:lnTo>
                  <a:pt x="4260882" y="2581274"/>
                </a:lnTo>
                <a:lnTo>
                  <a:pt x="4267225" y="2581274"/>
                </a:lnTo>
                <a:lnTo>
                  <a:pt x="4267225" y="2575102"/>
                </a:lnTo>
                <a:lnTo>
                  <a:pt x="4260882" y="2575102"/>
                </a:lnTo>
                <a:lnTo>
                  <a:pt x="4260882" y="1981201"/>
                </a:lnTo>
                <a:lnTo>
                  <a:pt x="3664017" y="1981201"/>
                </a:lnTo>
                <a:moveTo>
                  <a:pt x="3054344" y="1981201"/>
                </a:moveTo>
                <a:lnTo>
                  <a:pt x="3054344" y="2578257"/>
                </a:lnTo>
                <a:lnTo>
                  <a:pt x="3651209" y="2578257"/>
                </a:lnTo>
                <a:lnTo>
                  <a:pt x="3651209" y="2581274"/>
                </a:lnTo>
                <a:lnTo>
                  <a:pt x="3657552" y="2581274"/>
                </a:lnTo>
                <a:lnTo>
                  <a:pt x="3657552" y="2578257"/>
                </a:lnTo>
                <a:lnTo>
                  <a:pt x="3651209" y="2578257"/>
                </a:lnTo>
                <a:lnTo>
                  <a:pt x="3651209" y="1981201"/>
                </a:lnTo>
                <a:lnTo>
                  <a:pt x="3054344" y="1981201"/>
                </a:lnTo>
                <a:moveTo>
                  <a:pt x="2444793" y="1981201"/>
                </a:moveTo>
                <a:lnTo>
                  <a:pt x="2444793" y="1981201"/>
                </a:lnTo>
                <a:lnTo>
                  <a:pt x="2444793" y="1981201"/>
                </a:lnTo>
                <a:lnTo>
                  <a:pt x="2444793" y="2578257"/>
                </a:lnTo>
                <a:lnTo>
                  <a:pt x="3041658" y="2578257"/>
                </a:lnTo>
                <a:lnTo>
                  <a:pt x="3041658" y="2581274"/>
                </a:lnTo>
                <a:lnTo>
                  <a:pt x="3048001" y="2581274"/>
                </a:lnTo>
                <a:lnTo>
                  <a:pt x="3048001" y="2578257"/>
                </a:lnTo>
                <a:lnTo>
                  <a:pt x="3041658" y="2578257"/>
                </a:lnTo>
                <a:lnTo>
                  <a:pt x="3041658" y="1981201"/>
                </a:lnTo>
                <a:lnTo>
                  <a:pt x="2444793" y="1981201"/>
                </a:lnTo>
                <a:moveTo>
                  <a:pt x="4273569" y="1981201"/>
                </a:moveTo>
                <a:lnTo>
                  <a:pt x="4273569" y="1981201"/>
                </a:lnTo>
                <a:lnTo>
                  <a:pt x="4273569" y="1981201"/>
                </a:lnTo>
                <a:lnTo>
                  <a:pt x="4273569" y="2575102"/>
                </a:lnTo>
                <a:lnTo>
                  <a:pt x="4870434" y="2575102"/>
                </a:lnTo>
                <a:lnTo>
                  <a:pt x="4870434" y="2581274"/>
                </a:lnTo>
                <a:lnTo>
                  <a:pt x="4876777" y="2581274"/>
                </a:lnTo>
                <a:lnTo>
                  <a:pt x="4876777" y="2575102"/>
                </a:lnTo>
                <a:lnTo>
                  <a:pt x="4870434" y="2575102"/>
                </a:lnTo>
                <a:lnTo>
                  <a:pt x="4870434" y="1981201"/>
                </a:lnTo>
                <a:lnTo>
                  <a:pt x="4273569" y="1981201"/>
                </a:lnTo>
                <a:moveTo>
                  <a:pt x="5492793" y="1981201"/>
                </a:moveTo>
                <a:lnTo>
                  <a:pt x="5492793" y="2575102"/>
                </a:lnTo>
                <a:lnTo>
                  <a:pt x="6089658" y="2575102"/>
                </a:lnTo>
                <a:lnTo>
                  <a:pt x="6089658" y="2581274"/>
                </a:lnTo>
                <a:lnTo>
                  <a:pt x="6096001" y="2581274"/>
                </a:lnTo>
                <a:lnTo>
                  <a:pt x="6096001" y="2575102"/>
                </a:lnTo>
                <a:lnTo>
                  <a:pt x="6089658" y="2575102"/>
                </a:lnTo>
                <a:lnTo>
                  <a:pt x="6089658" y="1981201"/>
                </a:lnTo>
                <a:lnTo>
                  <a:pt x="5492793" y="1981201"/>
                </a:lnTo>
                <a:moveTo>
                  <a:pt x="4883120" y="1981201"/>
                </a:moveTo>
                <a:lnTo>
                  <a:pt x="4883120" y="1981201"/>
                </a:lnTo>
                <a:lnTo>
                  <a:pt x="4883120" y="2575102"/>
                </a:lnTo>
                <a:lnTo>
                  <a:pt x="5479985" y="2575102"/>
                </a:lnTo>
                <a:lnTo>
                  <a:pt x="5479985" y="2581274"/>
                </a:lnTo>
                <a:lnTo>
                  <a:pt x="5486328" y="2581274"/>
                </a:lnTo>
                <a:lnTo>
                  <a:pt x="5486328" y="2581274"/>
                </a:lnTo>
                <a:lnTo>
                  <a:pt x="5486328" y="2575102"/>
                </a:lnTo>
                <a:lnTo>
                  <a:pt x="5479985" y="2575102"/>
                </a:lnTo>
                <a:lnTo>
                  <a:pt x="5479985" y="1981201"/>
                </a:lnTo>
                <a:lnTo>
                  <a:pt x="4883120" y="1981201"/>
                </a:lnTo>
                <a:moveTo>
                  <a:pt x="6711896" y="1981201"/>
                </a:moveTo>
                <a:lnTo>
                  <a:pt x="6711896" y="2575102"/>
                </a:lnTo>
                <a:lnTo>
                  <a:pt x="7308761" y="2575102"/>
                </a:lnTo>
                <a:lnTo>
                  <a:pt x="7308761" y="2581274"/>
                </a:lnTo>
                <a:lnTo>
                  <a:pt x="7315104" y="2581274"/>
                </a:lnTo>
                <a:lnTo>
                  <a:pt x="7315104" y="2575102"/>
                </a:lnTo>
                <a:lnTo>
                  <a:pt x="7308761" y="2575102"/>
                </a:lnTo>
                <a:lnTo>
                  <a:pt x="7308761" y="1981201"/>
                </a:lnTo>
                <a:lnTo>
                  <a:pt x="6711896" y="1981201"/>
                </a:lnTo>
                <a:moveTo>
                  <a:pt x="6102345" y="1981201"/>
                </a:moveTo>
                <a:lnTo>
                  <a:pt x="6102345" y="1981201"/>
                </a:lnTo>
                <a:lnTo>
                  <a:pt x="6102345" y="2575102"/>
                </a:lnTo>
                <a:lnTo>
                  <a:pt x="6699210" y="2575102"/>
                </a:lnTo>
                <a:lnTo>
                  <a:pt x="6699210" y="2581274"/>
                </a:lnTo>
                <a:lnTo>
                  <a:pt x="6705553" y="2581274"/>
                </a:lnTo>
                <a:lnTo>
                  <a:pt x="6705553" y="2575102"/>
                </a:lnTo>
                <a:lnTo>
                  <a:pt x="6699210" y="2575102"/>
                </a:lnTo>
                <a:lnTo>
                  <a:pt x="6699210" y="1981201"/>
                </a:lnTo>
                <a:lnTo>
                  <a:pt x="6102345" y="1981201"/>
                </a:lnTo>
                <a:moveTo>
                  <a:pt x="7931121" y="1981201"/>
                </a:moveTo>
                <a:lnTo>
                  <a:pt x="7931121" y="2575102"/>
                </a:lnTo>
                <a:lnTo>
                  <a:pt x="8527986" y="2575102"/>
                </a:lnTo>
                <a:lnTo>
                  <a:pt x="8527986" y="2581274"/>
                </a:lnTo>
                <a:lnTo>
                  <a:pt x="8534329" y="2581274"/>
                </a:lnTo>
                <a:lnTo>
                  <a:pt x="8534329" y="2575102"/>
                </a:lnTo>
                <a:lnTo>
                  <a:pt x="8527986" y="2575102"/>
                </a:lnTo>
                <a:lnTo>
                  <a:pt x="8527986" y="1981201"/>
                </a:lnTo>
                <a:lnTo>
                  <a:pt x="7931121" y="1981201"/>
                </a:lnTo>
                <a:moveTo>
                  <a:pt x="7321569" y="1981201"/>
                </a:moveTo>
                <a:lnTo>
                  <a:pt x="7321569" y="1981201"/>
                </a:lnTo>
                <a:lnTo>
                  <a:pt x="7321569" y="2575102"/>
                </a:lnTo>
                <a:lnTo>
                  <a:pt x="7918434" y="2575102"/>
                </a:lnTo>
                <a:lnTo>
                  <a:pt x="7918434" y="2581274"/>
                </a:lnTo>
                <a:lnTo>
                  <a:pt x="7924778" y="2581274"/>
                </a:lnTo>
                <a:lnTo>
                  <a:pt x="7924778" y="2575102"/>
                </a:lnTo>
                <a:lnTo>
                  <a:pt x="7918434" y="2575102"/>
                </a:lnTo>
                <a:lnTo>
                  <a:pt x="7918434" y="1981201"/>
                </a:lnTo>
                <a:lnTo>
                  <a:pt x="7321569" y="1981201"/>
                </a:lnTo>
                <a:moveTo>
                  <a:pt x="9759897" y="1981201"/>
                </a:moveTo>
                <a:lnTo>
                  <a:pt x="9759897" y="2575102"/>
                </a:lnTo>
                <a:lnTo>
                  <a:pt x="10356762" y="2575102"/>
                </a:lnTo>
                <a:lnTo>
                  <a:pt x="10356762" y="2581274"/>
                </a:lnTo>
                <a:lnTo>
                  <a:pt x="10363105" y="2581274"/>
                </a:lnTo>
                <a:lnTo>
                  <a:pt x="10363105" y="2575102"/>
                </a:lnTo>
                <a:lnTo>
                  <a:pt x="10356762" y="2575102"/>
                </a:lnTo>
                <a:lnTo>
                  <a:pt x="10356762" y="1981201"/>
                </a:lnTo>
                <a:lnTo>
                  <a:pt x="9759897" y="1981201"/>
                </a:lnTo>
                <a:moveTo>
                  <a:pt x="9150345" y="1981201"/>
                </a:moveTo>
                <a:lnTo>
                  <a:pt x="9150345" y="2575102"/>
                </a:lnTo>
                <a:lnTo>
                  <a:pt x="9747210" y="2575102"/>
                </a:lnTo>
                <a:lnTo>
                  <a:pt x="9747210" y="2581274"/>
                </a:lnTo>
                <a:lnTo>
                  <a:pt x="9753554" y="2581274"/>
                </a:lnTo>
                <a:lnTo>
                  <a:pt x="9753554" y="2575102"/>
                </a:lnTo>
                <a:lnTo>
                  <a:pt x="9747210" y="2575102"/>
                </a:lnTo>
                <a:lnTo>
                  <a:pt x="9747210" y="1981201"/>
                </a:lnTo>
                <a:lnTo>
                  <a:pt x="9150345" y="1981201"/>
                </a:lnTo>
                <a:moveTo>
                  <a:pt x="10979121" y="1981201"/>
                </a:moveTo>
                <a:lnTo>
                  <a:pt x="10979121" y="2575102"/>
                </a:lnTo>
                <a:lnTo>
                  <a:pt x="11575986" y="2575102"/>
                </a:lnTo>
                <a:lnTo>
                  <a:pt x="11575986" y="2581274"/>
                </a:lnTo>
                <a:lnTo>
                  <a:pt x="11582330" y="2581274"/>
                </a:lnTo>
                <a:lnTo>
                  <a:pt x="11582330" y="2575102"/>
                </a:lnTo>
                <a:lnTo>
                  <a:pt x="11575986" y="2575102"/>
                </a:lnTo>
                <a:lnTo>
                  <a:pt x="11575986" y="1981201"/>
                </a:lnTo>
                <a:lnTo>
                  <a:pt x="10979121" y="1981201"/>
                </a:lnTo>
                <a:moveTo>
                  <a:pt x="10369570" y="1981201"/>
                </a:moveTo>
                <a:lnTo>
                  <a:pt x="10369570" y="1981201"/>
                </a:lnTo>
                <a:lnTo>
                  <a:pt x="10369570" y="2575102"/>
                </a:lnTo>
                <a:lnTo>
                  <a:pt x="10966435" y="2575102"/>
                </a:lnTo>
                <a:lnTo>
                  <a:pt x="10966435" y="2581274"/>
                </a:lnTo>
                <a:lnTo>
                  <a:pt x="10972778" y="2581274"/>
                </a:lnTo>
                <a:lnTo>
                  <a:pt x="10972778" y="2575102"/>
                </a:lnTo>
                <a:lnTo>
                  <a:pt x="10966435" y="2575102"/>
                </a:lnTo>
                <a:lnTo>
                  <a:pt x="10966435" y="1981201"/>
                </a:lnTo>
                <a:lnTo>
                  <a:pt x="10369570" y="1981201"/>
                </a:lnTo>
                <a:moveTo>
                  <a:pt x="11588795" y="1981201"/>
                </a:moveTo>
                <a:lnTo>
                  <a:pt x="11588795" y="1981201"/>
                </a:lnTo>
                <a:lnTo>
                  <a:pt x="11588795" y="2575102"/>
                </a:lnTo>
                <a:lnTo>
                  <a:pt x="12185660" y="2575102"/>
                </a:lnTo>
                <a:lnTo>
                  <a:pt x="12185660" y="2581274"/>
                </a:lnTo>
                <a:lnTo>
                  <a:pt x="12192003" y="2581274"/>
                </a:lnTo>
                <a:lnTo>
                  <a:pt x="12192003" y="2575102"/>
                </a:lnTo>
                <a:lnTo>
                  <a:pt x="12185660" y="2575102"/>
                </a:lnTo>
                <a:lnTo>
                  <a:pt x="12185660" y="1981201"/>
                </a:lnTo>
                <a:lnTo>
                  <a:pt x="11588795" y="1981201"/>
                </a:lnTo>
                <a:moveTo>
                  <a:pt x="616017" y="1371596"/>
                </a:moveTo>
                <a:lnTo>
                  <a:pt x="616017" y="1968445"/>
                </a:lnTo>
                <a:lnTo>
                  <a:pt x="1212882" y="1968445"/>
                </a:lnTo>
                <a:lnTo>
                  <a:pt x="1212882" y="1974823"/>
                </a:lnTo>
                <a:lnTo>
                  <a:pt x="1219225" y="1974823"/>
                </a:lnTo>
                <a:lnTo>
                  <a:pt x="1219225" y="1971669"/>
                </a:lnTo>
                <a:lnTo>
                  <a:pt x="1219225" y="1971669"/>
                </a:lnTo>
                <a:lnTo>
                  <a:pt x="1219225" y="1968445"/>
                </a:lnTo>
                <a:lnTo>
                  <a:pt x="1212882" y="1968445"/>
                </a:lnTo>
                <a:lnTo>
                  <a:pt x="1212882" y="1371596"/>
                </a:lnTo>
                <a:lnTo>
                  <a:pt x="616017" y="1371596"/>
                </a:lnTo>
                <a:moveTo>
                  <a:pt x="3054344" y="1371596"/>
                </a:moveTo>
                <a:lnTo>
                  <a:pt x="3054344" y="1968445"/>
                </a:lnTo>
                <a:lnTo>
                  <a:pt x="3651209" y="1968445"/>
                </a:lnTo>
                <a:lnTo>
                  <a:pt x="3651209" y="1974823"/>
                </a:lnTo>
                <a:lnTo>
                  <a:pt x="3657552" y="1974823"/>
                </a:lnTo>
                <a:lnTo>
                  <a:pt x="3657552" y="1968445"/>
                </a:lnTo>
                <a:lnTo>
                  <a:pt x="3651209" y="1968445"/>
                </a:lnTo>
                <a:lnTo>
                  <a:pt x="3651209" y="1371596"/>
                </a:lnTo>
                <a:lnTo>
                  <a:pt x="3054344" y="1371596"/>
                </a:lnTo>
                <a:moveTo>
                  <a:pt x="2444793" y="1371596"/>
                </a:moveTo>
                <a:lnTo>
                  <a:pt x="2444793" y="1968445"/>
                </a:lnTo>
                <a:lnTo>
                  <a:pt x="3041658" y="1968445"/>
                </a:lnTo>
                <a:lnTo>
                  <a:pt x="3041658" y="1974823"/>
                </a:lnTo>
                <a:lnTo>
                  <a:pt x="3048001" y="1974823"/>
                </a:lnTo>
                <a:lnTo>
                  <a:pt x="3048001" y="1968445"/>
                </a:lnTo>
                <a:lnTo>
                  <a:pt x="3041658" y="1968445"/>
                </a:lnTo>
                <a:lnTo>
                  <a:pt x="3041658" y="1371596"/>
                </a:lnTo>
                <a:lnTo>
                  <a:pt x="2444793" y="1371596"/>
                </a:lnTo>
                <a:moveTo>
                  <a:pt x="1835119" y="1371596"/>
                </a:moveTo>
                <a:lnTo>
                  <a:pt x="1835119" y="1968445"/>
                </a:lnTo>
                <a:lnTo>
                  <a:pt x="2431984" y="1968445"/>
                </a:lnTo>
                <a:lnTo>
                  <a:pt x="2431984" y="1974823"/>
                </a:lnTo>
                <a:lnTo>
                  <a:pt x="2438327" y="1974823"/>
                </a:lnTo>
                <a:lnTo>
                  <a:pt x="2438327" y="1968445"/>
                </a:lnTo>
                <a:lnTo>
                  <a:pt x="2431984" y="1968445"/>
                </a:lnTo>
                <a:lnTo>
                  <a:pt x="2431984" y="1371596"/>
                </a:lnTo>
                <a:lnTo>
                  <a:pt x="1835119" y="1371596"/>
                </a:lnTo>
                <a:moveTo>
                  <a:pt x="1225568" y="1371596"/>
                </a:moveTo>
                <a:lnTo>
                  <a:pt x="1225568" y="1371596"/>
                </a:lnTo>
                <a:lnTo>
                  <a:pt x="1225568" y="1371596"/>
                </a:lnTo>
                <a:lnTo>
                  <a:pt x="1225568" y="1968445"/>
                </a:lnTo>
                <a:lnTo>
                  <a:pt x="1822433" y="1968445"/>
                </a:lnTo>
                <a:lnTo>
                  <a:pt x="1822433" y="1828817"/>
                </a:lnTo>
                <a:lnTo>
                  <a:pt x="1822433" y="1828817"/>
                </a:lnTo>
                <a:lnTo>
                  <a:pt x="1822433" y="1371596"/>
                </a:lnTo>
                <a:lnTo>
                  <a:pt x="1225568" y="1371596"/>
                </a:lnTo>
                <a:moveTo>
                  <a:pt x="6102345" y="1371596"/>
                </a:moveTo>
                <a:lnTo>
                  <a:pt x="6102345" y="1828817"/>
                </a:lnTo>
                <a:lnTo>
                  <a:pt x="6102345" y="1968445"/>
                </a:lnTo>
                <a:lnTo>
                  <a:pt x="6699210" y="1968445"/>
                </a:lnTo>
                <a:lnTo>
                  <a:pt x="6699210" y="1828817"/>
                </a:lnTo>
                <a:lnTo>
                  <a:pt x="6699210" y="1371596"/>
                </a:lnTo>
                <a:lnTo>
                  <a:pt x="6102345" y="1371596"/>
                </a:lnTo>
                <a:moveTo>
                  <a:pt x="5492793" y="1371596"/>
                </a:moveTo>
                <a:lnTo>
                  <a:pt x="5492793" y="1968445"/>
                </a:lnTo>
                <a:lnTo>
                  <a:pt x="6089658" y="1968445"/>
                </a:lnTo>
                <a:lnTo>
                  <a:pt x="6089658" y="1828817"/>
                </a:lnTo>
                <a:lnTo>
                  <a:pt x="6089658" y="1371596"/>
                </a:lnTo>
                <a:lnTo>
                  <a:pt x="5492793" y="1371596"/>
                </a:lnTo>
                <a:moveTo>
                  <a:pt x="4883120" y="1371596"/>
                </a:moveTo>
                <a:lnTo>
                  <a:pt x="4883120" y="1968445"/>
                </a:lnTo>
                <a:lnTo>
                  <a:pt x="5479985" y="1968445"/>
                </a:lnTo>
                <a:lnTo>
                  <a:pt x="5479985" y="1828817"/>
                </a:lnTo>
                <a:lnTo>
                  <a:pt x="5479985" y="1828817"/>
                </a:lnTo>
                <a:lnTo>
                  <a:pt x="5479985" y="1371596"/>
                </a:lnTo>
                <a:lnTo>
                  <a:pt x="4883120" y="1371596"/>
                </a:lnTo>
                <a:moveTo>
                  <a:pt x="3664017" y="1371596"/>
                </a:moveTo>
                <a:lnTo>
                  <a:pt x="3664017" y="1371596"/>
                </a:lnTo>
                <a:lnTo>
                  <a:pt x="3664017" y="1371596"/>
                </a:lnTo>
                <a:lnTo>
                  <a:pt x="3664017" y="1968445"/>
                </a:lnTo>
                <a:lnTo>
                  <a:pt x="4260882" y="1968445"/>
                </a:lnTo>
                <a:lnTo>
                  <a:pt x="4260882" y="1828817"/>
                </a:lnTo>
                <a:lnTo>
                  <a:pt x="4260882" y="1828817"/>
                </a:lnTo>
                <a:lnTo>
                  <a:pt x="4260882" y="1371596"/>
                </a:lnTo>
                <a:lnTo>
                  <a:pt x="3664017" y="1371596"/>
                </a:lnTo>
                <a:moveTo>
                  <a:pt x="8540794" y="1371596"/>
                </a:moveTo>
                <a:lnTo>
                  <a:pt x="8540794" y="1828817"/>
                </a:lnTo>
                <a:lnTo>
                  <a:pt x="8540794" y="1968445"/>
                </a:lnTo>
                <a:lnTo>
                  <a:pt x="9137659" y="1968445"/>
                </a:lnTo>
                <a:lnTo>
                  <a:pt x="9137659" y="1828817"/>
                </a:lnTo>
                <a:lnTo>
                  <a:pt x="9137659" y="1371596"/>
                </a:lnTo>
                <a:lnTo>
                  <a:pt x="8540794" y="1371596"/>
                </a:lnTo>
                <a:moveTo>
                  <a:pt x="7931121" y="1371596"/>
                </a:moveTo>
                <a:lnTo>
                  <a:pt x="7931121" y="1828817"/>
                </a:lnTo>
                <a:lnTo>
                  <a:pt x="7931121" y="1968445"/>
                </a:lnTo>
                <a:lnTo>
                  <a:pt x="8527986" y="1968445"/>
                </a:lnTo>
                <a:lnTo>
                  <a:pt x="8527986" y="1828817"/>
                </a:lnTo>
                <a:lnTo>
                  <a:pt x="8527986" y="1371596"/>
                </a:lnTo>
                <a:lnTo>
                  <a:pt x="7931121" y="1371596"/>
                </a:lnTo>
                <a:moveTo>
                  <a:pt x="7321569" y="1371596"/>
                </a:moveTo>
                <a:lnTo>
                  <a:pt x="7321569" y="1828817"/>
                </a:lnTo>
                <a:lnTo>
                  <a:pt x="7321569" y="1968445"/>
                </a:lnTo>
                <a:lnTo>
                  <a:pt x="7918434" y="1968445"/>
                </a:lnTo>
                <a:lnTo>
                  <a:pt x="7918434" y="1828817"/>
                </a:lnTo>
                <a:lnTo>
                  <a:pt x="7918434" y="1371596"/>
                </a:lnTo>
                <a:lnTo>
                  <a:pt x="7321569" y="1371596"/>
                </a:lnTo>
                <a:moveTo>
                  <a:pt x="11588795" y="1371596"/>
                </a:moveTo>
                <a:lnTo>
                  <a:pt x="11588795" y="1828817"/>
                </a:lnTo>
                <a:lnTo>
                  <a:pt x="11588795" y="1968445"/>
                </a:lnTo>
                <a:lnTo>
                  <a:pt x="12185660" y="1968445"/>
                </a:lnTo>
                <a:lnTo>
                  <a:pt x="12185660" y="1828817"/>
                </a:lnTo>
                <a:lnTo>
                  <a:pt x="12185660" y="1371596"/>
                </a:lnTo>
                <a:lnTo>
                  <a:pt x="11588795" y="1371596"/>
                </a:lnTo>
                <a:moveTo>
                  <a:pt x="10979121" y="1371596"/>
                </a:moveTo>
                <a:lnTo>
                  <a:pt x="10979121" y="1828817"/>
                </a:lnTo>
                <a:lnTo>
                  <a:pt x="10979121" y="1968445"/>
                </a:lnTo>
                <a:lnTo>
                  <a:pt x="11575986" y="1968445"/>
                </a:lnTo>
                <a:lnTo>
                  <a:pt x="11575986" y="1828817"/>
                </a:lnTo>
                <a:lnTo>
                  <a:pt x="11575986" y="1371596"/>
                </a:lnTo>
                <a:lnTo>
                  <a:pt x="10979121" y="1371596"/>
                </a:lnTo>
                <a:moveTo>
                  <a:pt x="10369570" y="1371596"/>
                </a:moveTo>
                <a:lnTo>
                  <a:pt x="10369570" y="1828817"/>
                </a:lnTo>
                <a:lnTo>
                  <a:pt x="10369570" y="1968445"/>
                </a:lnTo>
                <a:lnTo>
                  <a:pt x="10966435" y="1968445"/>
                </a:lnTo>
                <a:lnTo>
                  <a:pt x="10966435" y="1828817"/>
                </a:lnTo>
                <a:lnTo>
                  <a:pt x="10966435" y="1371596"/>
                </a:lnTo>
                <a:lnTo>
                  <a:pt x="10369570" y="1371596"/>
                </a:lnTo>
                <a:moveTo>
                  <a:pt x="9759897" y="1371596"/>
                </a:moveTo>
                <a:lnTo>
                  <a:pt x="9759897" y="1828817"/>
                </a:lnTo>
                <a:lnTo>
                  <a:pt x="9759897" y="1968445"/>
                </a:lnTo>
                <a:lnTo>
                  <a:pt x="10356762" y="1968445"/>
                </a:lnTo>
                <a:lnTo>
                  <a:pt x="10356762" y="1828817"/>
                </a:lnTo>
                <a:lnTo>
                  <a:pt x="10356762" y="1371596"/>
                </a:lnTo>
                <a:lnTo>
                  <a:pt x="9759897" y="1371596"/>
                </a:lnTo>
                <a:moveTo>
                  <a:pt x="9150345" y="1371596"/>
                </a:moveTo>
                <a:lnTo>
                  <a:pt x="9150345" y="1371596"/>
                </a:lnTo>
                <a:lnTo>
                  <a:pt x="9150345" y="1828817"/>
                </a:lnTo>
                <a:lnTo>
                  <a:pt x="9150345" y="1968445"/>
                </a:lnTo>
                <a:lnTo>
                  <a:pt x="9747210" y="1968445"/>
                </a:lnTo>
                <a:lnTo>
                  <a:pt x="9747210" y="1828817"/>
                </a:lnTo>
                <a:lnTo>
                  <a:pt x="9747210" y="1371596"/>
                </a:lnTo>
                <a:lnTo>
                  <a:pt x="9150345" y="1371596"/>
                </a:lnTo>
                <a:moveTo>
                  <a:pt x="616017" y="761990"/>
                </a:moveTo>
                <a:lnTo>
                  <a:pt x="616017" y="761990"/>
                </a:lnTo>
                <a:lnTo>
                  <a:pt x="616017" y="761990"/>
                </a:lnTo>
                <a:lnTo>
                  <a:pt x="616017" y="1355891"/>
                </a:lnTo>
                <a:lnTo>
                  <a:pt x="1212882" y="1355891"/>
                </a:lnTo>
                <a:lnTo>
                  <a:pt x="1212882" y="1362063"/>
                </a:lnTo>
                <a:lnTo>
                  <a:pt x="1219225" y="1362063"/>
                </a:lnTo>
                <a:lnTo>
                  <a:pt x="1219225" y="1355891"/>
                </a:lnTo>
                <a:lnTo>
                  <a:pt x="1212882" y="1355891"/>
                </a:lnTo>
                <a:lnTo>
                  <a:pt x="1212882" y="761990"/>
                </a:lnTo>
                <a:lnTo>
                  <a:pt x="616017" y="761990"/>
                </a:lnTo>
                <a:moveTo>
                  <a:pt x="1225568" y="761990"/>
                </a:moveTo>
                <a:lnTo>
                  <a:pt x="1225568" y="761990"/>
                </a:lnTo>
                <a:lnTo>
                  <a:pt x="1225568" y="761990"/>
                </a:lnTo>
                <a:lnTo>
                  <a:pt x="1225568" y="1355891"/>
                </a:lnTo>
                <a:lnTo>
                  <a:pt x="1822433" y="1355891"/>
                </a:lnTo>
                <a:lnTo>
                  <a:pt x="1822433" y="1362063"/>
                </a:lnTo>
                <a:lnTo>
                  <a:pt x="1828776" y="1362063"/>
                </a:lnTo>
                <a:lnTo>
                  <a:pt x="1828776" y="1355891"/>
                </a:lnTo>
                <a:lnTo>
                  <a:pt x="1822433" y="1355891"/>
                </a:lnTo>
                <a:lnTo>
                  <a:pt x="1822433" y="761990"/>
                </a:lnTo>
                <a:lnTo>
                  <a:pt x="1225568" y="761990"/>
                </a:lnTo>
                <a:moveTo>
                  <a:pt x="1835241" y="761990"/>
                </a:moveTo>
                <a:lnTo>
                  <a:pt x="1835241" y="761990"/>
                </a:lnTo>
                <a:lnTo>
                  <a:pt x="1835241" y="761990"/>
                </a:lnTo>
                <a:lnTo>
                  <a:pt x="1835241" y="1355891"/>
                </a:lnTo>
                <a:lnTo>
                  <a:pt x="2432106" y="1355891"/>
                </a:lnTo>
                <a:lnTo>
                  <a:pt x="2432106" y="1362063"/>
                </a:lnTo>
                <a:lnTo>
                  <a:pt x="2438449" y="1362063"/>
                </a:lnTo>
                <a:lnTo>
                  <a:pt x="2438449" y="1355891"/>
                </a:lnTo>
                <a:lnTo>
                  <a:pt x="2432106" y="1355891"/>
                </a:lnTo>
                <a:lnTo>
                  <a:pt x="2432106" y="761990"/>
                </a:lnTo>
                <a:lnTo>
                  <a:pt x="1835241" y="761990"/>
                </a:lnTo>
                <a:moveTo>
                  <a:pt x="2444793" y="761990"/>
                </a:moveTo>
                <a:lnTo>
                  <a:pt x="2444793" y="761990"/>
                </a:lnTo>
                <a:lnTo>
                  <a:pt x="2444793" y="761990"/>
                </a:lnTo>
                <a:lnTo>
                  <a:pt x="2444793" y="1355891"/>
                </a:lnTo>
                <a:lnTo>
                  <a:pt x="3041658" y="1355891"/>
                </a:lnTo>
                <a:lnTo>
                  <a:pt x="3041658" y="1362063"/>
                </a:lnTo>
                <a:lnTo>
                  <a:pt x="3048001" y="1362063"/>
                </a:lnTo>
                <a:lnTo>
                  <a:pt x="3048001" y="1355891"/>
                </a:lnTo>
                <a:lnTo>
                  <a:pt x="3041658" y="1355891"/>
                </a:lnTo>
                <a:lnTo>
                  <a:pt x="3041658" y="761990"/>
                </a:lnTo>
                <a:lnTo>
                  <a:pt x="2444793" y="761990"/>
                </a:lnTo>
                <a:moveTo>
                  <a:pt x="3664017" y="761990"/>
                </a:moveTo>
                <a:lnTo>
                  <a:pt x="3664017" y="761990"/>
                </a:lnTo>
                <a:lnTo>
                  <a:pt x="3664017" y="761990"/>
                </a:lnTo>
                <a:lnTo>
                  <a:pt x="3664017" y="1355891"/>
                </a:lnTo>
                <a:lnTo>
                  <a:pt x="4260882" y="1355891"/>
                </a:lnTo>
                <a:lnTo>
                  <a:pt x="4260882" y="1362063"/>
                </a:lnTo>
                <a:lnTo>
                  <a:pt x="4267225" y="1362063"/>
                </a:lnTo>
                <a:lnTo>
                  <a:pt x="4267225" y="1362063"/>
                </a:lnTo>
                <a:lnTo>
                  <a:pt x="4267225" y="1355891"/>
                </a:lnTo>
                <a:lnTo>
                  <a:pt x="4260882" y="1355891"/>
                </a:lnTo>
                <a:lnTo>
                  <a:pt x="4260882" y="761990"/>
                </a:lnTo>
                <a:lnTo>
                  <a:pt x="3664017" y="761990"/>
                </a:lnTo>
                <a:moveTo>
                  <a:pt x="4273569" y="761990"/>
                </a:moveTo>
                <a:lnTo>
                  <a:pt x="4273569" y="761990"/>
                </a:lnTo>
                <a:lnTo>
                  <a:pt x="4273569" y="761990"/>
                </a:lnTo>
                <a:lnTo>
                  <a:pt x="4273569" y="1355891"/>
                </a:lnTo>
                <a:lnTo>
                  <a:pt x="4870434" y="1355891"/>
                </a:lnTo>
                <a:lnTo>
                  <a:pt x="4870434" y="1362063"/>
                </a:lnTo>
                <a:lnTo>
                  <a:pt x="4876777" y="1362063"/>
                </a:lnTo>
                <a:lnTo>
                  <a:pt x="4876777" y="1355891"/>
                </a:lnTo>
                <a:lnTo>
                  <a:pt x="4870434" y="1355891"/>
                </a:lnTo>
                <a:lnTo>
                  <a:pt x="4870434" y="761990"/>
                </a:lnTo>
                <a:lnTo>
                  <a:pt x="4273569" y="761990"/>
                </a:lnTo>
                <a:moveTo>
                  <a:pt x="4883120" y="761990"/>
                </a:moveTo>
                <a:lnTo>
                  <a:pt x="4883120" y="761990"/>
                </a:lnTo>
                <a:lnTo>
                  <a:pt x="4883120" y="1355891"/>
                </a:lnTo>
                <a:lnTo>
                  <a:pt x="5479985" y="1355891"/>
                </a:lnTo>
                <a:lnTo>
                  <a:pt x="5479985" y="1362063"/>
                </a:lnTo>
                <a:lnTo>
                  <a:pt x="5486328" y="1362063"/>
                </a:lnTo>
                <a:lnTo>
                  <a:pt x="5486328" y="1355891"/>
                </a:lnTo>
                <a:lnTo>
                  <a:pt x="5479985" y="1355891"/>
                </a:lnTo>
                <a:lnTo>
                  <a:pt x="5479985" y="761990"/>
                </a:lnTo>
                <a:lnTo>
                  <a:pt x="4883120" y="761990"/>
                </a:lnTo>
                <a:moveTo>
                  <a:pt x="5492793" y="761990"/>
                </a:moveTo>
                <a:lnTo>
                  <a:pt x="5492793" y="761990"/>
                </a:lnTo>
                <a:lnTo>
                  <a:pt x="5492793" y="761990"/>
                </a:lnTo>
                <a:lnTo>
                  <a:pt x="5492793" y="1355891"/>
                </a:lnTo>
                <a:lnTo>
                  <a:pt x="6089658" y="1355891"/>
                </a:lnTo>
                <a:lnTo>
                  <a:pt x="6089658" y="1362063"/>
                </a:lnTo>
                <a:lnTo>
                  <a:pt x="6096001" y="1362063"/>
                </a:lnTo>
                <a:lnTo>
                  <a:pt x="6096001" y="1355891"/>
                </a:lnTo>
                <a:lnTo>
                  <a:pt x="6089658" y="1355891"/>
                </a:lnTo>
                <a:lnTo>
                  <a:pt x="6089658" y="761990"/>
                </a:lnTo>
                <a:lnTo>
                  <a:pt x="5492793" y="761990"/>
                </a:lnTo>
                <a:moveTo>
                  <a:pt x="6102345" y="761990"/>
                </a:moveTo>
                <a:lnTo>
                  <a:pt x="6102345" y="761990"/>
                </a:lnTo>
                <a:lnTo>
                  <a:pt x="6102345" y="1355891"/>
                </a:lnTo>
                <a:lnTo>
                  <a:pt x="6699210" y="1355891"/>
                </a:lnTo>
                <a:lnTo>
                  <a:pt x="6699210" y="1362063"/>
                </a:lnTo>
                <a:lnTo>
                  <a:pt x="6705553" y="1362063"/>
                </a:lnTo>
                <a:lnTo>
                  <a:pt x="6705553" y="1355891"/>
                </a:lnTo>
                <a:lnTo>
                  <a:pt x="6699210" y="1355891"/>
                </a:lnTo>
                <a:lnTo>
                  <a:pt x="6699210" y="761990"/>
                </a:lnTo>
                <a:lnTo>
                  <a:pt x="6102345" y="761990"/>
                </a:lnTo>
                <a:moveTo>
                  <a:pt x="6711896" y="761990"/>
                </a:moveTo>
                <a:lnTo>
                  <a:pt x="6711896" y="761990"/>
                </a:lnTo>
                <a:lnTo>
                  <a:pt x="6711896" y="1355891"/>
                </a:lnTo>
                <a:lnTo>
                  <a:pt x="7308761" y="1355891"/>
                </a:lnTo>
                <a:lnTo>
                  <a:pt x="7308761" y="1362063"/>
                </a:lnTo>
                <a:lnTo>
                  <a:pt x="7315104" y="1362063"/>
                </a:lnTo>
                <a:lnTo>
                  <a:pt x="7315104" y="1355891"/>
                </a:lnTo>
                <a:lnTo>
                  <a:pt x="7308761" y="1355891"/>
                </a:lnTo>
                <a:lnTo>
                  <a:pt x="7308761" y="761990"/>
                </a:lnTo>
                <a:lnTo>
                  <a:pt x="6711896" y="761990"/>
                </a:lnTo>
                <a:moveTo>
                  <a:pt x="7321569" y="761990"/>
                </a:moveTo>
                <a:lnTo>
                  <a:pt x="7321569" y="761990"/>
                </a:lnTo>
                <a:lnTo>
                  <a:pt x="7321569" y="1355891"/>
                </a:lnTo>
                <a:lnTo>
                  <a:pt x="7918434" y="1355891"/>
                </a:lnTo>
                <a:lnTo>
                  <a:pt x="7918434" y="1362063"/>
                </a:lnTo>
                <a:lnTo>
                  <a:pt x="7924778" y="1362063"/>
                </a:lnTo>
                <a:lnTo>
                  <a:pt x="7924778" y="1355891"/>
                </a:lnTo>
                <a:lnTo>
                  <a:pt x="7918434" y="1355891"/>
                </a:lnTo>
                <a:lnTo>
                  <a:pt x="7918434" y="761990"/>
                </a:lnTo>
                <a:lnTo>
                  <a:pt x="7321569" y="761990"/>
                </a:lnTo>
                <a:moveTo>
                  <a:pt x="7931121" y="761990"/>
                </a:moveTo>
                <a:lnTo>
                  <a:pt x="7931121" y="761990"/>
                </a:lnTo>
                <a:lnTo>
                  <a:pt x="7931121" y="1355891"/>
                </a:lnTo>
                <a:lnTo>
                  <a:pt x="8527986" y="1355891"/>
                </a:lnTo>
                <a:lnTo>
                  <a:pt x="8527986" y="1362063"/>
                </a:lnTo>
                <a:lnTo>
                  <a:pt x="8534329" y="1362063"/>
                </a:lnTo>
                <a:lnTo>
                  <a:pt x="8534329" y="1355891"/>
                </a:lnTo>
                <a:lnTo>
                  <a:pt x="8527986" y="1355891"/>
                </a:lnTo>
                <a:lnTo>
                  <a:pt x="8527986" y="761990"/>
                </a:lnTo>
                <a:lnTo>
                  <a:pt x="7931121" y="761990"/>
                </a:lnTo>
                <a:moveTo>
                  <a:pt x="9150345" y="761990"/>
                </a:moveTo>
                <a:lnTo>
                  <a:pt x="9150345" y="761990"/>
                </a:lnTo>
                <a:lnTo>
                  <a:pt x="9150345" y="1355891"/>
                </a:lnTo>
                <a:lnTo>
                  <a:pt x="9747210" y="1355891"/>
                </a:lnTo>
                <a:lnTo>
                  <a:pt x="9747210" y="1362063"/>
                </a:lnTo>
                <a:lnTo>
                  <a:pt x="9753554" y="1362063"/>
                </a:lnTo>
                <a:lnTo>
                  <a:pt x="9753554" y="1355891"/>
                </a:lnTo>
                <a:lnTo>
                  <a:pt x="9747210" y="1355891"/>
                </a:lnTo>
                <a:lnTo>
                  <a:pt x="9747210" y="761990"/>
                </a:lnTo>
                <a:lnTo>
                  <a:pt x="9150345" y="761990"/>
                </a:lnTo>
                <a:moveTo>
                  <a:pt x="9759897" y="761990"/>
                </a:moveTo>
                <a:lnTo>
                  <a:pt x="9759897" y="761990"/>
                </a:lnTo>
                <a:lnTo>
                  <a:pt x="9759897" y="1355891"/>
                </a:lnTo>
                <a:lnTo>
                  <a:pt x="10356762" y="1355891"/>
                </a:lnTo>
                <a:lnTo>
                  <a:pt x="10356762" y="1362063"/>
                </a:lnTo>
                <a:lnTo>
                  <a:pt x="10363105" y="1362063"/>
                </a:lnTo>
                <a:lnTo>
                  <a:pt x="10363105" y="1355891"/>
                </a:lnTo>
                <a:lnTo>
                  <a:pt x="10356762" y="1355891"/>
                </a:lnTo>
                <a:lnTo>
                  <a:pt x="10356762" y="761990"/>
                </a:lnTo>
                <a:lnTo>
                  <a:pt x="9759897" y="761990"/>
                </a:lnTo>
                <a:moveTo>
                  <a:pt x="10369570" y="761990"/>
                </a:moveTo>
                <a:lnTo>
                  <a:pt x="10369570" y="761990"/>
                </a:lnTo>
                <a:lnTo>
                  <a:pt x="10369570" y="1355891"/>
                </a:lnTo>
                <a:lnTo>
                  <a:pt x="10966435" y="1355891"/>
                </a:lnTo>
                <a:lnTo>
                  <a:pt x="10966435" y="1362063"/>
                </a:lnTo>
                <a:lnTo>
                  <a:pt x="10972778" y="1362063"/>
                </a:lnTo>
                <a:lnTo>
                  <a:pt x="10972778" y="1355891"/>
                </a:lnTo>
                <a:lnTo>
                  <a:pt x="10966435" y="1355891"/>
                </a:lnTo>
                <a:lnTo>
                  <a:pt x="10966435" y="761990"/>
                </a:lnTo>
                <a:lnTo>
                  <a:pt x="10369570" y="761990"/>
                </a:lnTo>
                <a:moveTo>
                  <a:pt x="10979121" y="761990"/>
                </a:moveTo>
                <a:lnTo>
                  <a:pt x="10979121" y="761990"/>
                </a:lnTo>
                <a:lnTo>
                  <a:pt x="10979121" y="1355891"/>
                </a:lnTo>
                <a:lnTo>
                  <a:pt x="11575986" y="1355891"/>
                </a:lnTo>
                <a:lnTo>
                  <a:pt x="11575986" y="1362063"/>
                </a:lnTo>
                <a:lnTo>
                  <a:pt x="11582330" y="1362063"/>
                </a:lnTo>
                <a:lnTo>
                  <a:pt x="11582330" y="1355891"/>
                </a:lnTo>
                <a:lnTo>
                  <a:pt x="11575986" y="1355891"/>
                </a:lnTo>
                <a:lnTo>
                  <a:pt x="11575986" y="761990"/>
                </a:lnTo>
                <a:lnTo>
                  <a:pt x="10979121" y="761990"/>
                </a:lnTo>
                <a:moveTo>
                  <a:pt x="11588795" y="761990"/>
                </a:moveTo>
                <a:lnTo>
                  <a:pt x="11588795" y="761990"/>
                </a:lnTo>
                <a:lnTo>
                  <a:pt x="11588795" y="1355891"/>
                </a:lnTo>
                <a:lnTo>
                  <a:pt x="12185660" y="1355891"/>
                </a:lnTo>
                <a:lnTo>
                  <a:pt x="12185660" y="1362063"/>
                </a:lnTo>
                <a:lnTo>
                  <a:pt x="12192003" y="1362063"/>
                </a:lnTo>
                <a:lnTo>
                  <a:pt x="12192003" y="1355891"/>
                </a:lnTo>
                <a:lnTo>
                  <a:pt x="12185660" y="1355891"/>
                </a:lnTo>
                <a:lnTo>
                  <a:pt x="12185660" y="761990"/>
                </a:lnTo>
                <a:lnTo>
                  <a:pt x="11588795" y="761990"/>
                </a:lnTo>
                <a:moveTo>
                  <a:pt x="12185660" y="0"/>
                </a:moveTo>
                <a:lnTo>
                  <a:pt x="12198346" y="0"/>
                </a:lnTo>
                <a:lnTo>
                  <a:pt x="12198346" y="609606"/>
                </a:lnTo>
                <a:lnTo>
                  <a:pt x="12198346" y="754172"/>
                </a:lnTo>
                <a:lnTo>
                  <a:pt x="12198346" y="762058"/>
                </a:lnTo>
                <a:lnTo>
                  <a:pt x="12198346" y="1362132"/>
                </a:lnTo>
                <a:lnTo>
                  <a:pt x="12198346" y="1363777"/>
                </a:lnTo>
                <a:lnTo>
                  <a:pt x="12198346" y="1371664"/>
                </a:lnTo>
                <a:lnTo>
                  <a:pt x="12198346" y="1828886"/>
                </a:lnTo>
                <a:lnTo>
                  <a:pt x="12198346" y="1974892"/>
                </a:lnTo>
                <a:lnTo>
                  <a:pt x="12198346" y="1981270"/>
                </a:lnTo>
                <a:lnTo>
                  <a:pt x="12198346" y="2581343"/>
                </a:lnTo>
                <a:lnTo>
                  <a:pt x="12198346" y="2582989"/>
                </a:lnTo>
                <a:lnTo>
                  <a:pt x="12198346" y="2590876"/>
                </a:lnTo>
                <a:lnTo>
                  <a:pt x="12198346" y="3194103"/>
                </a:lnTo>
                <a:lnTo>
                  <a:pt x="12198346" y="3200481"/>
                </a:lnTo>
                <a:lnTo>
                  <a:pt x="12198346" y="3200481"/>
                </a:lnTo>
                <a:lnTo>
                  <a:pt x="12198346" y="3803778"/>
                </a:lnTo>
                <a:lnTo>
                  <a:pt x="12198346" y="3810087"/>
                </a:lnTo>
                <a:lnTo>
                  <a:pt x="12198346" y="4413383"/>
                </a:lnTo>
                <a:lnTo>
                  <a:pt x="12198346" y="4419693"/>
                </a:lnTo>
                <a:lnTo>
                  <a:pt x="12198346" y="5016611"/>
                </a:lnTo>
                <a:lnTo>
                  <a:pt x="12198346" y="5023058"/>
                </a:lnTo>
                <a:lnTo>
                  <a:pt x="12198346" y="5029367"/>
                </a:lnTo>
                <a:lnTo>
                  <a:pt x="12198346" y="5632526"/>
                </a:lnTo>
                <a:lnTo>
                  <a:pt x="12198346" y="5638973"/>
                </a:lnTo>
                <a:lnTo>
                  <a:pt x="12192003" y="5638973"/>
                </a:lnTo>
                <a:lnTo>
                  <a:pt x="11588795" y="5638973"/>
                </a:lnTo>
                <a:lnTo>
                  <a:pt x="11582451" y="5638973"/>
                </a:lnTo>
                <a:lnTo>
                  <a:pt x="10979243" y="5638973"/>
                </a:lnTo>
                <a:lnTo>
                  <a:pt x="10972900" y="5638973"/>
                </a:lnTo>
                <a:lnTo>
                  <a:pt x="10972900" y="5643705"/>
                </a:lnTo>
                <a:lnTo>
                  <a:pt x="10979243" y="5643705"/>
                </a:lnTo>
                <a:lnTo>
                  <a:pt x="10979243" y="6236097"/>
                </a:lnTo>
                <a:lnTo>
                  <a:pt x="11576108" y="6236097"/>
                </a:lnTo>
                <a:lnTo>
                  <a:pt x="11576108" y="6242338"/>
                </a:lnTo>
                <a:lnTo>
                  <a:pt x="11582451" y="6242338"/>
                </a:lnTo>
                <a:lnTo>
                  <a:pt x="11582451" y="6236097"/>
                </a:lnTo>
                <a:lnTo>
                  <a:pt x="11576108" y="6236097"/>
                </a:lnTo>
                <a:lnTo>
                  <a:pt x="11576108" y="5643705"/>
                </a:lnTo>
                <a:lnTo>
                  <a:pt x="11588794" y="5643705"/>
                </a:lnTo>
                <a:lnTo>
                  <a:pt x="11588794" y="6236097"/>
                </a:lnTo>
                <a:lnTo>
                  <a:pt x="12185659" y="6236097"/>
                </a:lnTo>
                <a:lnTo>
                  <a:pt x="12185659" y="6242338"/>
                </a:lnTo>
                <a:lnTo>
                  <a:pt x="12192003" y="6242338"/>
                </a:lnTo>
                <a:lnTo>
                  <a:pt x="12192003" y="6236097"/>
                </a:lnTo>
                <a:lnTo>
                  <a:pt x="12185659" y="6236097"/>
                </a:lnTo>
                <a:lnTo>
                  <a:pt x="12185659" y="5643705"/>
                </a:lnTo>
                <a:lnTo>
                  <a:pt x="12198346" y="5643705"/>
                </a:lnTo>
                <a:lnTo>
                  <a:pt x="12198346" y="6242338"/>
                </a:lnTo>
                <a:lnTo>
                  <a:pt x="12198346" y="6248578"/>
                </a:lnTo>
                <a:lnTo>
                  <a:pt x="12192003" y="6248578"/>
                </a:lnTo>
                <a:lnTo>
                  <a:pt x="11588794" y="6248578"/>
                </a:lnTo>
                <a:lnTo>
                  <a:pt x="11582451" y="6248578"/>
                </a:lnTo>
                <a:lnTo>
                  <a:pt x="10979243" y="6248578"/>
                </a:lnTo>
                <a:lnTo>
                  <a:pt x="10972900" y="6248578"/>
                </a:lnTo>
                <a:lnTo>
                  <a:pt x="10369691" y="6248578"/>
                </a:lnTo>
                <a:lnTo>
                  <a:pt x="10363348" y="6248578"/>
                </a:lnTo>
                <a:lnTo>
                  <a:pt x="9760140" y="6248578"/>
                </a:lnTo>
                <a:lnTo>
                  <a:pt x="9753797" y="6248578"/>
                </a:lnTo>
                <a:lnTo>
                  <a:pt x="9150589" y="6248578"/>
                </a:lnTo>
                <a:lnTo>
                  <a:pt x="9144245" y="6248578"/>
                </a:lnTo>
                <a:lnTo>
                  <a:pt x="8541037" y="6248578"/>
                </a:lnTo>
                <a:lnTo>
                  <a:pt x="8534694" y="6248578"/>
                </a:lnTo>
                <a:lnTo>
                  <a:pt x="7931486" y="6248578"/>
                </a:lnTo>
                <a:lnTo>
                  <a:pt x="7925143" y="6248578"/>
                </a:lnTo>
                <a:lnTo>
                  <a:pt x="7321934" y="6248578"/>
                </a:lnTo>
                <a:lnTo>
                  <a:pt x="7315591" y="6248578"/>
                </a:lnTo>
                <a:lnTo>
                  <a:pt x="6712383" y="6248578"/>
                </a:lnTo>
                <a:lnTo>
                  <a:pt x="6706040" y="6248578"/>
                </a:lnTo>
                <a:lnTo>
                  <a:pt x="6706040" y="6248578"/>
                </a:lnTo>
                <a:lnTo>
                  <a:pt x="6712383" y="6248578"/>
                </a:lnTo>
                <a:lnTo>
                  <a:pt x="6712383" y="6845634"/>
                </a:lnTo>
                <a:lnTo>
                  <a:pt x="7309248" y="6845634"/>
                </a:lnTo>
                <a:lnTo>
                  <a:pt x="7309248" y="6851943"/>
                </a:lnTo>
                <a:lnTo>
                  <a:pt x="7315591" y="6851943"/>
                </a:lnTo>
                <a:lnTo>
                  <a:pt x="7315591" y="6845634"/>
                </a:lnTo>
                <a:lnTo>
                  <a:pt x="7309248" y="6845634"/>
                </a:lnTo>
                <a:lnTo>
                  <a:pt x="7309248" y="6248578"/>
                </a:lnTo>
                <a:lnTo>
                  <a:pt x="7321934" y="6248578"/>
                </a:lnTo>
                <a:lnTo>
                  <a:pt x="7321934" y="6845634"/>
                </a:lnTo>
                <a:lnTo>
                  <a:pt x="7918799" y="6845634"/>
                </a:lnTo>
                <a:lnTo>
                  <a:pt x="7918799" y="6851943"/>
                </a:lnTo>
                <a:lnTo>
                  <a:pt x="7925143" y="6851943"/>
                </a:lnTo>
                <a:lnTo>
                  <a:pt x="7925143" y="6845634"/>
                </a:lnTo>
                <a:lnTo>
                  <a:pt x="7918799" y="6845634"/>
                </a:lnTo>
                <a:lnTo>
                  <a:pt x="7918799" y="6248578"/>
                </a:lnTo>
                <a:lnTo>
                  <a:pt x="7931486" y="6248578"/>
                </a:lnTo>
                <a:lnTo>
                  <a:pt x="7931486" y="6845634"/>
                </a:lnTo>
                <a:lnTo>
                  <a:pt x="8528351" y="6845634"/>
                </a:lnTo>
                <a:lnTo>
                  <a:pt x="8528351" y="6851943"/>
                </a:lnTo>
                <a:lnTo>
                  <a:pt x="8534694" y="6851943"/>
                </a:lnTo>
                <a:lnTo>
                  <a:pt x="8534694" y="6845634"/>
                </a:lnTo>
                <a:lnTo>
                  <a:pt x="8528351" y="6845634"/>
                </a:lnTo>
                <a:lnTo>
                  <a:pt x="8528351" y="6248578"/>
                </a:lnTo>
                <a:lnTo>
                  <a:pt x="8541037" y="6248578"/>
                </a:lnTo>
                <a:lnTo>
                  <a:pt x="8541037" y="6845634"/>
                </a:lnTo>
                <a:lnTo>
                  <a:pt x="9137902" y="6845634"/>
                </a:lnTo>
                <a:lnTo>
                  <a:pt x="9137902" y="6851943"/>
                </a:lnTo>
                <a:lnTo>
                  <a:pt x="9144245" y="6851943"/>
                </a:lnTo>
                <a:lnTo>
                  <a:pt x="9144245" y="6845634"/>
                </a:lnTo>
                <a:lnTo>
                  <a:pt x="9137902" y="6845634"/>
                </a:lnTo>
                <a:lnTo>
                  <a:pt x="9137902" y="6248578"/>
                </a:lnTo>
                <a:lnTo>
                  <a:pt x="9150588" y="6248578"/>
                </a:lnTo>
                <a:lnTo>
                  <a:pt x="9150588" y="6845634"/>
                </a:lnTo>
                <a:lnTo>
                  <a:pt x="9747453" y="6845634"/>
                </a:lnTo>
                <a:lnTo>
                  <a:pt x="9747453" y="6851943"/>
                </a:lnTo>
                <a:lnTo>
                  <a:pt x="9753797" y="6851943"/>
                </a:lnTo>
                <a:lnTo>
                  <a:pt x="9753797" y="6845634"/>
                </a:lnTo>
                <a:lnTo>
                  <a:pt x="9747453" y="6845634"/>
                </a:lnTo>
                <a:lnTo>
                  <a:pt x="9747453" y="6248578"/>
                </a:lnTo>
                <a:lnTo>
                  <a:pt x="9760140" y="6248578"/>
                </a:lnTo>
                <a:lnTo>
                  <a:pt x="9760140" y="6845634"/>
                </a:lnTo>
                <a:lnTo>
                  <a:pt x="10357005" y="6845634"/>
                </a:lnTo>
                <a:lnTo>
                  <a:pt x="10357005" y="6851943"/>
                </a:lnTo>
                <a:lnTo>
                  <a:pt x="10363348" y="6851943"/>
                </a:lnTo>
                <a:lnTo>
                  <a:pt x="10363348" y="6845634"/>
                </a:lnTo>
                <a:lnTo>
                  <a:pt x="10357005" y="6845634"/>
                </a:lnTo>
                <a:lnTo>
                  <a:pt x="10357005" y="6248578"/>
                </a:lnTo>
                <a:lnTo>
                  <a:pt x="10369691" y="6248578"/>
                </a:lnTo>
                <a:lnTo>
                  <a:pt x="10369691" y="6845634"/>
                </a:lnTo>
                <a:lnTo>
                  <a:pt x="10966556" y="6845634"/>
                </a:lnTo>
                <a:lnTo>
                  <a:pt x="10966556" y="6851943"/>
                </a:lnTo>
                <a:lnTo>
                  <a:pt x="10972899" y="6851943"/>
                </a:lnTo>
                <a:lnTo>
                  <a:pt x="10972899" y="6845634"/>
                </a:lnTo>
                <a:lnTo>
                  <a:pt x="10966556" y="6845634"/>
                </a:lnTo>
                <a:lnTo>
                  <a:pt x="10966556" y="6248578"/>
                </a:lnTo>
                <a:lnTo>
                  <a:pt x="10979242" y="6248578"/>
                </a:lnTo>
                <a:lnTo>
                  <a:pt x="10979242" y="6845634"/>
                </a:lnTo>
                <a:lnTo>
                  <a:pt x="11576107" y="6845634"/>
                </a:lnTo>
                <a:lnTo>
                  <a:pt x="11576107" y="6851943"/>
                </a:lnTo>
                <a:lnTo>
                  <a:pt x="11582450" y="6851943"/>
                </a:lnTo>
                <a:lnTo>
                  <a:pt x="11582450" y="6845634"/>
                </a:lnTo>
                <a:lnTo>
                  <a:pt x="11576107" y="6845634"/>
                </a:lnTo>
                <a:lnTo>
                  <a:pt x="11576107" y="6248578"/>
                </a:lnTo>
                <a:lnTo>
                  <a:pt x="11588794" y="6248578"/>
                </a:lnTo>
                <a:lnTo>
                  <a:pt x="11588794" y="6845634"/>
                </a:lnTo>
                <a:lnTo>
                  <a:pt x="12185659" y="6845634"/>
                </a:lnTo>
                <a:lnTo>
                  <a:pt x="12185659" y="6851943"/>
                </a:lnTo>
                <a:lnTo>
                  <a:pt x="12192002" y="6851943"/>
                </a:lnTo>
                <a:lnTo>
                  <a:pt x="12192002" y="6845634"/>
                </a:lnTo>
                <a:lnTo>
                  <a:pt x="12185659" y="6845634"/>
                </a:lnTo>
                <a:lnTo>
                  <a:pt x="12185659" y="6248578"/>
                </a:lnTo>
                <a:lnTo>
                  <a:pt x="12198345" y="6248578"/>
                </a:lnTo>
                <a:lnTo>
                  <a:pt x="12198345" y="6851875"/>
                </a:lnTo>
                <a:lnTo>
                  <a:pt x="12198345" y="6858184"/>
                </a:lnTo>
                <a:lnTo>
                  <a:pt x="12192002" y="6858184"/>
                </a:lnTo>
                <a:lnTo>
                  <a:pt x="11588793" y="6858184"/>
                </a:lnTo>
                <a:lnTo>
                  <a:pt x="11582450" y="6858184"/>
                </a:lnTo>
                <a:lnTo>
                  <a:pt x="10979242" y="6858184"/>
                </a:lnTo>
                <a:lnTo>
                  <a:pt x="10972899" y="6858184"/>
                </a:lnTo>
                <a:lnTo>
                  <a:pt x="10369691" y="6858184"/>
                </a:lnTo>
                <a:lnTo>
                  <a:pt x="10363347" y="6858184"/>
                </a:lnTo>
                <a:lnTo>
                  <a:pt x="9760139" y="6858184"/>
                </a:lnTo>
                <a:lnTo>
                  <a:pt x="9753796" y="6858184"/>
                </a:lnTo>
                <a:lnTo>
                  <a:pt x="9150588" y="6858184"/>
                </a:lnTo>
                <a:lnTo>
                  <a:pt x="9144245" y="6858184"/>
                </a:lnTo>
                <a:lnTo>
                  <a:pt x="8541036" y="6858184"/>
                </a:lnTo>
                <a:lnTo>
                  <a:pt x="8534693" y="6858184"/>
                </a:lnTo>
                <a:lnTo>
                  <a:pt x="7931485" y="6858184"/>
                </a:lnTo>
                <a:lnTo>
                  <a:pt x="7925142" y="6858184"/>
                </a:lnTo>
                <a:lnTo>
                  <a:pt x="7321934" y="6858184"/>
                </a:lnTo>
                <a:lnTo>
                  <a:pt x="7315590" y="6858184"/>
                </a:lnTo>
                <a:lnTo>
                  <a:pt x="6712382" y="6858184"/>
                </a:lnTo>
                <a:lnTo>
                  <a:pt x="6706039" y="6858184"/>
                </a:lnTo>
                <a:lnTo>
                  <a:pt x="6102831" y="6858184"/>
                </a:lnTo>
                <a:lnTo>
                  <a:pt x="6096487" y="6858184"/>
                </a:lnTo>
                <a:lnTo>
                  <a:pt x="5493279" y="6858184"/>
                </a:lnTo>
                <a:lnTo>
                  <a:pt x="5486936" y="6858184"/>
                </a:lnTo>
                <a:lnTo>
                  <a:pt x="4883728" y="6858184"/>
                </a:lnTo>
                <a:lnTo>
                  <a:pt x="4877385" y="6858184"/>
                </a:lnTo>
                <a:lnTo>
                  <a:pt x="4274176" y="6858184"/>
                </a:lnTo>
                <a:lnTo>
                  <a:pt x="4267833" y="6858184"/>
                </a:lnTo>
                <a:lnTo>
                  <a:pt x="3664625" y="6858184"/>
                </a:lnTo>
                <a:lnTo>
                  <a:pt x="3658282" y="6858184"/>
                </a:lnTo>
                <a:lnTo>
                  <a:pt x="3055074" y="6858184"/>
                </a:lnTo>
                <a:lnTo>
                  <a:pt x="3048730" y="6858184"/>
                </a:lnTo>
                <a:lnTo>
                  <a:pt x="2445522" y="6858184"/>
                </a:lnTo>
                <a:lnTo>
                  <a:pt x="2439179" y="6858184"/>
                </a:lnTo>
                <a:lnTo>
                  <a:pt x="2439179" y="6858184"/>
                </a:lnTo>
                <a:lnTo>
                  <a:pt x="1835971" y="6858184"/>
                </a:lnTo>
                <a:lnTo>
                  <a:pt x="1829628" y="6858184"/>
                </a:lnTo>
                <a:lnTo>
                  <a:pt x="1829628" y="6858184"/>
                </a:lnTo>
                <a:lnTo>
                  <a:pt x="1226419" y="6858184"/>
                </a:lnTo>
                <a:lnTo>
                  <a:pt x="1220076" y="6858184"/>
                </a:lnTo>
                <a:lnTo>
                  <a:pt x="1220076" y="6858184"/>
                </a:lnTo>
                <a:lnTo>
                  <a:pt x="616868" y="6858184"/>
                </a:lnTo>
                <a:lnTo>
                  <a:pt x="610525" y="6858184"/>
                </a:lnTo>
                <a:lnTo>
                  <a:pt x="973" y="6858184"/>
                </a:lnTo>
                <a:lnTo>
                  <a:pt x="973" y="6845634"/>
                </a:lnTo>
                <a:lnTo>
                  <a:pt x="604182" y="6845634"/>
                </a:lnTo>
                <a:lnTo>
                  <a:pt x="604182" y="6851943"/>
                </a:lnTo>
                <a:lnTo>
                  <a:pt x="610525" y="6851943"/>
                </a:lnTo>
                <a:lnTo>
                  <a:pt x="610525" y="6845634"/>
                </a:lnTo>
                <a:lnTo>
                  <a:pt x="604182" y="6845634"/>
                </a:lnTo>
                <a:lnTo>
                  <a:pt x="604182" y="6248578"/>
                </a:lnTo>
                <a:lnTo>
                  <a:pt x="616868" y="6248578"/>
                </a:lnTo>
                <a:lnTo>
                  <a:pt x="616868" y="6845634"/>
                </a:lnTo>
                <a:lnTo>
                  <a:pt x="1213733" y="6845634"/>
                </a:lnTo>
                <a:lnTo>
                  <a:pt x="1213733" y="6851943"/>
                </a:lnTo>
                <a:lnTo>
                  <a:pt x="1220076" y="6851943"/>
                </a:lnTo>
                <a:lnTo>
                  <a:pt x="1220076" y="6845634"/>
                </a:lnTo>
                <a:lnTo>
                  <a:pt x="1213733" y="6845634"/>
                </a:lnTo>
                <a:lnTo>
                  <a:pt x="1213733" y="6248578"/>
                </a:lnTo>
                <a:lnTo>
                  <a:pt x="1226419" y="6248578"/>
                </a:lnTo>
                <a:lnTo>
                  <a:pt x="1226419" y="6845634"/>
                </a:lnTo>
                <a:lnTo>
                  <a:pt x="1823284" y="6845634"/>
                </a:lnTo>
                <a:lnTo>
                  <a:pt x="1823284" y="6851943"/>
                </a:lnTo>
                <a:lnTo>
                  <a:pt x="1829627" y="6851943"/>
                </a:lnTo>
                <a:lnTo>
                  <a:pt x="1829627" y="6845634"/>
                </a:lnTo>
                <a:lnTo>
                  <a:pt x="1823284" y="6845634"/>
                </a:lnTo>
                <a:lnTo>
                  <a:pt x="1823284" y="6248578"/>
                </a:lnTo>
                <a:lnTo>
                  <a:pt x="1835971" y="6248578"/>
                </a:lnTo>
                <a:lnTo>
                  <a:pt x="1835971" y="6845634"/>
                </a:lnTo>
                <a:lnTo>
                  <a:pt x="2432836" y="6845634"/>
                </a:lnTo>
                <a:lnTo>
                  <a:pt x="2432836" y="6851943"/>
                </a:lnTo>
                <a:lnTo>
                  <a:pt x="2439179" y="6851943"/>
                </a:lnTo>
                <a:lnTo>
                  <a:pt x="2439179" y="6845634"/>
                </a:lnTo>
                <a:lnTo>
                  <a:pt x="2432836" y="6845634"/>
                </a:lnTo>
                <a:lnTo>
                  <a:pt x="2432836" y="6248578"/>
                </a:lnTo>
                <a:lnTo>
                  <a:pt x="2445522" y="6248578"/>
                </a:lnTo>
                <a:lnTo>
                  <a:pt x="2445522" y="6845634"/>
                </a:lnTo>
                <a:lnTo>
                  <a:pt x="3042387" y="6845634"/>
                </a:lnTo>
                <a:lnTo>
                  <a:pt x="3042387" y="6851943"/>
                </a:lnTo>
                <a:lnTo>
                  <a:pt x="3048730" y="6851943"/>
                </a:lnTo>
                <a:lnTo>
                  <a:pt x="3048730" y="6845634"/>
                </a:lnTo>
                <a:lnTo>
                  <a:pt x="3042387" y="6845634"/>
                </a:lnTo>
                <a:lnTo>
                  <a:pt x="3042387" y="6248578"/>
                </a:lnTo>
                <a:lnTo>
                  <a:pt x="3055073" y="6248578"/>
                </a:lnTo>
                <a:lnTo>
                  <a:pt x="3055073" y="6845634"/>
                </a:lnTo>
                <a:lnTo>
                  <a:pt x="3651938" y="6845634"/>
                </a:lnTo>
                <a:lnTo>
                  <a:pt x="3651938" y="6851943"/>
                </a:lnTo>
                <a:lnTo>
                  <a:pt x="3658281" y="6851943"/>
                </a:lnTo>
                <a:lnTo>
                  <a:pt x="3658281" y="6845634"/>
                </a:lnTo>
                <a:lnTo>
                  <a:pt x="3651938" y="6845634"/>
                </a:lnTo>
                <a:lnTo>
                  <a:pt x="3651938" y="6248578"/>
                </a:lnTo>
                <a:lnTo>
                  <a:pt x="3658281" y="6248578"/>
                </a:lnTo>
                <a:lnTo>
                  <a:pt x="3658281" y="6248578"/>
                </a:lnTo>
                <a:lnTo>
                  <a:pt x="3055073" y="6248578"/>
                </a:lnTo>
                <a:lnTo>
                  <a:pt x="3048730" y="6248578"/>
                </a:lnTo>
                <a:lnTo>
                  <a:pt x="3048730" y="6248578"/>
                </a:lnTo>
                <a:lnTo>
                  <a:pt x="2445522" y="6248578"/>
                </a:lnTo>
                <a:lnTo>
                  <a:pt x="2439179" y="6248578"/>
                </a:lnTo>
                <a:lnTo>
                  <a:pt x="1835970" y="6248578"/>
                </a:lnTo>
                <a:lnTo>
                  <a:pt x="1829627" y="6248578"/>
                </a:lnTo>
                <a:lnTo>
                  <a:pt x="1829627" y="6248578"/>
                </a:lnTo>
                <a:lnTo>
                  <a:pt x="1226419" y="6248578"/>
                </a:lnTo>
                <a:lnTo>
                  <a:pt x="1220076" y="6248578"/>
                </a:lnTo>
                <a:lnTo>
                  <a:pt x="1220076" y="6248578"/>
                </a:lnTo>
                <a:lnTo>
                  <a:pt x="616867" y="6248578"/>
                </a:lnTo>
                <a:lnTo>
                  <a:pt x="610524" y="6248578"/>
                </a:lnTo>
                <a:lnTo>
                  <a:pt x="610524" y="6248578"/>
                </a:lnTo>
                <a:lnTo>
                  <a:pt x="973" y="6248578"/>
                </a:lnTo>
                <a:lnTo>
                  <a:pt x="973" y="6236097"/>
                </a:lnTo>
                <a:lnTo>
                  <a:pt x="604181" y="6236097"/>
                </a:lnTo>
                <a:lnTo>
                  <a:pt x="604181" y="6242338"/>
                </a:lnTo>
                <a:lnTo>
                  <a:pt x="610524" y="6242338"/>
                </a:lnTo>
                <a:lnTo>
                  <a:pt x="610524" y="6236097"/>
                </a:lnTo>
                <a:lnTo>
                  <a:pt x="604181" y="6236097"/>
                </a:lnTo>
                <a:lnTo>
                  <a:pt x="604181" y="5643705"/>
                </a:lnTo>
                <a:lnTo>
                  <a:pt x="610524" y="5643705"/>
                </a:lnTo>
                <a:lnTo>
                  <a:pt x="610524" y="5638973"/>
                </a:lnTo>
                <a:lnTo>
                  <a:pt x="973" y="5638973"/>
                </a:lnTo>
                <a:lnTo>
                  <a:pt x="973" y="5626148"/>
                </a:lnTo>
                <a:lnTo>
                  <a:pt x="604181" y="5626148"/>
                </a:lnTo>
                <a:lnTo>
                  <a:pt x="604181" y="5632595"/>
                </a:lnTo>
                <a:lnTo>
                  <a:pt x="610524" y="5632595"/>
                </a:lnTo>
                <a:lnTo>
                  <a:pt x="610524" y="5629509"/>
                </a:lnTo>
                <a:lnTo>
                  <a:pt x="610524" y="5629509"/>
                </a:lnTo>
                <a:lnTo>
                  <a:pt x="610524" y="5626217"/>
                </a:lnTo>
                <a:lnTo>
                  <a:pt x="604181" y="5626217"/>
                </a:lnTo>
                <a:lnTo>
                  <a:pt x="604181" y="5029436"/>
                </a:lnTo>
                <a:lnTo>
                  <a:pt x="973" y="5029436"/>
                </a:lnTo>
                <a:lnTo>
                  <a:pt x="973" y="5016886"/>
                </a:lnTo>
                <a:lnTo>
                  <a:pt x="604181" y="5016886"/>
                </a:lnTo>
                <a:lnTo>
                  <a:pt x="604181" y="5016748"/>
                </a:lnTo>
                <a:lnTo>
                  <a:pt x="604181" y="5016748"/>
                </a:lnTo>
                <a:lnTo>
                  <a:pt x="604181" y="4419830"/>
                </a:lnTo>
                <a:lnTo>
                  <a:pt x="973" y="4419830"/>
                </a:lnTo>
                <a:lnTo>
                  <a:pt x="973" y="4407280"/>
                </a:lnTo>
                <a:lnTo>
                  <a:pt x="604181" y="4407280"/>
                </a:lnTo>
                <a:lnTo>
                  <a:pt x="604181" y="4413589"/>
                </a:lnTo>
                <a:lnTo>
                  <a:pt x="610524" y="4413589"/>
                </a:lnTo>
                <a:lnTo>
                  <a:pt x="610524" y="4407280"/>
                </a:lnTo>
                <a:lnTo>
                  <a:pt x="604181" y="4407280"/>
                </a:lnTo>
                <a:lnTo>
                  <a:pt x="604181" y="3810224"/>
                </a:lnTo>
                <a:lnTo>
                  <a:pt x="973" y="3810224"/>
                </a:lnTo>
                <a:lnTo>
                  <a:pt x="973" y="3797674"/>
                </a:lnTo>
                <a:lnTo>
                  <a:pt x="604181" y="3797674"/>
                </a:lnTo>
                <a:lnTo>
                  <a:pt x="604181" y="3803983"/>
                </a:lnTo>
                <a:lnTo>
                  <a:pt x="610524" y="3803983"/>
                </a:lnTo>
                <a:lnTo>
                  <a:pt x="610524" y="3797674"/>
                </a:lnTo>
                <a:lnTo>
                  <a:pt x="604181" y="3797674"/>
                </a:lnTo>
                <a:lnTo>
                  <a:pt x="604181" y="3200687"/>
                </a:lnTo>
                <a:lnTo>
                  <a:pt x="973" y="3200687"/>
                </a:lnTo>
                <a:lnTo>
                  <a:pt x="973" y="3187931"/>
                </a:lnTo>
                <a:lnTo>
                  <a:pt x="604181" y="3187931"/>
                </a:lnTo>
                <a:lnTo>
                  <a:pt x="604181" y="3194309"/>
                </a:lnTo>
                <a:lnTo>
                  <a:pt x="610524" y="3194309"/>
                </a:lnTo>
                <a:lnTo>
                  <a:pt x="610524" y="3187931"/>
                </a:lnTo>
                <a:lnTo>
                  <a:pt x="604181" y="3187931"/>
                </a:lnTo>
                <a:lnTo>
                  <a:pt x="604181" y="2591081"/>
                </a:lnTo>
                <a:lnTo>
                  <a:pt x="973" y="2591081"/>
                </a:lnTo>
                <a:lnTo>
                  <a:pt x="973" y="2578531"/>
                </a:lnTo>
                <a:lnTo>
                  <a:pt x="604181" y="2578531"/>
                </a:lnTo>
                <a:lnTo>
                  <a:pt x="604181" y="2581549"/>
                </a:lnTo>
                <a:lnTo>
                  <a:pt x="610524" y="2581549"/>
                </a:lnTo>
                <a:lnTo>
                  <a:pt x="610524" y="2578531"/>
                </a:lnTo>
                <a:lnTo>
                  <a:pt x="604181" y="2578531"/>
                </a:lnTo>
                <a:lnTo>
                  <a:pt x="604181" y="1981476"/>
                </a:lnTo>
                <a:lnTo>
                  <a:pt x="973" y="1981476"/>
                </a:lnTo>
                <a:lnTo>
                  <a:pt x="973" y="1968720"/>
                </a:lnTo>
                <a:lnTo>
                  <a:pt x="604181" y="1968720"/>
                </a:lnTo>
                <a:lnTo>
                  <a:pt x="604181" y="1975098"/>
                </a:lnTo>
                <a:lnTo>
                  <a:pt x="610524" y="1975098"/>
                </a:lnTo>
                <a:lnTo>
                  <a:pt x="610524" y="1968720"/>
                </a:lnTo>
                <a:lnTo>
                  <a:pt x="604181" y="1968720"/>
                </a:lnTo>
                <a:lnTo>
                  <a:pt x="604181" y="1371870"/>
                </a:lnTo>
                <a:lnTo>
                  <a:pt x="973" y="1371870"/>
                </a:lnTo>
                <a:lnTo>
                  <a:pt x="973" y="1356165"/>
                </a:lnTo>
                <a:lnTo>
                  <a:pt x="604181" y="1356165"/>
                </a:lnTo>
                <a:lnTo>
                  <a:pt x="604181" y="1362337"/>
                </a:lnTo>
                <a:lnTo>
                  <a:pt x="610524" y="1362337"/>
                </a:lnTo>
                <a:lnTo>
                  <a:pt x="610524" y="1356165"/>
                </a:lnTo>
                <a:lnTo>
                  <a:pt x="604181" y="1356165"/>
                </a:lnTo>
                <a:lnTo>
                  <a:pt x="604181" y="762264"/>
                </a:lnTo>
                <a:lnTo>
                  <a:pt x="973" y="762264"/>
                </a:lnTo>
                <a:lnTo>
                  <a:pt x="973" y="746560"/>
                </a:lnTo>
                <a:lnTo>
                  <a:pt x="604181" y="746560"/>
                </a:lnTo>
                <a:lnTo>
                  <a:pt x="604181" y="609880"/>
                </a:lnTo>
                <a:lnTo>
                  <a:pt x="604181" y="609880"/>
                </a:lnTo>
                <a:lnTo>
                  <a:pt x="604181" y="275"/>
                </a:lnTo>
                <a:lnTo>
                  <a:pt x="616868" y="275"/>
                </a:lnTo>
                <a:lnTo>
                  <a:pt x="616868" y="746560"/>
                </a:lnTo>
                <a:lnTo>
                  <a:pt x="1213733" y="746560"/>
                </a:lnTo>
                <a:lnTo>
                  <a:pt x="1213733" y="609880"/>
                </a:lnTo>
                <a:lnTo>
                  <a:pt x="1213733" y="609880"/>
                </a:lnTo>
                <a:lnTo>
                  <a:pt x="1213733" y="275"/>
                </a:lnTo>
                <a:lnTo>
                  <a:pt x="1226419" y="275"/>
                </a:lnTo>
                <a:lnTo>
                  <a:pt x="1226419" y="746560"/>
                </a:lnTo>
                <a:lnTo>
                  <a:pt x="1823284" y="746560"/>
                </a:lnTo>
                <a:lnTo>
                  <a:pt x="1823284" y="609880"/>
                </a:lnTo>
                <a:lnTo>
                  <a:pt x="1823284" y="609880"/>
                </a:lnTo>
                <a:lnTo>
                  <a:pt x="1823284" y="275"/>
                </a:lnTo>
                <a:lnTo>
                  <a:pt x="1835970" y="275"/>
                </a:lnTo>
                <a:lnTo>
                  <a:pt x="1835970" y="746560"/>
                </a:lnTo>
                <a:lnTo>
                  <a:pt x="2432835" y="746560"/>
                </a:lnTo>
                <a:lnTo>
                  <a:pt x="2432835" y="609880"/>
                </a:lnTo>
                <a:lnTo>
                  <a:pt x="2432835" y="609880"/>
                </a:lnTo>
                <a:lnTo>
                  <a:pt x="2432835" y="275"/>
                </a:lnTo>
                <a:lnTo>
                  <a:pt x="2445522" y="275"/>
                </a:lnTo>
                <a:lnTo>
                  <a:pt x="2445522" y="746560"/>
                </a:lnTo>
                <a:lnTo>
                  <a:pt x="3042387" y="746560"/>
                </a:lnTo>
                <a:lnTo>
                  <a:pt x="3042387" y="609881"/>
                </a:lnTo>
                <a:lnTo>
                  <a:pt x="3042387" y="609881"/>
                </a:lnTo>
                <a:lnTo>
                  <a:pt x="3042387" y="275"/>
                </a:lnTo>
                <a:lnTo>
                  <a:pt x="3055073" y="275"/>
                </a:lnTo>
                <a:lnTo>
                  <a:pt x="3055073" y="746560"/>
                </a:lnTo>
                <a:lnTo>
                  <a:pt x="3651938" y="746560"/>
                </a:lnTo>
                <a:lnTo>
                  <a:pt x="3651938" y="609881"/>
                </a:lnTo>
                <a:lnTo>
                  <a:pt x="3651938" y="609881"/>
                </a:lnTo>
                <a:lnTo>
                  <a:pt x="3651938" y="275"/>
                </a:lnTo>
                <a:lnTo>
                  <a:pt x="3664624" y="275"/>
                </a:lnTo>
                <a:lnTo>
                  <a:pt x="3664624" y="746560"/>
                </a:lnTo>
                <a:lnTo>
                  <a:pt x="4261489" y="746560"/>
                </a:lnTo>
                <a:lnTo>
                  <a:pt x="4261489" y="609881"/>
                </a:lnTo>
                <a:lnTo>
                  <a:pt x="4261489" y="609881"/>
                </a:lnTo>
                <a:lnTo>
                  <a:pt x="4261489" y="275"/>
                </a:lnTo>
                <a:lnTo>
                  <a:pt x="4274176" y="275"/>
                </a:lnTo>
                <a:lnTo>
                  <a:pt x="4274176" y="746560"/>
                </a:lnTo>
                <a:lnTo>
                  <a:pt x="4871041" y="746560"/>
                </a:lnTo>
                <a:lnTo>
                  <a:pt x="4871041" y="609881"/>
                </a:lnTo>
                <a:lnTo>
                  <a:pt x="4871041" y="275"/>
                </a:lnTo>
                <a:lnTo>
                  <a:pt x="4883727" y="275"/>
                </a:lnTo>
                <a:lnTo>
                  <a:pt x="4883727" y="746560"/>
                </a:lnTo>
                <a:lnTo>
                  <a:pt x="5480592" y="746560"/>
                </a:lnTo>
                <a:lnTo>
                  <a:pt x="5480592" y="609881"/>
                </a:lnTo>
                <a:lnTo>
                  <a:pt x="5480592" y="609881"/>
                </a:lnTo>
                <a:lnTo>
                  <a:pt x="5480592" y="275"/>
                </a:lnTo>
                <a:lnTo>
                  <a:pt x="5493278" y="275"/>
                </a:lnTo>
                <a:lnTo>
                  <a:pt x="5493278" y="746560"/>
                </a:lnTo>
                <a:lnTo>
                  <a:pt x="6090143" y="746560"/>
                </a:lnTo>
                <a:lnTo>
                  <a:pt x="6090143" y="609881"/>
                </a:lnTo>
                <a:lnTo>
                  <a:pt x="6090143" y="275"/>
                </a:lnTo>
                <a:lnTo>
                  <a:pt x="6102830" y="275"/>
                </a:lnTo>
                <a:lnTo>
                  <a:pt x="6102830" y="609881"/>
                </a:lnTo>
                <a:lnTo>
                  <a:pt x="6102830" y="746560"/>
                </a:lnTo>
                <a:lnTo>
                  <a:pt x="6699695" y="746560"/>
                </a:lnTo>
                <a:lnTo>
                  <a:pt x="6699695" y="609881"/>
                </a:lnTo>
                <a:lnTo>
                  <a:pt x="6699695" y="275"/>
                </a:lnTo>
                <a:lnTo>
                  <a:pt x="6712381" y="275"/>
                </a:lnTo>
                <a:lnTo>
                  <a:pt x="6712381" y="609881"/>
                </a:lnTo>
                <a:lnTo>
                  <a:pt x="6712381" y="746560"/>
                </a:lnTo>
                <a:lnTo>
                  <a:pt x="7309246" y="746560"/>
                </a:lnTo>
                <a:lnTo>
                  <a:pt x="7309246" y="609881"/>
                </a:lnTo>
                <a:lnTo>
                  <a:pt x="7309246" y="275"/>
                </a:lnTo>
                <a:lnTo>
                  <a:pt x="7321932" y="275"/>
                </a:lnTo>
                <a:lnTo>
                  <a:pt x="7321932" y="609881"/>
                </a:lnTo>
                <a:lnTo>
                  <a:pt x="7321932" y="746560"/>
                </a:lnTo>
                <a:lnTo>
                  <a:pt x="7918797" y="746560"/>
                </a:lnTo>
                <a:lnTo>
                  <a:pt x="7918797" y="609881"/>
                </a:lnTo>
                <a:lnTo>
                  <a:pt x="7918797" y="275"/>
                </a:lnTo>
                <a:lnTo>
                  <a:pt x="7931484" y="275"/>
                </a:lnTo>
                <a:lnTo>
                  <a:pt x="7931484" y="609881"/>
                </a:lnTo>
                <a:lnTo>
                  <a:pt x="7931484" y="746560"/>
                </a:lnTo>
                <a:lnTo>
                  <a:pt x="8528349" y="746560"/>
                </a:lnTo>
                <a:lnTo>
                  <a:pt x="8528349" y="609881"/>
                </a:lnTo>
                <a:lnTo>
                  <a:pt x="8528349" y="275"/>
                </a:lnTo>
                <a:lnTo>
                  <a:pt x="8541035" y="275"/>
                </a:lnTo>
                <a:lnTo>
                  <a:pt x="8541035" y="609881"/>
                </a:lnTo>
                <a:lnTo>
                  <a:pt x="8541035" y="746560"/>
                </a:lnTo>
                <a:lnTo>
                  <a:pt x="9137900" y="746560"/>
                </a:lnTo>
                <a:lnTo>
                  <a:pt x="9137900" y="609881"/>
                </a:lnTo>
                <a:lnTo>
                  <a:pt x="9137900" y="275"/>
                </a:lnTo>
                <a:lnTo>
                  <a:pt x="9150586" y="275"/>
                </a:lnTo>
                <a:lnTo>
                  <a:pt x="9150586" y="609881"/>
                </a:lnTo>
                <a:lnTo>
                  <a:pt x="9150586" y="746560"/>
                </a:lnTo>
                <a:lnTo>
                  <a:pt x="9747451" y="746560"/>
                </a:lnTo>
                <a:lnTo>
                  <a:pt x="9747451" y="609881"/>
                </a:lnTo>
                <a:lnTo>
                  <a:pt x="9747451" y="275"/>
                </a:lnTo>
                <a:lnTo>
                  <a:pt x="9760137" y="275"/>
                </a:lnTo>
                <a:lnTo>
                  <a:pt x="9760137" y="609881"/>
                </a:lnTo>
                <a:lnTo>
                  <a:pt x="9760137" y="746560"/>
                </a:lnTo>
                <a:lnTo>
                  <a:pt x="10357003" y="746560"/>
                </a:lnTo>
                <a:lnTo>
                  <a:pt x="10357003" y="609881"/>
                </a:lnTo>
                <a:lnTo>
                  <a:pt x="10357003" y="275"/>
                </a:lnTo>
                <a:lnTo>
                  <a:pt x="10369689" y="275"/>
                </a:lnTo>
                <a:lnTo>
                  <a:pt x="10369689" y="609881"/>
                </a:lnTo>
                <a:lnTo>
                  <a:pt x="10369689" y="746560"/>
                </a:lnTo>
                <a:lnTo>
                  <a:pt x="10966554" y="746560"/>
                </a:lnTo>
                <a:lnTo>
                  <a:pt x="10966554" y="609881"/>
                </a:lnTo>
                <a:lnTo>
                  <a:pt x="10966554" y="275"/>
                </a:lnTo>
                <a:lnTo>
                  <a:pt x="10979240" y="275"/>
                </a:lnTo>
                <a:lnTo>
                  <a:pt x="10979240" y="609881"/>
                </a:lnTo>
                <a:lnTo>
                  <a:pt x="10979240" y="746560"/>
                </a:lnTo>
                <a:lnTo>
                  <a:pt x="11576105" y="746560"/>
                </a:lnTo>
                <a:lnTo>
                  <a:pt x="11576105" y="609881"/>
                </a:lnTo>
                <a:lnTo>
                  <a:pt x="11576105" y="275"/>
                </a:lnTo>
                <a:lnTo>
                  <a:pt x="11588791" y="275"/>
                </a:lnTo>
                <a:lnTo>
                  <a:pt x="11588791" y="609881"/>
                </a:lnTo>
                <a:lnTo>
                  <a:pt x="11588791" y="746560"/>
                </a:lnTo>
                <a:lnTo>
                  <a:pt x="12185657" y="746560"/>
                </a:lnTo>
                <a:lnTo>
                  <a:pt x="12185657" y="609881"/>
                </a:lnTo>
                <a:lnTo>
                  <a:pt x="12185660" y="0"/>
                </a:lnTo>
              </a:path>
            </a:pathLst>
          </a:custGeom>
          <a:gradFill>
            <a:gsLst>
              <a:gs pos="0">
                <a:srgbClr val="000000">
                  <a:alpha val="75000"/>
                </a:srgbClr>
              </a:gs>
              <a:gs pos="55000">
                <a:srgbClr val="104862">
                  <a:alpha val="38000"/>
                </a:srgbClr>
              </a:gs>
              <a:gs pos="100000">
                <a:srgbClr val="02090c">
                  <a:alpha val="38000"/>
                </a:srgbClr>
              </a:gs>
            </a:gsLst>
            <a:lin ang="1890000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12191996" cy="6857978"/>
          </a:xfrm>
          <a:prstGeom prst="rect">
            <a:avLst/>
          </a:prstGeom>
          <a:solidFill>
            <a:srgbClr val="000000">
              <a:alpha val="4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657601" y="0"/>
            <a:ext cx="8534336" cy="138412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657600" y="447"/>
            <a:ext cx="8534336" cy="1384120"/>
          </a:xfrm>
          <a:prstGeom prst="rect">
            <a:avLst/>
          </a:prstGeom>
          <a:solidFill>
            <a:srgbClr val="0B3041">
              <a:alpha val="4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003550" y="289560"/>
            <a:ext cx="7685530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Embracing Dark Mode in Portfolio Design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4003550" y="1782242"/>
            <a:ext cx="2489847" cy="4247080"/>
          </a:xfrm>
          <a:custGeom>
            <a:avLst/>
            <a:gdLst/>
            <a:ahLst/>
            <a:cxnLst/>
            <a:rect l="l" t="t" r="r" b="b"/>
            <a:pathLst>
              <a:path w="2489847" h="4247080">
                <a:moveTo>
                  <a:pt x="128650" y="4247080"/>
                </a:moveTo>
                <a:cubicBezTo>
                  <a:pt x="57590" y="4247080"/>
                  <a:pt x="0" y="4189490"/>
                  <a:pt x="0" y="4118436"/>
                </a:cubicBezTo>
                <a:lnTo>
                  <a:pt x="0" y="128644"/>
                </a:lnTo>
                <a:cubicBezTo>
                  <a:pt x="0" y="57590"/>
                  <a:pt x="57590" y="0"/>
                  <a:pt x="128650" y="0"/>
                </a:cubicBezTo>
                <a:lnTo>
                  <a:pt x="2361197" y="0"/>
                </a:lnTo>
                <a:cubicBezTo>
                  <a:pt x="2432257" y="0"/>
                  <a:pt x="2489847" y="57590"/>
                  <a:pt x="2489847" y="128644"/>
                </a:cubicBezTo>
                <a:lnTo>
                  <a:pt x="2489847" y="4118436"/>
                </a:lnTo>
                <a:cubicBezTo>
                  <a:pt x="2489847" y="4189490"/>
                  <a:pt x="2432257" y="4247080"/>
                  <a:pt x="2361197" y="4247080"/>
                </a:cubicBezTo>
                <a:lnTo>
                  <a:pt x="128650" y="424708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601391" y="1782242"/>
            <a:ext cx="2489847" cy="4247080"/>
          </a:xfrm>
          <a:custGeom>
            <a:avLst/>
            <a:gdLst/>
            <a:ahLst/>
            <a:cxnLst/>
            <a:rect l="l" t="t" r="r" b="b"/>
            <a:pathLst>
              <a:path w="2489847" h="4247080">
                <a:moveTo>
                  <a:pt x="128650" y="4247080"/>
                </a:moveTo>
                <a:cubicBezTo>
                  <a:pt x="57590" y="4247080"/>
                  <a:pt x="0" y="4189490"/>
                  <a:pt x="0" y="4118436"/>
                </a:cubicBezTo>
                <a:lnTo>
                  <a:pt x="0" y="128644"/>
                </a:lnTo>
                <a:cubicBezTo>
                  <a:pt x="0" y="57590"/>
                  <a:pt x="57590" y="0"/>
                  <a:pt x="128650" y="0"/>
                </a:cubicBezTo>
                <a:lnTo>
                  <a:pt x="2361197" y="0"/>
                </a:lnTo>
                <a:cubicBezTo>
                  <a:pt x="2432257" y="0"/>
                  <a:pt x="2489847" y="57590"/>
                  <a:pt x="2489847" y="128644"/>
                </a:cubicBezTo>
                <a:lnTo>
                  <a:pt x="2489847" y="4118436"/>
                </a:lnTo>
                <a:cubicBezTo>
                  <a:pt x="2489847" y="4189490"/>
                  <a:pt x="2432257" y="4247080"/>
                  <a:pt x="2361197" y="4247080"/>
                </a:cubicBezTo>
                <a:lnTo>
                  <a:pt x="128650" y="424708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9199233" y="1782242"/>
            <a:ext cx="2489847" cy="4247080"/>
          </a:xfrm>
          <a:custGeom>
            <a:avLst/>
            <a:gdLst/>
            <a:ahLst/>
            <a:cxnLst/>
            <a:rect l="l" t="t" r="r" b="b"/>
            <a:pathLst>
              <a:path w="2489847" h="4247080">
                <a:moveTo>
                  <a:pt x="128650" y="4247080"/>
                </a:moveTo>
                <a:cubicBezTo>
                  <a:pt x="57590" y="4247080"/>
                  <a:pt x="0" y="4189490"/>
                  <a:pt x="0" y="4118436"/>
                </a:cubicBezTo>
                <a:lnTo>
                  <a:pt x="0" y="128644"/>
                </a:lnTo>
                <a:cubicBezTo>
                  <a:pt x="0" y="57590"/>
                  <a:pt x="57590" y="0"/>
                  <a:pt x="128650" y="0"/>
                </a:cubicBezTo>
                <a:lnTo>
                  <a:pt x="2361197" y="0"/>
                </a:lnTo>
                <a:cubicBezTo>
                  <a:pt x="2432257" y="0"/>
                  <a:pt x="2489847" y="57590"/>
                  <a:pt x="2489847" y="128644"/>
                </a:cubicBezTo>
                <a:lnTo>
                  <a:pt x="2489847" y="4118436"/>
                </a:lnTo>
                <a:cubicBezTo>
                  <a:pt x="2489847" y="4189490"/>
                  <a:pt x="2432257" y="4247080"/>
                  <a:pt x="2361197" y="4247080"/>
                </a:cubicBezTo>
                <a:lnTo>
                  <a:pt x="128650" y="424708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4202629" y="15435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5608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4202629" y="1543575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01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803078" y="15435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5608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6803078" y="1543575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02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9403527" y="15435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5608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9403527" y="1543575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03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4003550" y="6495651"/>
            <a:ext cx="6207291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A6A6A6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Embracing Dark Mode in Portfolio Design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0" y="0"/>
            <a:ext cx="3657600" cy="6858000"/>
          </a:xfrm>
          <a:custGeom>
            <a:avLst/>
            <a:gdLst/>
            <a:ahLst/>
            <a:cxnLst/>
            <a:rect l="l" t="t" r="r" b="b"/>
            <a:pathLst>
              <a:path w="3657600" h="6858000">
                <a:moveTo>
                  <a:pt x="0" y="6858000"/>
                </a:moveTo>
                <a:lnTo>
                  <a:pt x="0" y="0"/>
                </a:lnTo>
                <a:lnTo>
                  <a:pt x="3657600" y="0"/>
                </a:lnTo>
                <a:lnTo>
                  <a:pt x="3657600" y="6858000"/>
                </a:lnTo>
                <a:lnTo>
                  <a:pt x="0" y="6858000"/>
                </a:lnTo>
              </a:path>
            </a:pathLst>
          </a:custGeom>
          <a:blipFill>
            <a:blip r:embed="rId1"/>
            <a:srcRect/>
            <a:stretch>
              <a:fillRect l="-94231" r="-94231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9403527" y="2655067"/>
            <a:ext cx="2101454" cy="31723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Dark-themed portfolios enhance the presentation of creative work.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is achieved through thoughtful design choices that highlight content effectively.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9407647" y="2172664"/>
            <a:ext cx="2101454" cy="398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Enhancing Creative Presentation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6803078" y="2655067"/>
            <a:ext cx="2101454" cy="31723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Integrating dark mode into portfolio design emphasizes its growing popularity.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It aligns with current user preferences, making portfolios more engaging.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807198" y="2172664"/>
            <a:ext cx="2101454" cy="398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Significance in Portfolio Design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2629" y="2655067"/>
            <a:ext cx="2101454" cy="31723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Dark mode has rapidly become a preferred interface style among users and designers alike.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Its popularity is driven by its aesthetic appeal and user-friendly nature.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4206749" y="2172664"/>
            <a:ext cx="2101454" cy="398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The Rise of Dark Mode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10772135" y="61298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" y="22"/>
            <a:ext cx="12198346" cy="6857978"/>
          </a:xfrm>
          <a:custGeom>
            <a:avLst/>
            <a:gdLst/>
            <a:ahLst/>
            <a:cxnLst/>
            <a:rect l="l" t="t" r="r" b="b"/>
            <a:pathLst>
              <a:path w="12198346" h="6857978">
                <a:moveTo>
                  <a:pt x="4260882" y="6850091"/>
                </a:moveTo>
                <a:lnTo>
                  <a:pt x="4260882" y="6851669"/>
                </a:lnTo>
                <a:lnTo>
                  <a:pt x="4267225" y="6851669"/>
                </a:lnTo>
                <a:lnTo>
                  <a:pt x="4267225" y="6850091"/>
                </a:lnTo>
                <a:lnTo>
                  <a:pt x="4260882" y="6850091"/>
                </a:lnTo>
                <a:moveTo>
                  <a:pt x="4267225" y="6248372"/>
                </a:moveTo>
                <a:lnTo>
                  <a:pt x="4267225" y="6248372"/>
                </a:lnTo>
                <a:lnTo>
                  <a:pt x="4273569" y="6248372"/>
                </a:lnTo>
                <a:lnTo>
                  <a:pt x="4273569" y="6845428"/>
                </a:lnTo>
                <a:lnTo>
                  <a:pt x="4870434" y="6845428"/>
                </a:lnTo>
                <a:lnTo>
                  <a:pt x="4870434" y="6851737"/>
                </a:lnTo>
                <a:lnTo>
                  <a:pt x="4876777" y="6851737"/>
                </a:lnTo>
                <a:lnTo>
                  <a:pt x="4876777" y="6845428"/>
                </a:lnTo>
                <a:lnTo>
                  <a:pt x="4870434" y="6845428"/>
                </a:lnTo>
                <a:lnTo>
                  <a:pt x="4870434" y="6248372"/>
                </a:lnTo>
                <a:lnTo>
                  <a:pt x="4883120" y="6248372"/>
                </a:lnTo>
                <a:lnTo>
                  <a:pt x="4883120" y="6845428"/>
                </a:lnTo>
                <a:lnTo>
                  <a:pt x="5479985" y="6845428"/>
                </a:lnTo>
                <a:lnTo>
                  <a:pt x="5479985" y="6851737"/>
                </a:lnTo>
                <a:lnTo>
                  <a:pt x="5486328" y="6851737"/>
                </a:lnTo>
                <a:lnTo>
                  <a:pt x="5486328" y="6845428"/>
                </a:lnTo>
                <a:lnTo>
                  <a:pt x="5479985" y="6845428"/>
                </a:lnTo>
                <a:lnTo>
                  <a:pt x="5479985" y="6248372"/>
                </a:lnTo>
                <a:lnTo>
                  <a:pt x="5492671" y="6248372"/>
                </a:lnTo>
                <a:lnTo>
                  <a:pt x="5492671" y="6845428"/>
                </a:lnTo>
                <a:lnTo>
                  <a:pt x="6089536" y="6845428"/>
                </a:lnTo>
                <a:lnTo>
                  <a:pt x="6089536" y="6851737"/>
                </a:lnTo>
                <a:lnTo>
                  <a:pt x="6095880" y="6851737"/>
                </a:lnTo>
                <a:lnTo>
                  <a:pt x="6095880" y="6850160"/>
                </a:lnTo>
                <a:lnTo>
                  <a:pt x="6095880" y="6845428"/>
                </a:lnTo>
                <a:lnTo>
                  <a:pt x="6089536" y="6845428"/>
                </a:lnTo>
                <a:lnTo>
                  <a:pt x="6089536" y="6248372"/>
                </a:lnTo>
                <a:lnTo>
                  <a:pt x="6095880" y="6248372"/>
                </a:lnTo>
                <a:lnTo>
                  <a:pt x="6095880" y="6248372"/>
                </a:lnTo>
                <a:lnTo>
                  <a:pt x="5492671" y="6248372"/>
                </a:lnTo>
                <a:lnTo>
                  <a:pt x="5486328" y="6248372"/>
                </a:lnTo>
                <a:lnTo>
                  <a:pt x="4883120" y="6248372"/>
                </a:lnTo>
                <a:lnTo>
                  <a:pt x="4876777" y="6248372"/>
                </a:lnTo>
                <a:lnTo>
                  <a:pt x="4273568" y="6248372"/>
                </a:lnTo>
                <a:lnTo>
                  <a:pt x="4267225" y="6248372"/>
                </a:lnTo>
                <a:moveTo>
                  <a:pt x="1212881" y="6240554"/>
                </a:moveTo>
                <a:lnTo>
                  <a:pt x="1212881" y="6242200"/>
                </a:lnTo>
                <a:lnTo>
                  <a:pt x="1219225" y="6242200"/>
                </a:lnTo>
                <a:lnTo>
                  <a:pt x="1219225" y="6240554"/>
                </a:lnTo>
                <a:lnTo>
                  <a:pt x="1212881" y="6240554"/>
                </a:lnTo>
                <a:moveTo>
                  <a:pt x="1219225" y="5638767"/>
                </a:moveTo>
                <a:lnTo>
                  <a:pt x="1219225" y="5643499"/>
                </a:lnTo>
                <a:lnTo>
                  <a:pt x="1225568" y="5643499"/>
                </a:lnTo>
                <a:lnTo>
                  <a:pt x="1225568" y="6235891"/>
                </a:lnTo>
                <a:lnTo>
                  <a:pt x="1822433" y="6235891"/>
                </a:lnTo>
                <a:lnTo>
                  <a:pt x="1822433" y="6242132"/>
                </a:lnTo>
                <a:lnTo>
                  <a:pt x="1828776" y="6242132"/>
                </a:lnTo>
                <a:lnTo>
                  <a:pt x="1828776" y="6235891"/>
                </a:lnTo>
                <a:lnTo>
                  <a:pt x="1822433" y="6235891"/>
                </a:lnTo>
                <a:lnTo>
                  <a:pt x="1822433" y="5643499"/>
                </a:lnTo>
                <a:lnTo>
                  <a:pt x="1835119" y="5643499"/>
                </a:lnTo>
                <a:lnTo>
                  <a:pt x="1835119" y="6235891"/>
                </a:lnTo>
                <a:lnTo>
                  <a:pt x="2431984" y="6235891"/>
                </a:lnTo>
                <a:lnTo>
                  <a:pt x="2431984" y="6242132"/>
                </a:lnTo>
                <a:lnTo>
                  <a:pt x="2438327" y="6242132"/>
                </a:lnTo>
                <a:lnTo>
                  <a:pt x="2438327" y="6235891"/>
                </a:lnTo>
                <a:lnTo>
                  <a:pt x="2431984" y="6235891"/>
                </a:lnTo>
                <a:lnTo>
                  <a:pt x="2431984" y="5643499"/>
                </a:lnTo>
                <a:lnTo>
                  <a:pt x="2444670" y="5643499"/>
                </a:lnTo>
                <a:lnTo>
                  <a:pt x="2444670" y="6235891"/>
                </a:lnTo>
                <a:lnTo>
                  <a:pt x="3041536" y="6235891"/>
                </a:lnTo>
                <a:lnTo>
                  <a:pt x="3041536" y="6242132"/>
                </a:lnTo>
                <a:lnTo>
                  <a:pt x="3047879" y="6242132"/>
                </a:lnTo>
                <a:lnTo>
                  <a:pt x="3047879" y="6235891"/>
                </a:lnTo>
                <a:lnTo>
                  <a:pt x="3041536" y="6235891"/>
                </a:lnTo>
                <a:lnTo>
                  <a:pt x="3041536" y="5643499"/>
                </a:lnTo>
                <a:lnTo>
                  <a:pt x="3054222" y="5643499"/>
                </a:lnTo>
                <a:lnTo>
                  <a:pt x="3054222" y="6235891"/>
                </a:lnTo>
                <a:lnTo>
                  <a:pt x="3651087" y="6235891"/>
                </a:lnTo>
                <a:lnTo>
                  <a:pt x="3651087" y="6242132"/>
                </a:lnTo>
                <a:lnTo>
                  <a:pt x="3657430" y="6242132"/>
                </a:lnTo>
                <a:lnTo>
                  <a:pt x="3657430" y="6238840"/>
                </a:lnTo>
                <a:lnTo>
                  <a:pt x="3657430" y="6238840"/>
                </a:lnTo>
                <a:lnTo>
                  <a:pt x="3657430" y="6235891"/>
                </a:lnTo>
                <a:lnTo>
                  <a:pt x="3651087" y="6235891"/>
                </a:lnTo>
                <a:lnTo>
                  <a:pt x="3651087" y="5643499"/>
                </a:lnTo>
                <a:lnTo>
                  <a:pt x="3663773" y="5643499"/>
                </a:lnTo>
                <a:lnTo>
                  <a:pt x="3663773" y="6235891"/>
                </a:lnTo>
                <a:lnTo>
                  <a:pt x="4260638" y="6235891"/>
                </a:lnTo>
                <a:lnTo>
                  <a:pt x="4260638" y="6238840"/>
                </a:lnTo>
                <a:lnTo>
                  <a:pt x="4266981" y="6238840"/>
                </a:lnTo>
                <a:lnTo>
                  <a:pt x="4266981" y="6242132"/>
                </a:lnTo>
                <a:lnTo>
                  <a:pt x="4266981" y="6242132"/>
                </a:lnTo>
                <a:lnTo>
                  <a:pt x="4266981" y="6235891"/>
                </a:lnTo>
                <a:lnTo>
                  <a:pt x="4260638" y="6235891"/>
                </a:lnTo>
                <a:lnTo>
                  <a:pt x="4260638" y="5643499"/>
                </a:lnTo>
                <a:lnTo>
                  <a:pt x="4273324" y="5643499"/>
                </a:lnTo>
                <a:lnTo>
                  <a:pt x="4273324" y="6235891"/>
                </a:lnTo>
                <a:lnTo>
                  <a:pt x="4870190" y="6235891"/>
                </a:lnTo>
                <a:lnTo>
                  <a:pt x="4870190" y="6242132"/>
                </a:lnTo>
                <a:lnTo>
                  <a:pt x="4876533" y="6242132"/>
                </a:lnTo>
                <a:lnTo>
                  <a:pt x="4876533" y="6235891"/>
                </a:lnTo>
                <a:lnTo>
                  <a:pt x="4870190" y="6235891"/>
                </a:lnTo>
                <a:lnTo>
                  <a:pt x="4870190" y="5643499"/>
                </a:lnTo>
                <a:lnTo>
                  <a:pt x="4882876" y="5643499"/>
                </a:lnTo>
                <a:lnTo>
                  <a:pt x="4882876" y="6235891"/>
                </a:lnTo>
                <a:lnTo>
                  <a:pt x="5479741" y="6235891"/>
                </a:lnTo>
                <a:lnTo>
                  <a:pt x="5479741" y="6242132"/>
                </a:lnTo>
                <a:lnTo>
                  <a:pt x="5486084" y="6242132"/>
                </a:lnTo>
                <a:lnTo>
                  <a:pt x="5486084" y="6235891"/>
                </a:lnTo>
                <a:lnTo>
                  <a:pt x="5479741" y="6235891"/>
                </a:lnTo>
                <a:lnTo>
                  <a:pt x="5479741" y="5643499"/>
                </a:lnTo>
                <a:lnTo>
                  <a:pt x="5492427" y="5643499"/>
                </a:lnTo>
                <a:lnTo>
                  <a:pt x="5492427" y="6235891"/>
                </a:lnTo>
                <a:lnTo>
                  <a:pt x="6089292" y="6235891"/>
                </a:lnTo>
                <a:lnTo>
                  <a:pt x="6089292" y="6242132"/>
                </a:lnTo>
                <a:lnTo>
                  <a:pt x="6095635" y="6242132"/>
                </a:lnTo>
                <a:lnTo>
                  <a:pt x="6095635" y="6238840"/>
                </a:lnTo>
                <a:lnTo>
                  <a:pt x="6095635" y="6235891"/>
                </a:lnTo>
                <a:lnTo>
                  <a:pt x="6089292" y="6235891"/>
                </a:lnTo>
                <a:lnTo>
                  <a:pt x="6089292" y="5643499"/>
                </a:lnTo>
                <a:lnTo>
                  <a:pt x="6101978" y="5643499"/>
                </a:lnTo>
                <a:lnTo>
                  <a:pt x="6101978" y="6235891"/>
                </a:lnTo>
                <a:lnTo>
                  <a:pt x="6698844" y="6235891"/>
                </a:lnTo>
                <a:lnTo>
                  <a:pt x="6698844" y="6238840"/>
                </a:lnTo>
                <a:lnTo>
                  <a:pt x="6705187" y="6238840"/>
                </a:lnTo>
                <a:lnTo>
                  <a:pt x="6705187" y="6235891"/>
                </a:lnTo>
                <a:lnTo>
                  <a:pt x="6698844" y="6235891"/>
                </a:lnTo>
                <a:lnTo>
                  <a:pt x="6698844" y="5643499"/>
                </a:lnTo>
                <a:lnTo>
                  <a:pt x="6711530" y="5643499"/>
                </a:lnTo>
                <a:lnTo>
                  <a:pt x="6711530" y="6235891"/>
                </a:lnTo>
                <a:lnTo>
                  <a:pt x="7308395" y="6235891"/>
                </a:lnTo>
                <a:lnTo>
                  <a:pt x="7308395" y="6242132"/>
                </a:lnTo>
                <a:lnTo>
                  <a:pt x="7314738" y="6242132"/>
                </a:lnTo>
                <a:lnTo>
                  <a:pt x="7314738" y="6235891"/>
                </a:lnTo>
                <a:lnTo>
                  <a:pt x="7308395" y="6235891"/>
                </a:lnTo>
                <a:lnTo>
                  <a:pt x="7308395" y="5643499"/>
                </a:lnTo>
                <a:lnTo>
                  <a:pt x="7321081" y="5643499"/>
                </a:lnTo>
                <a:lnTo>
                  <a:pt x="7321081" y="6235891"/>
                </a:lnTo>
                <a:lnTo>
                  <a:pt x="7917946" y="6235891"/>
                </a:lnTo>
                <a:lnTo>
                  <a:pt x="7917946" y="6242132"/>
                </a:lnTo>
                <a:lnTo>
                  <a:pt x="7924289" y="6242132"/>
                </a:lnTo>
                <a:lnTo>
                  <a:pt x="7924289" y="6235891"/>
                </a:lnTo>
                <a:lnTo>
                  <a:pt x="7917946" y="6235891"/>
                </a:lnTo>
                <a:lnTo>
                  <a:pt x="7917946" y="5643499"/>
                </a:lnTo>
                <a:lnTo>
                  <a:pt x="7930632" y="5643499"/>
                </a:lnTo>
                <a:lnTo>
                  <a:pt x="7930632" y="6235891"/>
                </a:lnTo>
                <a:lnTo>
                  <a:pt x="8527498" y="6235891"/>
                </a:lnTo>
                <a:lnTo>
                  <a:pt x="8527498" y="6242132"/>
                </a:lnTo>
                <a:lnTo>
                  <a:pt x="8533841" y="6242132"/>
                </a:lnTo>
                <a:lnTo>
                  <a:pt x="8533841" y="6235891"/>
                </a:lnTo>
                <a:lnTo>
                  <a:pt x="8527498" y="6235891"/>
                </a:lnTo>
                <a:lnTo>
                  <a:pt x="8527498" y="5643499"/>
                </a:lnTo>
                <a:lnTo>
                  <a:pt x="8540184" y="5643499"/>
                </a:lnTo>
                <a:lnTo>
                  <a:pt x="8540184" y="6235891"/>
                </a:lnTo>
                <a:lnTo>
                  <a:pt x="9137049" y="6235891"/>
                </a:lnTo>
                <a:lnTo>
                  <a:pt x="9137049" y="6242132"/>
                </a:lnTo>
                <a:lnTo>
                  <a:pt x="9143392" y="6242132"/>
                </a:lnTo>
                <a:lnTo>
                  <a:pt x="9143392" y="6235891"/>
                </a:lnTo>
                <a:lnTo>
                  <a:pt x="9137049" y="6235891"/>
                </a:lnTo>
                <a:lnTo>
                  <a:pt x="9137049" y="5643499"/>
                </a:lnTo>
                <a:lnTo>
                  <a:pt x="9149735" y="5643499"/>
                </a:lnTo>
                <a:lnTo>
                  <a:pt x="9149735" y="6235891"/>
                </a:lnTo>
                <a:lnTo>
                  <a:pt x="9746600" y="6235891"/>
                </a:lnTo>
                <a:lnTo>
                  <a:pt x="9746600" y="6242132"/>
                </a:lnTo>
                <a:lnTo>
                  <a:pt x="9752943" y="6242132"/>
                </a:lnTo>
                <a:lnTo>
                  <a:pt x="9752943" y="6235891"/>
                </a:lnTo>
                <a:lnTo>
                  <a:pt x="9746600" y="6235891"/>
                </a:lnTo>
                <a:lnTo>
                  <a:pt x="9746600" y="5643499"/>
                </a:lnTo>
                <a:lnTo>
                  <a:pt x="9759286" y="5643499"/>
                </a:lnTo>
                <a:lnTo>
                  <a:pt x="9759286" y="6235891"/>
                </a:lnTo>
                <a:lnTo>
                  <a:pt x="10356152" y="6235891"/>
                </a:lnTo>
                <a:lnTo>
                  <a:pt x="10356152" y="6242132"/>
                </a:lnTo>
                <a:lnTo>
                  <a:pt x="10362495" y="6242132"/>
                </a:lnTo>
                <a:lnTo>
                  <a:pt x="10362495" y="6240486"/>
                </a:lnTo>
                <a:lnTo>
                  <a:pt x="10362495" y="6235891"/>
                </a:lnTo>
                <a:lnTo>
                  <a:pt x="10356152" y="6235891"/>
                </a:lnTo>
                <a:lnTo>
                  <a:pt x="10356152" y="5643499"/>
                </a:lnTo>
                <a:lnTo>
                  <a:pt x="10362495" y="5643499"/>
                </a:lnTo>
                <a:lnTo>
                  <a:pt x="10362495" y="5638767"/>
                </a:lnTo>
                <a:lnTo>
                  <a:pt x="9759286" y="5638767"/>
                </a:lnTo>
                <a:lnTo>
                  <a:pt x="9752943" y="5638767"/>
                </a:lnTo>
                <a:lnTo>
                  <a:pt x="9149735" y="5638767"/>
                </a:lnTo>
                <a:lnTo>
                  <a:pt x="9143392" y="5638767"/>
                </a:lnTo>
                <a:lnTo>
                  <a:pt x="8540184" y="5638767"/>
                </a:lnTo>
                <a:lnTo>
                  <a:pt x="8533840" y="5638767"/>
                </a:lnTo>
                <a:lnTo>
                  <a:pt x="7930632" y="5638767"/>
                </a:lnTo>
                <a:lnTo>
                  <a:pt x="7924289" y="5638767"/>
                </a:lnTo>
                <a:lnTo>
                  <a:pt x="7321081" y="5638767"/>
                </a:lnTo>
                <a:lnTo>
                  <a:pt x="7314738" y="5638767"/>
                </a:lnTo>
                <a:lnTo>
                  <a:pt x="6711529" y="5638767"/>
                </a:lnTo>
                <a:lnTo>
                  <a:pt x="6705186" y="5638767"/>
                </a:lnTo>
                <a:lnTo>
                  <a:pt x="6101978" y="5638767"/>
                </a:lnTo>
                <a:lnTo>
                  <a:pt x="6095635" y="5638767"/>
                </a:lnTo>
                <a:lnTo>
                  <a:pt x="5492426" y="5638767"/>
                </a:lnTo>
                <a:lnTo>
                  <a:pt x="5486083" y="5638767"/>
                </a:lnTo>
                <a:lnTo>
                  <a:pt x="4882875" y="5638767"/>
                </a:lnTo>
                <a:lnTo>
                  <a:pt x="4876532" y="5638767"/>
                </a:lnTo>
                <a:lnTo>
                  <a:pt x="4273324" y="5638767"/>
                </a:lnTo>
                <a:lnTo>
                  <a:pt x="4266980" y="5638767"/>
                </a:lnTo>
                <a:lnTo>
                  <a:pt x="3663772" y="5638767"/>
                </a:lnTo>
                <a:lnTo>
                  <a:pt x="3657429" y="5638767"/>
                </a:lnTo>
                <a:lnTo>
                  <a:pt x="3054221" y="5638767"/>
                </a:lnTo>
                <a:lnTo>
                  <a:pt x="3047878" y="5638767"/>
                </a:lnTo>
                <a:lnTo>
                  <a:pt x="3047878" y="5638767"/>
                </a:lnTo>
                <a:lnTo>
                  <a:pt x="2444669" y="5638767"/>
                </a:lnTo>
                <a:lnTo>
                  <a:pt x="2438326" y="5638767"/>
                </a:lnTo>
                <a:lnTo>
                  <a:pt x="2438326" y="5638767"/>
                </a:lnTo>
                <a:lnTo>
                  <a:pt x="1835118" y="5638767"/>
                </a:lnTo>
                <a:lnTo>
                  <a:pt x="1828775" y="5638767"/>
                </a:lnTo>
                <a:lnTo>
                  <a:pt x="1828775" y="5638767"/>
                </a:lnTo>
                <a:lnTo>
                  <a:pt x="1225567" y="5638767"/>
                </a:lnTo>
                <a:lnTo>
                  <a:pt x="1219223" y="5638767"/>
                </a:lnTo>
                <a:lnTo>
                  <a:pt x="1219225" y="5638767"/>
                </a:lnTo>
                <a:moveTo>
                  <a:pt x="3651209" y="5630949"/>
                </a:moveTo>
                <a:lnTo>
                  <a:pt x="3651209" y="5632389"/>
                </a:lnTo>
                <a:lnTo>
                  <a:pt x="3657552" y="5632389"/>
                </a:lnTo>
                <a:lnTo>
                  <a:pt x="3657552" y="5630949"/>
                </a:lnTo>
                <a:lnTo>
                  <a:pt x="3651209" y="5630949"/>
                </a:lnTo>
                <a:moveTo>
                  <a:pt x="11588795" y="5029161"/>
                </a:moveTo>
                <a:lnTo>
                  <a:pt x="11588795" y="5625942"/>
                </a:lnTo>
                <a:lnTo>
                  <a:pt x="12185660" y="5625942"/>
                </a:lnTo>
                <a:lnTo>
                  <a:pt x="12185660" y="5632389"/>
                </a:lnTo>
                <a:lnTo>
                  <a:pt x="12192003" y="5632389"/>
                </a:lnTo>
                <a:lnTo>
                  <a:pt x="12192003" y="5625942"/>
                </a:lnTo>
                <a:lnTo>
                  <a:pt x="12185660" y="5625942"/>
                </a:lnTo>
                <a:lnTo>
                  <a:pt x="12185660" y="5029161"/>
                </a:lnTo>
                <a:lnTo>
                  <a:pt x="11588795" y="5029161"/>
                </a:lnTo>
                <a:moveTo>
                  <a:pt x="10979121" y="5029161"/>
                </a:moveTo>
                <a:lnTo>
                  <a:pt x="10979121" y="5625942"/>
                </a:lnTo>
                <a:lnTo>
                  <a:pt x="11575986" y="5625942"/>
                </a:lnTo>
                <a:lnTo>
                  <a:pt x="11575986" y="5632389"/>
                </a:lnTo>
                <a:lnTo>
                  <a:pt x="11582330" y="5632389"/>
                </a:lnTo>
                <a:lnTo>
                  <a:pt x="11582330" y="5625942"/>
                </a:lnTo>
                <a:lnTo>
                  <a:pt x="11575986" y="5625942"/>
                </a:lnTo>
                <a:lnTo>
                  <a:pt x="11575986" y="5029161"/>
                </a:lnTo>
                <a:lnTo>
                  <a:pt x="10979121" y="5029161"/>
                </a:lnTo>
                <a:moveTo>
                  <a:pt x="10369570" y="5029161"/>
                </a:moveTo>
                <a:lnTo>
                  <a:pt x="10369570" y="5625942"/>
                </a:lnTo>
                <a:lnTo>
                  <a:pt x="10966435" y="5625942"/>
                </a:lnTo>
                <a:lnTo>
                  <a:pt x="10966435" y="5629234"/>
                </a:lnTo>
                <a:lnTo>
                  <a:pt x="10972778" y="5629234"/>
                </a:lnTo>
                <a:lnTo>
                  <a:pt x="10972778" y="5625942"/>
                </a:lnTo>
                <a:lnTo>
                  <a:pt x="10966435" y="5625942"/>
                </a:lnTo>
                <a:lnTo>
                  <a:pt x="10966435" y="5029161"/>
                </a:lnTo>
                <a:lnTo>
                  <a:pt x="10369570" y="5029161"/>
                </a:lnTo>
                <a:moveTo>
                  <a:pt x="9759897" y="5029161"/>
                </a:moveTo>
                <a:lnTo>
                  <a:pt x="9759897" y="5625942"/>
                </a:lnTo>
                <a:lnTo>
                  <a:pt x="10356762" y="5625942"/>
                </a:lnTo>
                <a:lnTo>
                  <a:pt x="10356762" y="5632389"/>
                </a:lnTo>
                <a:lnTo>
                  <a:pt x="10363105" y="5632389"/>
                </a:lnTo>
                <a:lnTo>
                  <a:pt x="10363105" y="5629303"/>
                </a:lnTo>
                <a:lnTo>
                  <a:pt x="10363105" y="5626011"/>
                </a:lnTo>
                <a:lnTo>
                  <a:pt x="10356762" y="5626011"/>
                </a:lnTo>
                <a:lnTo>
                  <a:pt x="10356762" y="5029230"/>
                </a:lnTo>
                <a:lnTo>
                  <a:pt x="9759897" y="5029161"/>
                </a:lnTo>
                <a:moveTo>
                  <a:pt x="9150345" y="5029161"/>
                </a:moveTo>
                <a:lnTo>
                  <a:pt x="9150345" y="5625942"/>
                </a:lnTo>
                <a:lnTo>
                  <a:pt x="9747210" y="5625942"/>
                </a:lnTo>
                <a:lnTo>
                  <a:pt x="9747210" y="5632389"/>
                </a:lnTo>
                <a:lnTo>
                  <a:pt x="9753554" y="5632389"/>
                </a:lnTo>
                <a:lnTo>
                  <a:pt x="9753554" y="5625942"/>
                </a:lnTo>
                <a:lnTo>
                  <a:pt x="9747210" y="5625942"/>
                </a:lnTo>
                <a:lnTo>
                  <a:pt x="9747210" y="5029161"/>
                </a:lnTo>
                <a:lnTo>
                  <a:pt x="9150345" y="5029161"/>
                </a:lnTo>
                <a:moveTo>
                  <a:pt x="8540794" y="5029161"/>
                </a:moveTo>
                <a:lnTo>
                  <a:pt x="8540794" y="5625942"/>
                </a:lnTo>
                <a:lnTo>
                  <a:pt x="9137659" y="5625942"/>
                </a:lnTo>
                <a:lnTo>
                  <a:pt x="9137659" y="5632389"/>
                </a:lnTo>
                <a:lnTo>
                  <a:pt x="9144002" y="5632389"/>
                </a:lnTo>
                <a:lnTo>
                  <a:pt x="9144002" y="5625942"/>
                </a:lnTo>
                <a:lnTo>
                  <a:pt x="9137659" y="5625942"/>
                </a:lnTo>
                <a:lnTo>
                  <a:pt x="9137659" y="5029161"/>
                </a:lnTo>
                <a:lnTo>
                  <a:pt x="8540794" y="5029161"/>
                </a:lnTo>
                <a:moveTo>
                  <a:pt x="7931121" y="5029161"/>
                </a:moveTo>
                <a:lnTo>
                  <a:pt x="7931121" y="5625942"/>
                </a:lnTo>
                <a:lnTo>
                  <a:pt x="8527986" y="5625942"/>
                </a:lnTo>
                <a:lnTo>
                  <a:pt x="8527986" y="5632389"/>
                </a:lnTo>
                <a:lnTo>
                  <a:pt x="8534329" y="5632389"/>
                </a:lnTo>
                <a:lnTo>
                  <a:pt x="8534329" y="5625942"/>
                </a:lnTo>
                <a:lnTo>
                  <a:pt x="8527986" y="5625942"/>
                </a:lnTo>
                <a:lnTo>
                  <a:pt x="8527986" y="5029161"/>
                </a:lnTo>
                <a:lnTo>
                  <a:pt x="7931121" y="5029161"/>
                </a:lnTo>
                <a:moveTo>
                  <a:pt x="7321569" y="5029161"/>
                </a:moveTo>
                <a:lnTo>
                  <a:pt x="7321569" y="5625942"/>
                </a:lnTo>
                <a:lnTo>
                  <a:pt x="7918434" y="5625942"/>
                </a:lnTo>
                <a:lnTo>
                  <a:pt x="7918434" y="5632389"/>
                </a:lnTo>
                <a:lnTo>
                  <a:pt x="7924778" y="5632389"/>
                </a:lnTo>
                <a:lnTo>
                  <a:pt x="7924778" y="5625942"/>
                </a:lnTo>
                <a:lnTo>
                  <a:pt x="7918434" y="5625942"/>
                </a:lnTo>
                <a:lnTo>
                  <a:pt x="7918434" y="5029161"/>
                </a:lnTo>
                <a:lnTo>
                  <a:pt x="7321569" y="5029161"/>
                </a:lnTo>
                <a:moveTo>
                  <a:pt x="6102345" y="5029161"/>
                </a:moveTo>
                <a:lnTo>
                  <a:pt x="6102345" y="5625942"/>
                </a:lnTo>
                <a:lnTo>
                  <a:pt x="6699210" y="5625942"/>
                </a:lnTo>
                <a:lnTo>
                  <a:pt x="6699210" y="5632389"/>
                </a:lnTo>
                <a:lnTo>
                  <a:pt x="6705553" y="5632389"/>
                </a:lnTo>
                <a:lnTo>
                  <a:pt x="6705553" y="5630949"/>
                </a:lnTo>
                <a:lnTo>
                  <a:pt x="6705553" y="5625942"/>
                </a:lnTo>
                <a:lnTo>
                  <a:pt x="6699210" y="5625942"/>
                </a:lnTo>
                <a:lnTo>
                  <a:pt x="6699210" y="5029161"/>
                </a:lnTo>
                <a:lnTo>
                  <a:pt x="6102345" y="5029161"/>
                </a:lnTo>
                <a:moveTo>
                  <a:pt x="5492793" y="5029161"/>
                </a:moveTo>
                <a:lnTo>
                  <a:pt x="5492793" y="5625942"/>
                </a:lnTo>
                <a:lnTo>
                  <a:pt x="6089658" y="5625942"/>
                </a:lnTo>
                <a:lnTo>
                  <a:pt x="6089658" y="5632389"/>
                </a:lnTo>
                <a:lnTo>
                  <a:pt x="6096001" y="5632389"/>
                </a:lnTo>
                <a:lnTo>
                  <a:pt x="6096001" y="5625942"/>
                </a:lnTo>
                <a:lnTo>
                  <a:pt x="6089658" y="5625942"/>
                </a:lnTo>
                <a:lnTo>
                  <a:pt x="6089658" y="5029161"/>
                </a:lnTo>
                <a:lnTo>
                  <a:pt x="5492793" y="5029161"/>
                </a:lnTo>
                <a:moveTo>
                  <a:pt x="4883120" y="5029161"/>
                </a:moveTo>
                <a:lnTo>
                  <a:pt x="4883120" y="5625942"/>
                </a:lnTo>
                <a:lnTo>
                  <a:pt x="5479985" y="5625942"/>
                </a:lnTo>
                <a:lnTo>
                  <a:pt x="5479985" y="5632389"/>
                </a:lnTo>
                <a:lnTo>
                  <a:pt x="5486328" y="5632389"/>
                </a:lnTo>
                <a:lnTo>
                  <a:pt x="5486328" y="5625942"/>
                </a:lnTo>
                <a:lnTo>
                  <a:pt x="5479985" y="5625942"/>
                </a:lnTo>
                <a:lnTo>
                  <a:pt x="5479985" y="5029161"/>
                </a:lnTo>
                <a:lnTo>
                  <a:pt x="4883120" y="5029161"/>
                </a:lnTo>
                <a:moveTo>
                  <a:pt x="4273569" y="5029161"/>
                </a:moveTo>
                <a:lnTo>
                  <a:pt x="4273569" y="5625942"/>
                </a:lnTo>
                <a:lnTo>
                  <a:pt x="4870434" y="5625942"/>
                </a:lnTo>
                <a:lnTo>
                  <a:pt x="4870434" y="5632389"/>
                </a:lnTo>
                <a:lnTo>
                  <a:pt x="4876777" y="5632389"/>
                </a:lnTo>
                <a:lnTo>
                  <a:pt x="4876777" y="5625942"/>
                </a:lnTo>
                <a:lnTo>
                  <a:pt x="4870434" y="5625942"/>
                </a:lnTo>
                <a:lnTo>
                  <a:pt x="4870434" y="5029161"/>
                </a:lnTo>
                <a:lnTo>
                  <a:pt x="4273569" y="5029161"/>
                </a:lnTo>
                <a:moveTo>
                  <a:pt x="3663895" y="5029161"/>
                </a:moveTo>
                <a:lnTo>
                  <a:pt x="3663895" y="5625942"/>
                </a:lnTo>
                <a:lnTo>
                  <a:pt x="4260760" y="5625942"/>
                </a:lnTo>
                <a:lnTo>
                  <a:pt x="4260760" y="5632389"/>
                </a:lnTo>
                <a:lnTo>
                  <a:pt x="4267103" y="5632389"/>
                </a:lnTo>
                <a:lnTo>
                  <a:pt x="4267103" y="5625942"/>
                </a:lnTo>
                <a:lnTo>
                  <a:pt x="4260760" y="5625942"/>
                </a:lnTo>
                <a:lnTo>
                  <a:pt x="4260760" y="5029161"/>
                </a:lnTo>
                <a:lnTo>
                  <a:pt x="3663895" y="5029161"/>
                </a:lnTo>
                <a:moveTo>
                  <a:pt x="2444793" y="5029161"/>
                </a:moveTo>
                <a:lnTo>
                  <a:pt x="2444793" y="5625942"/>
                </a:lnTo>
                <a:lnTo>
                  <a:pt x="3041658" y="5625942"/>
                </a:lnTo>
                <a:lnTo>
                  <a:pt x="3041658" y="5632389"/>
                </a:lnTo>
                <a:lnTo>
                  <a:pt x="3048001" y="5632389"/>
                </a:lnTo>
                <a:lnTo>
                  <a:pt x="3048001" y="5625942"/>
                </a:lnTo>
                <a:lnTo>
                  <a:pt x="3041658" y="5625942"/>
                </a:lnTo>
                <a:lnTo>
                  <a:pt x="3041658" y="5029161"/>
                </a:lnTo>
                <a:lnTo>
                  <a:pt x="2444793" y="5029161"/>
                </a:lnTo>
                <a:moveTo>
                  <a:pt x="1835119" y="5029161"/>
                </a:moveTo>
                <a:lnTo>
                  <a:pt x="1835119" y="5625942"/>
                </a:lnTo>
                <a:lnTo>
                  <a:pt x="2431984" y="5625942"/>
                </a:lnTo>
                <a:lnTo>
                  <a:pt x="2431984" y="5632389"/>
                </a:lnTo>
                <a:lnTo>
                  <a:pt x="2438327" y="5632389"/>
                </a:lnTo>
                <a:lnTo>
                  <a:pt x="2438327" y="5625942"/>
                </a:lnTo>
                <a:lnTo>
                  <a:pt x="2431984" y="5625942"/>
                </a:lnTo>
                <a:lnTo>
                  <a:pt x="2431984" y="5029161"/>
                </a:lnTo>
                <a:lnTo>
                  <a:pt x="1835119" y="5029161"/>
                </a:lnTo>
                <a:moveTo>
                  <a:pt x="1225568" y="5029161"/>
                </a:moveTo>
                <a:lnTo>
                  <a:pt x="1225568" y="5625942"/>
                </a:lnTo>
                <a:lnTo>
                  <a:pt x="1822433" y="5625942"/>
                </a:lnTo>
                <a:lnTo>
                  <a:pt x="1822433" y="5632389"/>
                </a:lnTo>
                <a:lnTo>
                  <a:pt x="1828776" y="5632389"/>
                </a:lnTo>
                <a:lnTo>
                  <a:pt x="1828776" y="5625942"/>
                </a:lnTo>
                <a:lnTo>
                  <a:pt x="1822433" y="5625942"/>
                </a:lnTo>
                <a:lnTo>
                  <a:pt x="1822433" y="5029161"/>
                </a:lnTo>
                <a:lnTo>
                  <a:pt x="1225568" y="5029161"/>
                </a:lnTo>
                <a:moveTo>
                  <a:pt x="616017" y="5029161"/>
                </a:moveTo>
                <a:lnTo>
                  <a:pt x="616017" y="5625942"/>
                </a:lnTo>
                <a:lnTo>
                  <a:pt x="1212882" y="5625942"/>
                </a:lnTo>
                <a:lnTo>
                  <a:pt x="1212882" y="5629234"/>
                </a:lnTo>
                <a:lnTo>
                  <a:pt x="1219225" y="5629234"/>
                </a:lnTo>
                <a:lnTo>
                  <a:pt x="1219225" y="5632320"/>
                </a:lnTo>
                <a:lnTo>
                  <a:pt x="1219225" y="5632320"/>
                </a:lnTo>
                <a:lnTo>
                  <a:pt x="1219225" y="5625874"/>
                </a:lnTo>
                <a:lnTo>
                  <a:pt x="1212882" y="5625874"/>
                </a:lnTo>
                <a:lnTo>
                  <a:pt x="1212882" y="5029092"/>
                </a:lnTo>
                <a:lnTo>
                  <a:pt x="616017" y="5029092"/>
                </a:lnTo>
                <a:lnTo>
                  <a:pt x="616017" y="5029161"/>
                </a:lnTo>
                <a:moveTo>
                  <a:pt x="11588795" y="4419555"/>
                </a:moveTo>
                <a:lnTo>
                  <a:pt x="11588795" y="5016474"/>
                </a:lnTo>
                <a:lnTo>
                  <a:pt x="11588795" y="5016611"/>
                </a:lnTo>
                <a:lnTo>
                  <a:pt x="12185660" y="5016611"/>
                </a:lnTo>
                <a:lnTo>
                  <a:pt x="12185660" y="5016474"/>
                </a:lnTo>
                <a:lnTo>
                  <a:pt x="12185660" y="4419555"/>
                </a:lnTo>
                <a:lnTo>
                  <a:pt x="11588795" y="4419555"/>
                </a:lnTo>
                <a:moveTo>
                  <a:pt x="10979121" y="4419555"/>
                </a:moveTo>
                <a:lnTo>
                  <a:pt x="10979121" y="5016474"/>
                </a:lnTo>
                <a:lnTo>
                  <a:pt x="10979121" y="5016611"/>
                </a:lnTo>
                <a:lnTo>
                  <a:pt x="11575986" y="5016611"/>
                </a:lnTo>
                <a:lnTo>
                  <a:pt x="11575986" y="5016474"/>
                </a:lnTo>
                <a:lnTo>
                  <a:pt x="11575986" y="4419555"/>
                </a:lnTo>
                <a:lnTo>
                  <a:pt x="10979121" y="4419555"/>
                </a:lnTo>
                <a:moveTo>
                  <a:pt x="10369570" y="4419555"/>
                </a:moveTo>
                <a:lnTo>
                  <a:pt x="10369570" y="5016474"/>
                </a:lnTo>
                <a:lnTo>
                  <a:pt x="10369570" y="5016611"/>
                </a:lnTo>
                <a:lnTo>
                  <a:pt x="10966435" y="5016611"/>
                </a:lnTo>
                <a:lnTo>
                  <a:pt x="10966435" y="5016474"/>
                </a:lnTo>
                <a:lnTo>
                  <a:pt x="10966435" y="4419555"/>
                </a:lnTo>
                <a:lnTo>
                  <a:pt x="10369570" y="4419555"/>
                </a:lnTo>
                <a:moveTo>
                  <a:pt x="9759897" y="4419555"/>
                </a:moveTo>
                <a:lnTo>
                  <a:pt x="9759897" y="5016474"/>
                </a:lnTo>
                <a:lnTo>
                  <a:pt x="9759897" y="5016611"/>
                </a:lnTo>
                <a:lnTo>
                  <a:pt x="10356762" y="5016611"/>
                </a:lnTo>
                <a:lnTo>
                  <a:pt x="10356762" y="5016474"/>
                </a:lnTo>
                <a:lnTo>
                  <a:pt x="10356762" y="4419555"/>
                </a:lnTo>
                <a:lnTo>
                  <a:pt x="9759897" y="4419555"/>
                </a:lnTo>
                <a:moveTo>
                  <a:pt x="9150345" y="4419555"/>
                </a:moveTo>
                <a:lnTo>
                  <a:pt x="9150345" y="5016474"/>
                </a:lnTo>
                <a:lnTo>
                  <a:pt x="9150345" y="5016611"/>
                </a:lnTo>
                <a:lnTo>
                  <a:pt x="9747210" y="5016611"/>
                </a:lnTo>
                <a:lnTo>
                  <a:pt x="9747210" y="5016474"/>
                </a:lnTo>
                <a:lnTo>
                  <a:pt x="9747210" y="4419555"/>
                </a:lnTo>
                <a:lnTo>
                  <a:pt x="9150345" y="4419555"/>
                </a:lnTo>
                <a:moveTo>
                  <a:pt x="7931121" y="4419555"/>
                </a:moveTo>
                <a:lnTo>
                  <a:pt x="7931121" y="5016474"/>
                </a:lnTo>
                <a:lnTo>
                  <a:pt x="7931121" y="5016611"/>
                </a:lnTo>
                <a:lnTo>
                  <a:pt x="8527986" y="5016611"/>
                </a:lnTo>
                <a:lnTo>
                  <a:pt x="8527986" y="5016474"/>
                </a:lnTo>
                <a:lnTo>
                  <a:pt x="8527986" y="4419555"/>
                </a:lnTo>
                <a:lnTo>
                  <a:pt x="7931121" y="4419555"/>
                </a:lnTo>
                <a:moveTo>
                  <a:pt x="7321569" y="4419555"/>
                </a:moveTo>
                <a:lnTo>
                  <a:pt x="7321569" y="5016474"/>
                </a:lnTo>
                <a:lnTo>
                  <a:pt x="7321569" y="5016611"/>
                </a:lnTo>
                <a:lnTo>
                  <a:pt x="7918434" y="5016611"/>
                </a:lnTo>
                <a:lnTo>
                  <a:pt x="7918434" y="5016474"/>
                </a:lnTo>
                <a:lnTo>
                  <a:pt x="7918434" y="4419555"/>
                </a:lnTo>
                <a:lnTo>
                  <a:pt x="7321569" y="4419555"/>
                </a:lnTo>
                <a:moveTo>
                  <a:pt x="6711896" y="4419555"/>
                </a:moveTo>
                <a:lnTo>
                  <a:pt x="6711896" y="5016474"/>
                </a:lnTo>
                <a:lnTo>
                  <a:pt x="6711896" y="5016611"/>
                </a:lnTo>
                <a:lnTo>
                  <a:pt x="7308761" y="5016611"/>
                </a:lnTo>
                <a:lnTo>
                  <a:pt x="7308761" y="5016474"/>
                </a:lnTo>
                <a:lnTo>
                  <a:pt x="7308761" y="4419555"/>
                </a:lnTo>
                <a:lnTo>
                  <a:pt x="6711896" y="4419555"/>
                </a:lnTo>
                <a:moveTo>
                  <a:pt x="6102345" y="4419555"/>
                </a:moveTo>
                <a:lnTo>
                  <a:pt x="6102345" y="5016474"/>
                </a:lnTo>
                <a:lnTo>
                  <a:pt x="6102345" y="5016611"/>
                </a:lnTo>
                <a:lnTo>
                  <a:pt x="6699210" y="5016611"/>
                </a:lnTo>
                <a:lnTo>
                  <a:pt x="6699210" y="5016474"/>
                </a:lnTo>
                <a:lnTo>
                  <a:pt x="6699210" y="4419555"/>
                </a:lnTo>
                <a:lnTo>
                  <a:pt x="6102345" y="4419555"/>
                </a:lnTo>
                <a:moveTo>
                  <a:pt x="5492793" y="4419555"/>
                </a:moveTo>
                <a:lnTo>
                  <a:pt x="5492793" y="5016611"/>
                </a:lnTo>
                <a:lnTo>
                  <a:pt x="6089658" y="5016611"/>
                </a:lnTo>
                <a:lnTo>
                  <a:pt x="6089658" y="5016474"/>
                </a:lnTo>
                <a:lnTo>
                  <a:pt x="6089658" y="4419555"/>
                </a:lnTo>
                <a:lnTo>
                  <a:pt x="5492793" y="4419555"/>
                </a:lnTo>
                <a:moveTo>
                  <a:pt x="4273569" y="4419555"/>
                </a:moveTo>
                <a:lnTo>
                  <a:pt x="4273569" y="5016611"/>
                </a:lnTo>
                <a:lnTo>
                  <a:pt x="4870434" y="5016611"/>
                </a:lnTo>
                <a:lnTo>
                  <a:pt x="4870434" y="5016474"/>
                </a:lnTo>
                <a:lnTo>
                  <a:pt x="4870434" y="4419555"/>
                </a:lnTo>
                <a:lnTo>
                  <a:pt x="4273569" y="4419555"/>
                </a:lnTo>
                <a:moveTo>
                  <a:pt x="3664017" y="4419555"/>
                </a:moveTo>
                <a:lnTo>
                  <a:pt x="3664017" y="5016611"/>
                </a:lnTo>
                <a:lnTo>
                  <a:pt x="4260882" y="5016611"/>
                </a:lnTo>
                <a:lnTo>
                  <a:pt x="4260882" y="5016474"/>
                </a:lnTo>
                <a:lnTo>
                  <a:pt x="4260882" y="5016474"/>
                </a:lnTo>
                <a:lnTo>
                  <a:pt x="4260882" y="4419555"/>
                </a:lnTo>
                <a:lnTo>
                  <a:pt x="3664017" y="4419555"/>
                </a:lnTo>
                <a:moveTo>
                  <a:pt x="3054344" y="4419555"/>
                </a:moveTo>
                <a:lnTo>
                  <a:pt x="3054344" y="5016611"/>
                </a:lnTo>
                <a:lnTo>
                  <a:pt x="3651209" y="5016611"/>
                </a:lnTo>
                <a:lnTo>
                  <a:pt x="3651209" y="5016474"/>
                </a:lnTo>
                <a:lnTo>
                  <a:pt x="3651209" y="5016474"/>
                </a:lnTo>
                <a:lnTo>
                  <a:pt x="3651209" y="4419555"/>
                </a:lnTo>
                <a:lnTo>
                  <a:pt x="3054344" y="4419555"/>
                </a:lnTo>
                <a:moveTo>
                  <a:pt x="2444793" y="4419555"/>
                </a:moveTo>
                <a:lnTo>
                  <a:pt x="2444793" y="5016611"/>
                </a:lnTo>
                <a:lnTo>
                  <a:pt x="3041658" y="5016611"/>
                </a:lnTo>
                <a:lnTo>
                  <a:pt x="3041658" y="5016474"/>
                </a:lnTo>
                <a:lnTo>
                  <a:pt x="3041658" y="5016474"/>
                </a:lnTo>
                <a:lnTo>
                  <a:pt x="3041658" y="4419555"/>
                </a:lnTo>
                <a:lnTo>
                  <a:pt x="2444793" y="4419555"/>
                </a:lnTo>
                <a:moveTo>
                  <a:pt x="1835119" y="4419555"/>
                </a:moveTo>
                <a:lnTo>
                  <a:pt x="1835119" y="5016611"/>
                </a:lnTo>
                <a:lnTo>
                  <a:pt x="2431984" y="5016611"/>
                </a:lnTo>
                <a:lnTo>
                  <a:pt x="2431984" y="5016474"/>
                </a:lnTo>
                <a:lnTo>
                  <a:pt x="2431984" y="5016474"/>
                </a:lnTo>
                <a:lnTo>
                  <a:pt x="2431984" y="4419555"/>
                </a:lnTo>
                <a:lnTo>
                  <a:pt x="1835119" y="4419555"/>
                </a:lnTo>
                <a:moveTo>
                  <a:pt x="1225568" y="4419555"/>
                </a:moveTo>
                <a:lnTo>
                  <a:pt x="1225568" y="5016611"/>
                </a:lnTo>
                <a:lnTo>
                  <a:pt x="1822433" y="5016611"/>
                </a:lnTo>
                <a:lnTo>
                  <a:pt x="1822433" y="5016474"/>
                </a:lnTo>
                <a:lnTo>
                  <a:pt x="1822433" y="5016474"/>
                </a:lnTo>
                <a:lnTo>
                  <a:pt x="1822433" y="4419555"/>
                </a:lnTo>
                <a:lnTo>
                  <a:pt x="1225568" y="4419555"/>
                </a:lnTo>
                <a:moveTo>
                  <a:pt x="616017" y="4419555"/>
                </a:moveTo>
                <a:lnTo>
                  <a:pt x="616017" y="5016611"/>
                </a:lnTo>
                <a:lnTo>
                  <a:pt x="1212882" y="5016611"/>
                </a:lnTo>
                <a:lnTo>
                  <a:pt x="1212882" y="5016474"/>
                </a:lnTo>
                <a:lnTo>
                  <a:pt x="1212882" y="5016474"/>
                </a:lnTo>
                <a:lnTo>
                  <a:pt x="1212882" y="4419555"/>
                </a:lnTo>
                <a:lnTo>
                  <a:pt x="616017" y="4419555"/>
                </a:lnTo>
                <a:moveTo>
                  <a:pt x="2432106" y="4411737"/>
                </a:moveTo>
                <a:lnTo>
                  <a:pt x="2432106" y="4413315"/>
                </a:lnTo>
                <a:lnTo>
                  <a:pt x="2438449" y="4413315"/>
                </a:lnTo>
                <a:lnTo>
                  <a:pt x="2438449" y="4411737"/>
                </a:lnTo>
                <a:lnTo>
                  <a:pt x="2432106" y="4411737"/>
                </a:lnTo>
                <a:moveTo>
                  <a:pt x="11588795" y="3809950"/>
                </a:moveTo>
                <a:lnTo>
                  <a:pt x="11588795" y="4407005"/>
                </a:lnTo>
                <a:lnTo>
                  <a:pt x="12185660" y="4407005"/>
                </a:lnTo>
                <a:lnTo>
                  <a:pt x="12185660" y="4413315"/>
                </a:lnTo>
                <a:lnTo>
                  <a:pt x="12192003" y="4413315"/>
                </a:lnTo>
                <a:lnTo>
                  <a:pt x="12192003" y="4407005"/>
                </a:lnTo>
                <a:lnTo>
                  <a:pt x="12185660" y="4407005"/>
                </a:lnTo>
                <a:lnTo>
                  <a:pt x="12185660" y="3809950"/>
                </a:lnTo>
                <a:lnTo>
                  <a:pt x="11588795" y="3809950"/>
                </a:lnTo>
                <a:moveTo>
                  <a:pt x="10979121" y="3809950"/>
                </a:moveTo>
                <a:lnTo>
                  <a:pt x="10979121" y="4407005"/>
                </a:lnTo>
                <a:lnTo>
                  <a:pt x="11575986" y="4407005"/>
                </a:lnTo>
                <a:lnTo>
                  <a:pt x="11575986" y="4413315"/>
                </a:lnTo>
                <a:lnTo>
                  <a:pt x="11582330" y="4413315"/>
                </a:lnTo>
                <a:lnTo>
                  <a:pt x="11582330" y="4407005"/>
                </a:lnTo>
                <a:lnTo>
                  <a:pt x="11575986" y="4407005"/>
                </a:lnTo>
                <a:lnTo>
                  <a:pt x="11575986" y="3809950"/>
                </a:lnTo>
                <a:lnTo>
                  <a:pt x="10979121" y="3809950"/>
                </a:lnTo>
                <a:moveTo>
                  <a:pt x="10369570" y="3809950"/>
                </a:moveTo>
                <a:lnTo>
                  <a:pt x="10369570" y="4407005"/>
                </a:lnTo>
                <a:lnTo>
                  <a:pt x="10966435" y="4407005"/>
                </a:lnTo>
                <a:lnTo>
                  <a:pt x="10966435" y="4413315"/>
                </a:lnTo>
                <a:lnTo>
                  <a:pt x="10972778" y="4413315"/>
                </a:lnTo>
                <a:lnTo>
                  <a:pt x="10972778" y="4407005"/>
                </a:lnTo>
                <a:lnTo>
                  <a:pt x="10966435" y="4407005"/>
                </a:lnTo>
                <a:lnTo>
                  <a:pt x="10966435" y="3809950"/>
                </a:lnTo>
                <a:lnTo>
                  <a:pt x="10369570" y="3809950"/>
                </a:lnTo>
                <a:moveTo>
                  <a:pt x="9150345" y="3809950"/>
                </a:moveTo>
                <a:lnTo>
                  <a:pt x="9150345" y="4407005"/>
                </a:lnTo>
                <a:lnTo>
                  <a:pt x="9747210" y="4407005"/>
                </a:lnTo>
                <a:lnTo>
                  <a:pt x="9747210" y="4413315"/>
                </a:lnTo>
                <a:lnTo>
                  <a:pt x="9753554" y="4413315"/>
                </a:lnTo>
                <a:lnTo>
                  <a:pt x="9753554" y="4411737"/>
                </a:lnTo>
                <a:lnTo>
                  <a:pt x="9753554" y="4407005"/>
                </a:lnTo>
                <a:lnTo>
                  <a:pt x="9747210" y="4407005"/>
                </a:lnTo>
                <a:lnTo>
                  <a:pt x="9747210" y="3809950"/>
                </a:lnTo>
                <a:lnTo>
                  <a:pt x="9150345" y="3809950"/>
                </a:lnTo>
                <a:moveTo>
                  <a:pt x="8540794" y="3809950"/>
                </a:moveTo>
                <a:lnTo>
                  <a:pt x="8540794" y="4407005"/>
                </a:lnTo>
                <a:lnTo>
                  <a:pt x="9137659" y="4407005"/>
                </a:lnTo>
                <a:lnTo>
                  <a:pt x="9137659" y="4410023"/>
                </a:lnTo>
                <a:lnTo>
                  <a:pt x="9144002" y="4410023"/>
                </a:lnTo>
                <a:lnTo>
                  <a:pt x="9144002" y="4407005"/>
                </a:lnTo>
                <a:lnTo>
                  <a:pt x="9137659" y="4407005"/>
                </a:lnTo>
                <a:lnTo>
                  <a:pt x="9137659" y="3809950"/>
                </a:lnTo>
                <a:lnTo>
                  <a:pt x="8540794" y="3809950"/>
                </a:lnTo>
                <a:moveTo>
                  <a:pt x="7931121" y="3809950"/>
                </a:moveTo>
                <a:lnTo>
                  <a:pt x="7931121" y="4407005"/>
                </a:lnTo>
                <a:lnTo>
                  <a:pt x="8527986" y="4407005"/>
                </a:lnTo>
                <a:lnTo>
                  <a:pt x="8527986" y="4413315"/>
                </a:lnTo>
                <a:lnTo>
                  <a:pt x="8534329" y="4413315"/>
                </a:lnTo>
                <a:lnTo>
                  <a:pt x="8534329" y="4410091"/>
                </a:lnTo>
                <a:lnTo>
                  <a:pt x="8534329" y="4407074"/>
                </a:lnTo>
                <a:lnTo>
                  <a:pt x="8527986" y="4407074"/>
                </a:lnTo>
                <a:lnTo>
                  <a:pt x="8527986" y="3810018"/>
                </a:lnTo>
                <a:lnTo>
                  <a:pt x="7931121" y="3809950"/>
                </a:lnTo>
                <a:moveTo>
                  <a:pt x="7321569" y="3809950"/>
                </a:moveTo>
                <a:lnTo>
                  <a:pt x="7321569" y="4407005"/>
                </a:lnTo>
                <a:lnTo>
                  <a:pt x="7918434" y="4407005"/>
                </a:lnTo>
                <a:lnTo>
                  <a:pt x="7918434" y="4413315"/>
                </a:lnTo>
                <a:lnTo>
                  <a:pt x="7924778" y="4413315"/>
                </a:lnTo>
                <a:lnTo>
                  <a:pt x="7924778" y="4407005"/>
                </a:lnTo>
                <a:lnTo>
                  <a:pt x="7918434" y="4407005"/>
                </a:lnTo>
                <a:lnTo>
                  <a:pt x="7918434" y="3809950"/>
                </a:lnTo>
                <a:lnTo>
                  <a:pt x="7321569" y="3809950"/>
                </a:lnTo>
                <a:moveTo>
                  <a:pt x="6711896" y="3809950"/>
                </a:moveTo>
                <a:lnTo>
                  <a:pt x="6711896" y="4407005"/>
                </a:lnTo>
                <a:lnTo>
                  <a:pt x="7308761" y="4407005"/>
                </a:lnTo>
                <a:lnTo>
                  <a:pt x="7308761" y="4413315"/>
                </a:lnTo>
                <a:lnTo>
                  <a:pt x="7315104" y="4413315"/>
                </a:lnTo>
                <a:lnTo>
                  <a:pt x="7315104" y="4407005"/>
                </a:lnTo>
                <a:lnTo>
                  <a:pt x="7308761" y="4407005"/>
                </a:lnTo>
                <a:lnTo>
                  <a:pt x="7308761" y="3809950"/>
                </a:lnTo>
                <a:lnTo>
                  <a:pt x="6711896" y="3809950"/>
                </a:lnTo>
                <a:moveTo>
                  <a:pt x="6102345" y="3809950"/>
                </a:moveTo>
                <a:lnTo>
                  <a:pt x="6102345" y="4407005"/>
                </a:lnTo>
                <a:lnTo>
                  <a:pt x="6699210" y="4407005"/>
                </a:lnTo>
                <a:lnTo>
                  <a:pt x="6699210" y="4413315"/>
                </a:lnTo>
                <a:lnTo>
                  <a:pt x="6705553" y="4413315"/>
                </a:lnTo>
                <a:lnTo>
                  <a:pt x="6705553" y="4407005"/>
                </a:lnTo>
                <a:lnTo>
                  <a:pt x="6699210" y="4407005"/>
                </a:lnTo>
                <a:lnTo>
                  <a:pt x="6699210" y="3809950"/>
                </a:lnTo>
                <a:lnTo>
                  <a:pt x="6102345" y="3809950"/>
                </a:lnTo>
                <a:moveTo>
                  <a:pt x="5492793" y="3809950"/>
                </a:moveTo>
                <a:lnTo>
                  <a:pt x="5492793" y="4407005"/>
                </a:lnTo>
                <a:lnTo>
                  <a:pt x="6089658" y="4407005"/>
                </a:lnTo>
                <a:lnTo>
                  <a:pt x="6089658" y="4413315"/>
                </a:lnTo>
                <a:lnTo>
                  <a:pt x="6096001" y="4413315"/>
                </a:lnTo>
                <a:lnTo>
                  <a:pt x="6096001" y="4407005"/>
                </a:lnTo>
                <a:lnTo>
                  <a:pt x="6089658" y="4407005"/>
                </a:lnTo>
                <a:lnTo>
                  <a:pt x="6089658" y="3809950"/>
                </a:lnTo>
                <a:lnTo>
                  <a:pt x="5492793" y="3809950"/>
                </a:lnTo>
                <a:moveTo>
                  <a:pt x="4883120" y="3809950"/>
                </a:moveTo>
                <a:lnTo>
                  <a:pt x="4883120" y="4407005"/>
                </a:lnTo>
                <a:lnTo>
                  <a:pt x="5479985" y="4407005"/>
                </a:lnTo>
                <a:lnTo>
                  <a:pt x="5479985" y="4410023"/>
                </a:lnTo>
                <a:lnTo>
                  <a:pt x="5486328" y="4410023"/>
                </a:lnTo>
                <a:lnTo>
                  <a:pt x="5486328" y="4413246"/>
                </a:lnTo>
                <a:lnTo>
                  <a:pt x="5486328" y="4413246"/>
                </a:lnTo>
                <a:lnTo>
                  <a:pt x="5486328" y="4406937"/>
                </a:lnTo>
                <a:lnTo>
                  <a:pt x="5479985" y="4406937"/>
                </a:lnTo>
                <a:lnTo>
                  <a:pt x="5479985" y="3809881"/>
                </a:lnTo>
                <a:lnTo>
                  <a:pt x="4883120" y="3809950"/>
                </a:lnTo>
                <a:moveTo>
                  <a:pt x="4273569" y="3809950"/>
                </a:moveTo>
                <a:lnTo>
                  <a:pt x="4273569" y="4407005"/>
                </a:lnTo>
                <a:lnTo>
                  <a:pt x="4870434" y="4407005"/>
                </a:lnTo>
                <a:lnTo>
                  <a:pt x="4870434" y="4413315"/>
                </a:lnTo>
                <a:lnTo>
                  <a:pt x="4876777" y="4413315"/>
                </a:lnTo>
                <a:lnTo>
                  <a:pt x="4876777" y="4410091"/>
                </a:lnTo>
                <a:lnTo>
                  <a:pt x="4876777" y="4407074"/>
                </a:lnTo>
                <a:lnTo>
                  <a:pt x="4870434" y="4407074"/>
                </a:lnTo>
                <a:lnTo>
                  <a:pt x="4870434" y="3810018"/>
                </a:lnTo>
                <a:lnTo>
                  <a:pt x="4273569" y="3809950"/>
                </a:lnTo>
                <a:moveTo>
                  <a:pt x="3664017" y="3809950"/>
                </a:moveTo>
                <a:lnTo>
                  <a:pt x="3664017" y="4407005"/>
                </a:lnTo>
                <a:lnTo>
                  <a:pt x="4260882" y="4407005"/>
                </a:lnTo>
                <a:lnTo>
                  <a:pt x="4260882" y="4413315"/>
                </a:lnTo>
                <a:lnTo>
                  <a:pt x="4267225" y="4413315"/>
                </a:lnTo>
                <a:lnTo>
                  <a:pt x="4267225" y="4407005"/>
                </a:lnTo>
                <a:lnTo>
                  <a:pt x="4260882" y="4407005"/>
                </a:lnTo>
                <a:lnTo>
                  <a:pt x="4260882" y="3809950"/>
                </a:lnTo>
                <a:lnTo>
                  <a:pt x="3664017" y="3809950"/>
                </a:lnTo>
                <a:moveTo>
                  <a:pt x="3054344" y="3809950"/>
                </a:moveTo>
                <a:lnTo>
                  <a:pt x="3054344" y="4407005"/>
                </a:lnTo>
                <a:lnTo>
                  <a:pt x="3651209" y="4407005"/>
                </a:lnTo>
                <a:lnTo>
                  <a:pt x="3651209" y="4413315"/>
                </a:lnTo>
                <a:lnTo>
                  <a:pt x="3657552" y="4413315"/>
                </a:lnTo>
                <a:lnTo>
                  <a:pt x="3657552" y="4407005"/>
                </a:lnTo>
                <a:lnTo>
                  <a:pt x="3651209" y="4407005"/>
                </a:lnTo>
                <a:lnTo>
                  <a:pt x="3651209" y="3809950"/>
                </a:lnTo>
                <a:lnTo>
                  <a:pt x="3054344" y="3809950"/>
                </a:lnTo>
                <a:moveTo>
                  <a:pt x="2444793" y="3809950"/>
                </a:moveTo>
                <a:lnTo>
                  <a:pt x="2444793" y="4407005"/>
                </a:lnTo>
                <a:lnTo>
                  <a:pt x="3041658" y="4407005"/>
                </a:lnTo>
                <a:lnTo>
                  <a:pt x="3041658" y="4413315"/>
                </a:lnTo>
                <a:lnTo>
                  <a:pt x="3048001" y="4413315"/>
                </a:lnTo>
                <a:lnTo>
                  <a:pt x="3048001" y="4407005"/>
                </a:lnTo>
                <a:lnTo>
                  <a:pt x="3041658" y="4407005"/>
                </a:lnTo>
                <a:lnTo>
                  <a:pt x="3041658" y="3809950"/>
                </a:lnTo>
                <a:lnTo>
                  <a:pt x="2444793" y="3809950"/>
                </a:lnTo>
                <a:moveTo>
                  <a:pt x="1225568" y="3809950"/>
                </a:moveTo>
                <a:lnTo>
                  <a:pt x="1225568" y="4407005"/>
                </a:lnTo>
                <a:lnTo>
                  <a:pt x="1822433" y="4407005"/>
                </a:lnTo>
                <a:lnTo>
                  <a:pt x="1822433" y="4413315"/>
                </a:lnTo>
                <a:lnTo>
                  <a:pt x="1828776" y="4413315"/>
                </a:lnTo>
                <a:lnTo>
                  <a:pt x="1828776" y="4407005"/>
                </a:lnTo>
                <a:lnTo>
                  <a:pt x="1822433" y="4407005"/>
                </a:lnTo>
                <a:lnTo>
                  <a:pt x="1822433" y="3809950"/>
                </a:lnTo>
                <a:lnTo>
                  <a:pt x="1225568" y="3809950"/>
                </a:lnTo>
                <a:moveTo>
                  <a:pt x="616017" y="3809950"/>
                </a:moveTo>
                <a:lnTo>
                  <a:pt x="616017" y="4407005"/>
                </a:lnTo>
                <a:lnTo>
                  <a:pt x="1212882" y="4407005"/>
                </a:lnTo>
                <a:lnTo>
                  <a:pt x="1212882" y="4413315"/>
                </a:lnTo>
                <a:lnTo>
                  <a:pt x="1219225" y="4413315"/>
                </a:lnTo>
                <a:lnTo>
                  <a:pt x="1219225" y="4407005"/>
                </a:lnTo>
                <a:lnTo>
                  <a:pt x="1212882" y="4407005"/>
                </a:lnTo>
                <a:lnTo>
                  <a:pt x="1212882" y="3809950"/>
                </a:lnTo>
                <a:lnTo>
                  <a:pt x="616017" y="3809950"/>
                </a:lnTo>
                <a:moveTo>
                  <a:pt x="3651209" y="3802132"/>
                </a:moveTo>
                <a:lnTo>
                  <a:pt x="3651209" y="3803709"/>
                </a:lnTo>
                <a:lnTo>
                  <a:pt x="3657552" y="3803709"/>
                </a:lnTo>
                <a:lnTo>
                  <a:pt x="3657552" y="3802132"/>
                </a:lnTo>
                <a:lnTo>
                  <a:pt x="3651209" y="3802132"/>
                </a:lnTo>
                <a:moveTo>
                  <a:pt x="616017" y="3200413"/>
                </a:moveTo>
                <a:lnTo>
                  <a:pt x="616017" y="3797400"/>
                </a:lnTo>
                <a:lnTo>
                  <a:pt x="1212882" y="3797400"/>
                </a:lnTo>
                <a:lnTo>
                  <a:pt x="1212882" y="3803709"/>
                </a:lnTo>
                <a:lnTo>
                  <a:pt x="1219225" y="3803709"/>
                </a:lnTo>
                <a:lnTo>
                  <a:pt x="1219225" y="3797400"/>
                </a:lnTo>
                <a:lnTo>
                  <a:pt x="1212882" y="3797400"/>
                </a:lnTo>
                <a:lnTo>
                  <a:pt x="1212882" y="3200413"/>
                </a:lnTo>
                <a:lnTo>
                  <a:pt x="616017" y="3200413"/>
                </a:lnTo>
                <a:moveTo>
                  <a:pt x="9150345" y="3200413"/>
                </a:moveTo>
                <a:lnTo>
                  <a:pt x="9150345" y="3797400"/>
                </a:lnTo>
                <a:lnTo>
                  <a:pt x="9747210" y="3797400"/>
                </a:lnTo>
                <a:lnTo>
                  <a:pt x="9747210" y="3803709"/>
                </a:lnTo>
                <a:lnTo>
                  <a:pt x="9753554" y="3803709"/>
                </a:lnTo>
                <a:lnTo>
                  <a:pt x="9753554" y="3800486"/>
                </a:lnTo>
                <a:lnTo>
                  <a:pt x="9753554" y="3797468"/>
                </a:lnTo>
                <a:lnTo>
                  <a:pt x="9747210" y="3797468"/>
                </a:lnTo>
                <a:lnTo>
                  <a:pt x="9747210" y="3200481"/>
                </a:lnTo>
                <a:lnTo>
                  <a:pt x="9150345" y="3200413"/>
                </a:lnTo>
                <a:moveTo>
                  <a:pt x="8540794" y="3200413"/>
                </a:moveTo>
                <a:lnTo>
                  <a:pt x="8540794" y="3797400"/>
                </a:lnTo>
                <a:lnTo>
                  <a:pt x="9137659" y="3797400"/>
                </a:lnTo>
                <a:lnTo>
                  <a:pt x="9137659" y="3803709"/>
                </a:lnTo>
                <a:lnTo>
                  <a:pt x="9144002" y="3803709"/>
                </a:lnTo>
                <a:lnTo>
                  <a:pt x="9144002" y="3797400"/>
                </a:lnTo>
                <a:lnTo>
                  <a:pt x="9137659" y="3797400"/>
                </a:lnTo>
                <a:lnTo>
                  <a:pt x="9137659" y="3200413"/>
                </a:lnTo>
                <a:lnTo>
                  <a:pt x="8540794" y="3200413"/>
                </a:lnTo>
                <a:moveTo>
                  <a:pt x="7931121" y="3200413"/>
                </a:moveTo>
                <a:lnTo>
                  <a:pt x="7931121" y="3797400"/>
                </a:lnTo>
                <a:lnTo>
                  <a:pt x="8527986" y="3797400"/>
                </a:lnTo>
                <a:lnTo>
                  <a:pt x="8527986" y="3803709"/>
                </a:lnTo>
                <a:lnTo>
                  <a:pt x="8534329" y="3803709"/>
                </a:lnTo>
                <a:lnTo>
                  <a:pt x="8534329" y="3797400"/>
                </a:lnTo>
                <a:lnTo>
                  <a:pt x="8527986" y="3797400"/>
                </a:lnTo>
                <a:lnTo>
                  <a:pt x="8527986" y="3200413"/>
                </a:lnTo>
                <a:lnTo>
                  <a:pt x="7931121" y="3200413"/>
                </a:lnTo>
                <a:moveTo>
                  <a:pt x="7321569" y="3200413"/>
                </a:moveTo>
                <a:lnTo>
                  <a:pt x="7321569" y="3797400"/>
                </a:lnTo>
                <a:lnTo>
                  <a:pt x="7918434" y="3797400"/>
                </a:lnTo>
                <a:lnTo>
                  <a:pt x="7918434" y="3803709"/>
                </a:lnTo>
                <a:lnTo>
                  <a:pt x="7924778" y="3803709"/>
                </a:lnTo>
                <a:lnTo>
                  <a:pt x="7924778" y="3797400"/>
                </a:lnTo>
                <a:lnTo>
                  <a:pt x="7918434" y="3797400"/>
                </a:lnTo>
                <a:lnTo>
                  <a:pt x="7918434" y="3200413"/>
                </a:lnTo>
                <a:lnTo>
                  <a:pt x="7321569" y="3200413"/>
                </a:lnTo>
                <a:moveTo>
                  <a:pt x="6102345" y="3200413"/>
                </a:moveTo>
                <a:lnTo>
                  <a:pt x="6102345" y="3797400"/>
                </a:lnTo>
                <a:lnTo>
                  <a:pt x="6699210" y="3797400"/>
                </a:lnTo>
                <a:lnTo>
                  <a:pt x="6699210" y="3803709"/>
                </a:lnTo>
                <a:lnTo>
                  <a:pt x="6705553" y="3803709"/>
                </a:lnTo>
                <a:lnTo>
                  <a:pt x="6705553" y="3802132"/>
                </a:lnTo>
                <a:lnTo>
                  <a:pt x="6705553" y="3797400"/>
                </a:lnTo>
                <a:lnTo>
                  <a:pt x="6699210" y="3797400"/>
                </a:lnTo>
                <a:lnTo>
                  <a:pt x="6699210" y="3200413"/>
                </a:lnTo>
                <a:lnTo>
                  <a:pt x="6102345" y="3200413"/>
                </a:lnTo>
                <a:moveTo>
                  <a:pt x="5492793" y="3200413"/>
                </a:moveTo>
                <a:lnTo>
                  <a:pt x="5492793" y="3797400"/>
                </a:lnTo>
                <a:lnTo>
                  <a:pt x="6089658" y="3797400"/>
                </a:lnTo>
                <a:lnTo>
                  <a:pt x="6089658" y="3803709"/>
                </a:lnTo>
                <a:lnTo>
                  <a:pt x="6096001" y="3803709"/>
                </a:lnTo>
                <a:lnTo>
                  <a:pt x="6096001" y="3797400"/>
                </a:lnTo>
                <a:lnTo>
                  <a:pt x="6089658" y="3797400"/>
                </a:lnTo>
                <a:lnTo>
                  <a:pt x="6089658" y="3200413"/>
                </a:lnTo>
                <a:lnTo>
                  <a:pt x="5492793" y="3200413"/>
                </a:lnTo>
                <a:moveTo>
                  <a:pt x="4883120" y="3200413"/>
                </a:moveTo>
                <a:lnTo>
                  <a:pt x="4883120" y="3797400"/>
                </a:lnTo>
                <a:lnTo>
                  <a:pt x="5479985" y="3797400"/>
                </a:lnTo>
                <a:lnTo>
                  <a:pt x="5479985" y="3803709"/>
                </a:lnTo>
                <a:lnTo>
                  <a:pt x="5486328" y="3803709"/>
                </a:lnTo>
                <a:lnTo>
                  <a:pt x="5486328" y="3797400"/>
                </a:lnTo>
                <a:lnTo>
                  <a:pt x="5479985" y="3797400"/>
                </a:lnTo>
                <a:lnTo>
                  <a:pt x="5479985" y="3200413"/>
                </a:lnTo>
                <a:lnTo>
                  <a:pt x="4883120" y="3200413"/>
                </a:lnTo>
                <a:moveTo>
                  <a:pt x="4273569" y="3200413"/>
                </a:moveTo>
                <a:lnTo>
                  <a:pt x="4273569" y="3797400"/>
                </a:lnTo>
                <a:lnTo>
                  <a:pt x="4870434" y="3797400"/>
                </a:lnTo>
                <a:lnTo>
                  <a:pt x="4870434" y="3803709"/>
                </a:lnTo>
                <a:lnTo>
                  <a:pt x="4876777" y="3803709"/>
                </a:lnTo>
                <a:lnTo>
                  <a:pt x="4876777" y="3797400"/>
                </a:lnTo>
                <a:lnTo>
                  <a:pt x="4870434" y="3797400"/>
                </a:lnTo>
                <a:lnTo>
                  <a:pt x="4870434" y="3200413"/>
                </a:lnTo>
                <a:lnTo>
                  <a:pt x="4273569" y="3200413"/>
                </a:lnTo>
                <a:moveTo>
                  <a:pt x="3664017" y="3200413"/>
                </a:moveTo>
                <a:lnTo>
                  <a:pt x="3664017" y="3797400"/>
                </a:lnTo>
                <a:lnTo>
                  <a:pt x="4260882" y="3797400"/>
                </a:lnTo>
                <a:lnTo>
                  <a:pt x="4260882" y="3803709"/>
                </a:lnTo>
                <a:lnTo>
                  <a:pt x="4267225" y="3803709"/>
                </a:lnTo>
                <a:lnTo>
                  <a:pt x="4267225" y="3797400"/>
                </a:lnTo>
                <a:lnTo>
                  <a:pt x="4260882" y="3797400"/>
                </a:lnTo>
                <a:lnTo>
                  <a:pt x="4260882" y="3200413"/>
                </a:lnTo>
                <a:lnTo>
                  <a:pt x="3664017" y="3200413"/>
                </a:lnTo>
                <a:moveTo>
                  <a:pt x="2444793" y="3200413"/>
                </a:moveTo>
                <a:lnTo>
                  <a:pt x="2444793" y="3797400"/>
                </a:lnTo>
                <a:lnTo>
                  <a:pt x="3041658" y="3797400"/>
                </a:lnTo>
                <a:lnTo>
                  <a:pt x="3041658" y="3803709"/>
                </a:lnTo>
                <a:lnTo>
                  <a:pt x="3048001" y="3803709"/>
                </a:lnTo>
                <a:lnTo>
                  <a:pt x="3048001" y="3797400"/>
                </a:lnTo>
                <a:lnTo>
                  <a:pt x="3041658" y="3797400"/>
                </a:lnTo>
                <a:lnTo>
                  <a:pt x="3041658" y="3200413"/>
                </a:lnTo>
                <a:lnTo>
                  <a:pt x="2444793" y="3200413"/>
                </a:lnTo>
                <a:moveTo>
                  <a:pt x="1835119" y="3200413"/>
                </a:moveTo>
                <a:lnTo>
                  <a:pt x="1835119" y="3797400"/>
                </a:lnTo>
                <a:lnTo>
                  <a:pt x="2431984" y="3797400"/>
                </a:lnTo>
                <a:lnTo>
                  <a:pt x="2431984" y="3800417"/>
                </a:lnTo>
                <a:lnTo>
                  <a:pt x="2438327" y="3800417"/>
                </a:lnTo>
                <a:lnTo>
                  <a:pt x="2438327" y="3803640"/>
                </a:lnTo>
                <a:lnTo>
                  <a:pt x="2438327" y="3803640"/>
                </a:lnTo>
                <a:lnTo>
                  <a:pt x="2438327" y="3797331"/>
                </a:lnTo>
                <a:lnTo>
                  <a:pt x="2431984" y="3797331"/>
                </a:lnTo>
                <a:lnTo>
                  <a:pt x="2431984" y="3200344"/>
                </a:lnTo>
                <a:lnTo>
                  <a:pt x="1835119" y="3200344"/>
                </a:lnTo>
                <a:lnTo>
                  <a:pt x="1835119" y="3200413"/>
                </a:lnTo>
                <a:moveTo>
                  <a:pt x="1225568" y="3200413"/>
                </a:moveTo>
                <a:lnTo>
                  <a:pt x="1225568" y="3200413"/>
                </a:lnTo>
                <a:lnTo>
                  <a:pt x="1225568" y="3200413"/>
                </a:lnTo>
                <a:lnTo>
                  <a:pt x="1225568" y="3797400"/>
                </a:lnTo>
                <a:lnTo>
                  <a:pt x="1822433" y="3797400"/>
                </a:lnTo>
                <a:lnTo>
                  <a:pt x="1822433" y="3803709"/>
                </a:lnTo>
                <a:lnTo>
                  <a:pt x="1828776" y="3803709"/>
                </a:lnTo>
                <a:lnTo>
                  <a:pt x="1828776" y="3800486"/>
                </a:lnTo>
                <a:lnTo>
                  <a:pt x="1828776" y="3800486"/>
                </a:lnTo>
                <a:lnTo>
                  <a:pt x="1828776" y="3797468"/>
                </a:lnTo>
                <a:lnTo>
                  <a:pt x="1822433" y="3797468"/>
                </a:lnTo>
                <a:lnTo>
                  <a:pt x="1822433" y="3200481"/>
                </a:lnTo>
                <a:lnTo>
                  <a:pt x="1225568" y="3200413"/>
                </a:lnTo>
                <a:moveTo>
                  <a:pt x="11588795" y="3200413"/>
                </a:moveTo>
                <a:lnTo>
                  <a:pt x="11588795" y="3797400"/>
                </a:lnTo>
                <a:lnTo>
                  <a:pt x="12185660" y="3797400"/>
                </a:lnTo>
                <a:lnTo>
                  <a:pt x="12185660" y="3803709"/>
                </a:lnTo>
                <a:lnTo>
                  <a:pt x="12192003" y="3803709"/>
                </a:lnTo>
                <a:lnTo>
                  <a:pt x="12192003" y="3797400"/>
                </a:lnTo>
                <a:lnTo>
                  <a:pt x="12185660" y="3797400"/>
                </a:lnTo>
                <a:lnTo>
                  <a:pt x="12185660" y="3200413"/>
                </a:lnTo>
                <a:lnTo>
                  <a:pt x="11588795" y="3200413"/>
                </a:lnTo>
                <a:moveTo>
                  <a:pt x="10979121" y="3200413"/>
                </a:moveTo>
                <a:lnTo>
                  <a:pt x="10979121" y="3797400"/>
                </a:lnTo>
                <a:lnTo>
                  <a:pt x="11575986" y="3797400"/>
                </a:lnTo>
                <a:lnTo>
                  <a:pt x="11575986" y="3803709"/>
                </a:lnTo>
                <a:lnTo>
                  <a:pt x="11582330" y="3803709"/>
                </a:lnTo>
                <a:lnTo>
                  <a:pt x="11582330" y="3797400"/>
                </a:lnTo>
                <a:lnTo>
                  <a:pt x="11575986" y="3797400"/>
                </a:lnTo>
                <a:lnTo>
                  <a:pt x="11575986" y="3200413"/>
                </a:lnTo>
                <a:lnTo>
                  <a:pt x="10979121" y="3200413"/>
                </a:lnTo>
                <a:moveTo>
                  <a:pt x="10369570" y="3200413"/>
                </a:moveTo>
                <a:lnTo>
                  <a:pt x="10369570" y="3797400"/>
                </a:lnTo>
                <a:lnTo>
                  <a:pt x="10966435" y="3797400"/>
                </a:lnTo>
                <a:lnTo>
                  <a:pt x="10966435" y="3803709"/>
                </a:lnTo>
                <a:lnTo>
                  <a:pt x="10972778" y="3803709"/>
                </a:lnTo>
                <a:lnTo>
                  <a:pt x="10972778" y="3797400"/>
                </a:lnTo>
                <a:lnTo>
                  <a:pt x="10966435" y="3797400"/>
                </a:lnTo>
                <a:lnTo>
                  <a:pt x="10966435" y="3200413"/>
                </a:lnTo>
                <a:lnTo>
                  <a:pt x="10369570" y="3200413"/>
                </a:lnTo>
                <a:moveTo>
                  <a:pt x="9759897" y="3200413"/>
                </a:moveTo>
                <a:lnTo>
                  <a:pt x="9759897" y="3200413"/>
                </a:lnTo>
                <a:lnTo>
                  <a:pt x="9759897" y="3797400"/>
                </a:lnTo>
                <a:lnTo>
                  <a:pt x="10356762" y="3797400"/>
                </a:lnTo>
                <a:lnTo>
                  <a:pt x="10356762" y="3800417"/>
                </a:lnTo>
                <a:lnTo>
                  <a:pt x="10363105" y="3800417"/>
                </a:lnTo>
                <a:lnTo>
                  <a:pt x="10363105" y="3797400"/>
                </a:lnTo>
                <a:lnTo>
                  <a:pt x="10356762" y="3797400"/>
                </a:lnTo>
                <a:lnTo>
                  <a:pt x="10356762" y="3200413"/>
                </a:lnTo>
                <a:lnTo>
                  <a:pt x="9759897" y="3200413"/>
                </a:lnTo>
                <a:moveTo>
                  <a:pt x="11575986" y="3192526"/>
                </a:moveTo>
                <a:lnTo>
                  <a:pt x="11575986" y="3193966"/>
                </a:lnTo>
                <a:lnTo>
                  <a:pt x="11582330" y="3193966"/>
                </a:lnTo>
                <a:lnTo>
                  <a:pt x="11582330" y="3192526"/>
                </a:lnTo>
                <a:lnTo>
                  <a:pt x="11575986" y="3192526"/>
                </a:lnTo>
                <a:moveTo>
                  <a:pt x="4273569" y="2590807"/>
                </a:moveTo>
                <a:lnTo>
                  <a:pt x="4273569" y="3187657"/>
                </a:lnTo>
                <a:lnTo>
                  <a:pt x="4870434" y="3187657"/>
                </a:lnTo>
                <a:lnTo>
                  <a:pt x="4870434" y="3194035"/>
                </a:lnTo>
                <a:lnTo>
                  <a:pt x="4876777" y="3194035"/>
                </a:lnTo>
                <a:lnTo>
                  <a:pt x="4876777" y="3192595"/>
                </a:lnTo>
                <a:lnTo>
                  <a:pt x="4876777" y="3187657"/>
                </a:lnTo>
                <a:lnTo>
                  <a:pt x="4870434" y="3187657"/>
                </a:lnTo>
                <a:lnTo>
                  <a:pt x="4870434" y="2590807"/>
                </a:lnTo>
                <a:lnTo>
                  <a:pt x="4273569" y="2590807"/>
                </a:lnTo>
                <a:moveTo>
                  <a:pt x="3664017" y="2590807"/>
                </a:moveTo>
                <a:lnTo>
                  <a:pt x="3664017" y="3187657"/>
                </a:lnTo>
                <a:lnTo>
                  <a:pt x="4260882" y="3187657"/>
                </a:lnTo>
                <a:lnTo>
                  <a:pt x="4260882" y="3194035"/>
                </a:lnTo>
                <a:lnTo>
                  <a:pt x="4267225" y="3194035"/>
                </a:lnTo>
                <a:lnTo>
                  <a:pt x="4267225" y="3187657"/>
                </a:lnTo>
                <a:lnTo>
                  <a:pt x="4260882" y="3187657"/>
                </a:lnTo>
                <a:lnTo>
                  <a:pt x="4260882" y="2590807"/>
                </a:lnTo>
                <a:lnTo>
                  <a:pt x="3664017" y="2590807"/>
                </a:lnTo>
                <a:moveTo>
                  <a:pt x="3054344" y="2590807"/>
                </a:moveTo>
                <a:lnTo>
                  <a:pt x="3054344" y="3187657"/>
                </a:lnTo>
                <a:lnTo>
                  <a:pt x="3651209" y="3187657"/>
                </a:lnTo>
                <a:lnTo>
                  <a:pt x="3651209" y="3190880"/>
                </a:lnTo>
                <a:lnTo>
                  <a:pt x="3657552" y="3190880"/>
                </a:lnTo>
                <a:lnTo>
                  <a:pt x="3657552" y="3194035"/>
                </a:lnTo>
                <a:lnTo>
                  <a:pt x="3657552" y="3194035"/>
                </a:lnTo>
                <a:lnTo>
                  <a:pt x="3657552" y="3187657"/>
                </a:lnTo>
                <a:lnTo>
                  <a:pt x="3651209" y="3187657"/>
                </a:lnTo>
                <a:lnTo>
                  <a:pt x="3651209" y="2590807"/>
                </a:lnTo>
                <a:lnTo>
                  <a:pt x="3054344" y="2590807"/>
                </a:lnTo>
                <a:moveTo>
                  <a:pt x="2444793" y="2590807"/>
                </a:moveTo>
                <a:lnTo>
                  <a:pt x="2444793" y="3187657"/>
                </a:lnTo>
                <a:lnTo>
                  <a:pt x="3041658" y="3187657"/>
                </a:lnTo>
                <a:lnTo>
                  <a:pt x="3041658" y="3194035"/>
                </a:lnTo>
                <a:lnTo>
                  <a:pt x="3048001" y="3194035"/>
                </a:lnTo>
                <a:lnTo>
                  <a:pt x="3048001" y="3190880"/>
                </a:lnTo>
                <a:lnTo>
                  <a:pt x="3048001" y="3190880"/>
                </a:lnTo>
                <a:lnTo>
                  <a:pt x="3048001" y="3187657"/>
                </a:lnTo>
                <a:lnTo>
                  <a:pt x="3041658" y="3187657"/>
                </a:lnTo>
                <a:lnTo>
                  <a:pt x="3041658" y="2590807"/>
                </a:lnTo>
                <a:lnTo>
                  <a:pt x="2444793" y="2590807"/>
                </a:lnTo>
                <a:moveTo>
                  <a:pt x="1835119" y="2590807"/>
                </a:moveTo>
                <a:lnTo>
                  <a:pt x="1835119" y="3187657"/>
                </a:lnTo>
                <a:lnTo>
                  <a:pt x="2431984" y="3187657"/>
                </a:lnTo>
                <a:lnTo>
                  <a:pt x="2431984" y="3194035"/>
                </a:lnTo>
                <a:lnTo>
                  <a:pt x="2438327" y="3194035"/>
                </a:lnTo>
                <a:lnTo>
                  <a:pt x="2438327" y="3187657"/>
                </a:lnTo>
                <a:lnTo>
                  <a:pt x="2431984" y="3187657"/>
                </a:lnTo>
                <a:lnTo>
                  <a:pt x="2431984" y="2590807"/>
                </a:lnTo>
                <a:lnTo>
                  <a:pt x="1835119" y="2590807"/>
                </a:lnTo>
                <a:moveTo>
                  <a:pt x="1225568" y="2590807"/>
                </a:moveTo>
                <a:lnTo>
                  <a:pt x="1225568" y="3187657"/>
                </a:lnTo>
                <a:lnTo>
                  <a:pt x="1822433" y="3187657"/>
                </a:lnTo>
                <a:lnTo>
                  <a:pt x="1822433" y="3194035"/>
                </a:lnTo>
                <a:lnTo>
                  <a:pt x="1828776" y="3194035"/>
                </a:lnTo>
                <a:lnTo>
                  <a:pt x="1828776" y="3187657"/>
                </a:lnTo>
                <a:lnTo>
                  <a:pt x="1822433" y="3187657"/>
                </a:lnTo>
                <a:lnTo>
                  <a:pt x="1822433" y="2590807"/>
                </a:lnTo>
                <a:lnTo>
                  <a:pt x="1225568" y="2590807"/>
                </a:lnTo>
                <a:moveTo>
                  <a:pt x="616017" y="2590807"/>
                </a:moveTo>
                <a:lnTo>
                  <a:pt x="616017" y="2590807"/>
                </a:lnTo>
                <a:lnTo>
                  <a:pt x="616017" y="2590807"/>
                </a:lnTo>
                <a:lnTo>
                  <a:pt x="616017" y="3187657"/>
                </a:lnTo>
                <a:lnTo>
                  <a:pt x="1212882" y="3187657"/>
                </a:lnTo>
                <a:lnTo>
                  <a:pt x="1212882" y="3194035"/>
                </a:lnTo>
                <a:lnTo>
                  <a:pt x="1219225" y="3194035"/>
                </a:lnTo>
                <a:lnTo>
                  <a:pt x="1219225" y="3187657"/>
                </a:lnTo>
                <a:lnTo>
                  <a:pt x="1212882" y="3187657"/>
                </a:lnTo>
                <a:lnTo>
                  <a:pt x="1212882" y="2590807"/>
                </a:lnTo>
                <a:lnTo>
                  <a:pt x="616017" y="2590807"/>
                </a:lnTo>
                <a:moveTo>
                  <a:pt x="10369570" y="2590807"/>
                </a:moveTo>
                <a:lnTo>
                  <a:pt x="10369570" y="3187657"/>
                </a:lnTo>
                <a:lnTo>
                  <a:pt x="10966435" y="3187657"/>
                </a:lnTo>
                <a:lnTo>
                  <a:pt x="10966435" y="3194035"/>
                </a:lnTo>
                <a:lnTo>
                  <a:pt x="10972778" y="3194035"/>
                </a:lnTo>
                <a:lnTo>
                  <a:pt x="10972778" y="3192595"/>
                </a:lnTo>
                <a:lnTo>
                  <a:pt x="10972778" y="3187657"/>
                </a:lnTo>
                <a:lnTo>
                  <a:pt x="10966435" y="3187657"/>
                </a:lnTo>
                <a:lnTo>
                  <a:pt x="10966435" y="2590807"/>
                </a:lnTo>
                <a:lnTo>
                  <a:pt x="10369570" y="2590807"/>
                </a:lnTo>
                <a:moveTo>
                  <a:pt x="9759897" y="2590807"/>
                </a:moveTo>
                <a:lnTo>
                  <a:pt x="9759897" y="3187657"/>
                </a:lnTo>
                <a:lnTo>
                  <a:pt x="10356762" y="3187657"/>
                </a:lnTo>
                <a:lnTo>
                  <a:pt x="10356762" y="3194035"/>
                </a:lnTo>
                <a:lnTo>
                  <a:pt x="10363105" y="3194035"/>
                </a:lnTo>
                <a:lnTo>
                  <a:pt x="10363105" y="3187657"/>
                </a:lnTo>
                <a:lnTo>
                  <a:pt x="10356762" y="3187657"/>
                </a:lnTo>
                <a:lnTo>
                  <a:pt x="10356762" y="2590807"/>
                </a:lnTo>
                <a:lnTo>
                  <a:pt x="9759897" y="2590807"/>
                </a:lnTo>
                <a:moveTo>
                  <a:pt x="9150345" y="2590807"/>
                </a:moveTo>
                <a:lnTo>
                  <a:pt x="9150345" y="3187657"/>
                </a:lnTo>
                <a:lnTo>
                  <a:pt x="9747210" y="3187657"/>
                </a:lnTo>
                <a:lnTo>
                  <a:pt x="9747210" y="3194035"/>
                </a:lnTo>
                <a:lnTo>
                  <a:pt x="9753554" y="3194035"/>
                </a:lnTo>
                <a:lnTo>
                  <a:pt x="9753554" y="3187657"/>
                </a:lnTo>
                <a:lnTo>
                  <a:pt x="9747210" y="3187657"/>
                </a:lnTo>
                <a:lnTo>
                  <a:pt x="9747210" y="2590807"/>
                </a:lnTo>
                <a:lnTo>
                  <a:pt x="9150345" y="2590807"/>
                </a:lnTo>
                <a:moveTo>
                  <a:pt x="8540794" y="2590807"/>
                </a:moveTo>
                <a:lnTo>
                  <a:pt x="8540794" y="3187657"/>
                </a:lnTo>
                <a:lnTo>
                  <a:pt x="9137659" y="3187657"/>
                </a:lnTo>
                <a:lnTo>
                  <a:pt x="9137659" y="3194035"/>
                </a:lnTo>
                <a:lnTo>
                  <a:pt x="9144002" y="3194035"/>
                </a:lnTo>
                <a:lnTo>
                  <a:pt x="9144002" y="3187657"/>
                </a:lnTo>
                <a:lnTo>
                  <a:pt x="9137659" y="3187657"/>
                </a:lnTo>
                <a:lnTo>
                  <a:pt x="9137659" y="2590807"/>
                </a:lnTo>
                <a:lnTo>
                  <a:pt x="8540794" y="2590807"/>
                </a:lnTo>
                <a:moveTo>
                  <a:pt x="7931121" y="2590807"/>
                </a:moveTo>
                <a:lnTo>
                  <a:pt x="7931121" y="3187657"/>
                </a:lnTo>
                <a:lnTo>
                  <a:pt x="8527986" y="3187657"/>
                </a:lnTo>
                <a:lnTo>
                  <a:pt x="8527986" y="3194035"/>
                </a:lnTo>
                <a:lnTo>
                  <a:pt x="8534329" y="3194035"/>
                </a:lnTo>
                <a:lnTo>
                  <a:pt x="8534329" y="3187657"/>
                </a:lnTo>
                <a:lnTo>
                  <a:pt x="8527986" y="3187657"/>
                </a:lnTo>
                <a:lnTo>
                  <a:pt x="8527986" y="2590807"/>
                </a:lnTo>
                <a:lnTo>
                  <a:pt x="7931121" y="2590807"/>
                </a:lnTo>
                <a:moveTo>
                  <a:pt x="7321569" y="2590807"/>
                </a:moveTo>
                <a:lnTo>
                  <a:pt x="7321569" y="3187657"/>
                </a:lnTo>
                <a:lnTo>
                  <a:pt x="7918434" y="3187657"/>
                </a:lnTo>
                <a:lnTo>
                  <a:pt x="7918434" y="3194035"/>
                </a:lnTo>
                <a:lnTo>
                  <a:pt x="7924778" y="3194035"/>
                </a:lnTo>
                <a:lnTo>
                  <a:pt x="7924778" y="3187657"/>
                </a:lnTo>
                <a:lnTo>
                  <a:pt x="7918434" y="3187657"/>
                </a:lnTo>
                <a:lnTo>
                  <a:pt x="7918434" y="2590807"/>
                </a:lnTo>
                <a:lnTo>
                  <a:pt x="7321569" y="2590807"/>
                </a:lnTo>
                <a:moveTo>
                  <a:pt x="6711896" y="2590807"/>
                </a:moveTo>
                <a:lnTo>
                  <a:pt x="6711896" y="3187657"/>
                </a:lnTo>
                <a:lnTo>
                  <a:pt x="7308761" y="3187657"/>
                </a:lnTo>
                <a:lnTo>
                  <a:pt x="7308761" y="3190880"/>
                </a:lnTo>
                <a:lnTo>
                  <a:pt x="7315104" y="3190880"/>
                </a:lnTo>
                <a:lnTo>
                  <a:pt x="7315104" y="3187657"/>
                </a:lnTo>
                <a:lnTo>
                  <a:pt x="7308761" y="3187657"/>
                </a:lnTo>
                <a:lnTo>
                  <a:pt x="7308761" y="2590807"/>
                </a:lnTo>
                <a:lnTo>
                  <a:pt x="6711896" y="2590807"/>
                </a:lnTo>
                <a:moveTo>
                  <a:pt x="6102345" y="2590807"/>
                </a:moveTo>
                <a:lnTo>
                  <a:pt x="6102345" y="3187657"/>
                </a:lnTo>
                <a:lnTo>
                  <a:pt x="6699210" y="3187657"/>
                </a:lnTo>
                <a:lnTo>
                  <a:pt x="6699210" y="3194035"/>
                </a:lnTo>
                <a:lnTo>
                  <a:pt x="6705553" y="3194035"/>
                </a:lnTo>
                <a:lnTo>
                  <a:pt x="6705553" y="3190880"/>
                </a:lnTo>
                <a:lnTo>
                  <a:pt x="6705553" y="3187657"/>
                </a:lnTo>
                <a:lnTo>
                  <a:pt x="6699210" y="3187657"/>
                </a:lnTo>
                <a:lnTo>
                  <a:pt x="6699210" y="2590807"/>
                </a:lnTo>
                <a:lnTo>
                  <a:pt x="6102345" y="2590807"/>
                </a:lnTo>
                <a:moveTo>
                  <a:pt x="5492793" y="2590807"/>
                </a:moveTo>
                <a:lnTo>
                  <a:pt x="5492793" y="3187657"/>
                </a:lnTo>
                <a:lnTo>
                  <a:pt x="6089658" y="3187657"/>
                </a:lnTo>
                <a:lnTo>
                  <a:pt x="6089658" y="3194035"/>
                </a:lnTo>
                <a:lnTo>
                  <a:pt x="6096001" y="3194035"/>
                </a:lnTo>
                <a:lnTo>
                  <a:pt x="6096001" y="3187657"/>
                </a:lnTo>
                <a:lnTo>
                  <a:pt x="6089658" y="3187657"/>
                </a:lnTo>
                <a:lnTo>
                  <a:pt x="6089658" y="2590807"/>
                </a:lnTo>
                <a:lnTo>
                  <a:pt x="5492793" y="2590807"/>
                </a:lnTo>
                <a:moveTo>
                  <a:pt x="11588795" y="2590807"/>
                </a:moveTo>
                <a:lnTo>
                  <a:pt x="11588795" y="3187657"/>
                </a:lnTo>
                <a:lnTo>
                  <a:pt x="12185660" y="3187657"/>
                </a:lnTo>
                <a:lnTo>
                  <a:pt x="12185660" y="3194035"/>
                </a:lnTo>
                <a:lnTo>
                  <a:pt x="12192003" y="3194035"/>
                </a:lnTo>
                <a:lnTo>
                  <a:pt x="12192003" y="3187657"/>
                </a:lnTo>
                <a:lnTo>
                  <a:pt x="12185660" y="3187657"/>
                </a:lnTo>
                <a:lnTo>
                  <a:pt x="12185660" y="2590807"/>
                </a:lnTo>
                <a:lnTo>
                  <a:pt x="11588795" y="2590807"/>
                </a:lnTo>
                <a:moveTo>
                  <a:pt x="616017" y="1981201"/>
                </a:moveTo>
                <a:lnTo>
                  <a:pt x="616017" y="2578257"/>
                </a:lnTo>
                <a:lnTo>
                  <a:pt x="1212882" y="2578257"/>
                </a:lnTo>
                <a:lnTo>
                  <a:pt x="1212882" y="2581274"/>
                </a:lnTo>
                <a:lnTo>
                  <a:pt x="1219225" y="2581274"/>
                </a:lnTo>
                <a:lnTo>
                  <a:pt x="1219225" y="2578257"/>
                </a:lnTo>
                <a:lnTo>
                  <a:pt x="1212882" y="2578257"/>
                </a:lnTo>
                <a:lnTo>
                  <a:pt x="1212882" y="1981201"/>
                </a:lnTo>
                <a:lnTo>
                  <a:pt x="616017" y="1981201"/>
                </a:lnTo>
                <a:moveTo>
                  <a:pt x="1835119" y="1981201"/>
                </a:moveTo>
                <a:lnTo>
                  <a:pt x="1835119" y="2578257"/>
                </a:lnTo>
                <a:lnTo>
                  <a:pt x="2431984" y="2578257"/>
                </a:lnTo>
                <a:lnTo>
                  <a:pt x="2431984" y="2581274"/>
                </a:lnTo>
                <a:lnTo>
                  <a:pt x="2438327" y="2581274"/>
                </a:lnTo>
                <a:lnTo>
                  <a:pt x="2438327" y="2578257"/>
                </a:lnTo>
                <a:lnTo>
                  <a:pt x="2431984" y="2578257"/>
                </a:lnTo>
                <a:lnTo>
                  <a:pt x="2431984" y="1981201"/>
                </a:lnTo>
                <a:lnTo>
                  <a:pt x="1835119" y="1981201"/>
                </a:lnTo>
                <a:moveTo>
                  <a:pt x="3664017" y="1981201"/>
                </a:moveTo>
                <a:lnTo>
                  <a:pt x="3664017" y="2575102"/>
                </a:lnTo>
                <a:lnTo>
                  <a:pt x="4260882" y="2575102"/>
                </a:lnTo>
                <a:lnTo>
                  <a:pt x="4260882" y="2581274"/>
                </a:lnTo>
                <a:lnTo>
                  <a:pt x="4267225" y="2581274"/>
                </a:lnTo>
                <a:lnTo>
                  <a:pt x="4267225" y="2575102"/>
                </a:lnTo>
                <a:lnTo>
                  <a:pt x="4260882" y="2575102"/>
                </a:lnTo>
                <a:lnTo>
                  <a:pt x="4260882" y="1981201"/>
                </a:lnTo>
                <a:lnTo>
                  <a:pt x="3664017" y="1981201"/>
                </a:lnTo>
                <a:moveTo>
                  <a:pt x="3054344" y="1981201"/>
                </a:moveTo>
                <a:lnTo>
                  <a:pt x="3054344" y="2578257"/>
                </a:lnTo>
                <a:lnTo>
                  <a:pt x="3651209" y="2578257"/>
                </a:lnTo>
                <a:lnTo>
                  <a:pt x="3651209" y="2581274"/>
                </a:lnTo>
                <a:lnTo>
                  <a:pt x="3657552" y="2581274"/>
                </a:lnTo>
                <a:lnTo>
                  <a:pt x="3657552" y="2578257"/>
                </a:lnTo>
                <a:lnTo>
                  <a:pt x="3651209" y="2578257"/>
                </a:lnTo>
                <a:lnTo>
                  <a:pt x="3651209" y="1981201"/>
                </a:lnTo>
                <a:lnTo>
                  <a:pt x="3054344" y="1981201"/>
                </a:lnTo>
                <a:moveTo>
                  <a:pt x="2444793" y="1981201"/>
                </a:moveTo>
                <a:lnTo>
                  <a:pt x="2444793" y="1981201"/>
                </a:lnTo>
                <a:lnTo>
                  <a:pt x="2444793" y="1981201"/>
                </a:lnTo>
                <a:lnTo>
                  <a:pt x="2444793" y="2578257"/>
                </a:lnTo>
                <a:lnTo>
                  <a:pt x="3041658" y="2578257"/>
                </a:lnTo>
                <a:lnTo>
                  <a:pt x="3041658" y="2581274"/>
                </a:lnTo>
                <a:lnTo>
                  <a:pt x="3048001" y="2581274"/>
                </a:lnTo>
                <a:lnTo>
                  <a:pt x="3048001" y="2578257"/>
                </a:lnTo>
                <a:lnTo>
                  <a:pt x="3041658" y="2578257"/>
                </a:lnTo>
                <a:lnTo>
                  <a:pt x="3041658" y="1981201"/>
                </a:lnTo>
                <a:lnTo>
                  <a:pt x="2444793" y="1981201"/>
                </a:lnTo>
                <a:moveTo>
                  <a:pt x="4273569" y="1981201"/>
                </a:moveTo>
                <a:lnTo>
                  <a:pt x="4273569" y="1981201"/>
                </a:lnTo>
                <a:lnTo>
                  <a:pt x="4273569" y="1981201"/>
                </a:lnTo>
                <a:lnTo>
                  <a:pt x="4273569" y="2575102"/>
                </a:lnTo>
                <a:lnTo>
                  <a:pt x="4870434" y="2575102"/>
                </a:lnTo>
                <a:lnTo>
                  <a:pt x="4870434" y="2581274"/>
                </a:lnTo>
                <a:lnTo>
                  <a:pt x="4876777" y="2581274"/>
                </a:lnTo>
                <a:lnTo>
                  <a:pt x="4876777" y="2575102"/>
                </a:lnTo>
                <a:lnTo>
                  <a:pt x="4870434" y="2575102"/>
                </a:lnTo>
                <a:lnTo>
                  <a:pt x="4870434" y="1981201"/>
                </a:lnTo>
                <a:lnTo>
                  <a:pt x="4273569" y="1981201"/>
                </a:lnTo>
                <a:moveTo>
                  <a:pt x="5492793" y="1981201"/>
                </a:moveTo>
                <a:lnTo>
                  <a:pt x="5492793" y="2575102"/>
                </a:lnTo>
                <a:lnTo>
                  <a:pt x="6089658" y="2575102"/>
                </a:lnTo>
                <a:lnTo>
                  <a:pt x="6089658" y="2581274"/>
                </a:lnTo>
                <a:lnTo>
                  <a:pt x="6096001" y="2581274"/>
                </a:lnTo>
                <a:lnTo>
                  <a:pt x="6096001" y="2575102"/>
                </a:lnTo>
                <a:lnTo>
                  <a:pt x="6089658" y="2575102"/>
                </a:lnTo>
                <a:lnTo>
                  <a:pt x="6089658" y="1981201"/>
                </a:lnTo>
                <a:lnTo>
                  <a:pt x="5492793" y="1981201"/>
                </a:lnTo>
                <a:moveTo>
                  <a:pt x="4883120" y="1981201"/>
                </a:moveTo>
                <a:lnTo>
                  <a:pt x="4883120" y="1981201"/>
                </a:lnTo>
                <a:lnTo>
                  <a:pt x="4883120" y="2575102"/>
                </a:lnTo>
                <a:lnTo>
                  <a:pt x="5479985" y="2575102"/>
                </a:lnTo>
                <a:lnTo>
                  <a:pt x="5479985" y="2581274"/>
                </a:lnTo>
                <a:lnTo>
                  <a:pt x="5486328" y="2581274"/>
                </a:lnTo>
                <a:lnTo>
                  <a:pt x="5486328" y="2581274"/>
                </a:lnTo>
                <a:lnTo>
                  <a:pt x="5486328" y="2575102"/>
                </a:lnTo>
                <a:lnTo>
                  <a:pt x="5479985" y="2575102"/>
                </a:lnTo>
                <a:lnTo>
                  <a:pt x="5479985" y="1981201"/>
                </a:lnTo>
                <a:lnTo>
                  <a:pt x="4883120" y="1981201"/>
                </a:lnTo>
                <a:moveTo>
                  <a:pt x="6711896" y="1981201"/>
                </a:moveTo>
                <a:lnTo>
                  <a:pt x="6711896" y="2575102"/>
                </a:lnTo>
                <a:lnTo>
                  <a:pt x="7308761" y="2575102"/>
                </a:lnTo>
                <a:lnTo>
                  <a:pt x="7308761" y="2581274"/>
                </a:lnTo>
                <a:lnTo>
                  <a:pt x="7315104" y="2581274"/>
                </a:lnTo>
                <a:lnTo>
                  <a:pt x="7315104" y="2575102"/>
                </a:lnTo>
                <a:lnTo>
                  <a:pt x="7308761" y="2575102"/>
                </a:lnTo>
                <a:lnTo>
                  <a:pt x="7308761" y="1981201"/>
                </a:lnTo>
                <a:lnTo>
                  <a:pt x="6711896" y="1981201"/>
                </a:lnTo>
                <a:moveTo>
                  <a:pt x="6102345" y="1981201"/>
                </a:moveTo>
                <a:lnTo>
                  <a:pt x="6102345" y="1981201"/>
                </a:lnTo>
                <a:lnTo>
                  <a:pt x="6102345" y="2575102"/>
                </a:lnTo>
                <a:lnTo>
                  <a:pt x="6699210" y="2575102"/>
                </a:lnTo>
                <a:lnTo>
                  <a:pt x="6699210" y="2581274"/>
                </a:lnTo>
                <a:lnTo>
                  <a:pt x="6705553" y="2581274"/>
                </a:lnTo>
                <a:lnTo>
                  <a:pt x="6705553" y="2575102"/>
                </a:lnTo>
                <a:lnTo>
                  <a:pt x="6699210" y="2575102"/>
                </a:lnTo>
                <a:lnTo>
                  <a:pt x="6699210" y="1981201"/>
                </a:lnTo>
                <a:lnTo>
                  <a:pt x="6102345" y="1981201"/>
                </a:lnTo>
                <a:moveTo>
                  <a:pt x="7931121" y="1981201"/>
                </a:moveTo>
                <a:lnTo>
                  <a:pt x="7931121" y="2575102"/>
                </a:lnTo>
                <a:lnTo>
                  <a:pt x="8527986" y="2575102"/>
                </a:lnTo>
                <a:lnTo>
                  <a:pt x="8527986" y="2581274"/>
                </a:lnTo>
                <a:lnTo>
                  <a:pt x="8534329" y="2581274"/>
                </a:lnTo>
                <a:lnTo>
                  <a:pt x="8534329" y="2575102"/>
                </a:lnTo>
                <a:lnTo>
                  <a:pt x="8527986" y="2575102"/>
                </a:lnTo>
                <a:lnTo>
                  <a:pt x="8527986" y="1981201"/>
                </a:lnTo>
                <a:lnTo>
                  <a:pt x="7931121" y="1981201"/>
                </a:lnTo>
                <a:moveTo>
                  <a:pt x="7321569" y="1981201"/>
                </a:moveTo>
                <a:lnTo>
                  <a:pt x="7321569" y="1981201"/>
                </a:lnTo>
                <a:lnTo>
                  <a:pt x="7321569" y="2575102"/>
                </a:lnTo>
                <a:lnTo>
                  <a:pt x="7918434" y="2575102"/>
                </a:lnTo>
                <a:lnTo>
                  <a:pt x="7918434" y="2581274"/>
                </a:lnTo>
                <a:lnTo>
                  <a:pt x="7924778" y="2581274"/>
                </a:lnTo>
                <a:lnTo>
                  <a:pt x="7924778" y="2575102"/>
                </a:lnTo>
                <a:lnTo>
                  <a:pt x="7918434" y="2575102"/>
                </a:lnTo>
                <a:lnTo>
                  <a:pt x="7918434" y="1981201"/>
                </a:lnTo>
                <a:lnTo>
                  <a:pt x="7321569" y="1981201"/>
                </a:lnTo>
                <a:moveTo>
                  <a:pt x="9759897" y="1981201"/>
                </a:moveTo>
                <a:lnTo>
                  <a:pt x="9759897" y="2575102"/>
                </a:lnTo>
                <a:lnTo>
                  <a:pt x="10356762" y="2575102"/>
                </a:lnTo>
                <a:lnTo>
                  <a:pt x="10356762" y="2581274"/>
                </a:lnTo>
                <a:lnTo>
                  <a:pt x="10363105" y="2581274"/>
                </a:lnTo>
                <a:lnTo>
                  <a:pt x="10363105" y="2575102"/>
                </a:lnTo>
                <a:lnTo>
                  <a:pt x="10356762" y="2575102"/>
                </a:lnTo>
                <a:lnTo>
                  <a:pt x="10356762" y="1981201"/>
                </a:lnTo>
                <a:lnTo>
                  <a:pt x="9759897" y="1981201"/>
                </a:lnTo>
                <a:moveTo>
                  <a:pt x="9150345" y="1981201"/>
                </a:moveTo>
                <a:lnTo>
                  <a:pt x="9150345" y="2575102"/>
                </a:lnTo>
                <a:lnTo>
                  <a:pt x="9747210" y="2575102"/>
                </a:lnTo>
                <a:lnTo>
                  <a:pt x="9747210" y="2581274"/>
                </a:lnTo>
                <a:lnTo>
                  <a:pt x="9753554" y="2581274"/>
                </a:lnTo>
                <a:lnTo>
                  <a:pt x="9753554" y="2575102"/>
                </a:lnTo>
                <a:lnTo>
                  <a:pt x="9747210" y="2575102"/>
                </a:lnTo>
                <a:lnTo>
                  <a:pt x="9747210" y="1981201"/>
                </a:lnTo>
                <a:lnTo>
                  <a:pt x="9150345" y="1981201"/>
                </a:lnTo>
                <a:moveTo>
                  <a:pt x="10979121" y="1981201"/>
                </a:moveTo>
                <a:lnTo>
                  <a:pt x="10979121" y="2575102"/>
                </a:lnTo>
                <a:lnTo>
                  <a:pt x="11575986" y="2575102"/>
                </a:lnTo>
                <a:lnTo>
                  <a:pt x="11575986" y="2581274"/>
                </a:lnTo>
                <a:lnTo>
                  <a:pt x="11582330" y="2581274"/>
                </a:lnTo>
                <a:lnTo>
                  <a:pt x="11582330" y="2575102"/>
                </a:lnTo>
                <a:lnTo>
                  <a:pt x="11575986" y="2575102"/>
                </a:lnTo>
                <a:lnTo>
                  <a:pt x="11575986" y="1981201"/>
                </a:lnTo>
                <a:lnTo>
                  <a:pt x="10979121" y="1981201"/>
                </a:lnTo>
                <a:moveTo>
                  <a:pt x="10369570" y="1981201"/>
                </a:moveTo>
                <a:lnTo>
                  <a:pt x="10369570" y="1981201"/>
                </a:lnTo>
                <a:lnTo>
                  <a:pt x="10369570" y="2575102"/>
                </a:lnTo>
                <a:lnTo>
                  <a:pt x="10966435" y="2575102"/>
                </a:lnTo>
                <a:lnTo>
                  <a:pt x="10966435" y="2581274"/>
                </a:lnTo>
                <a:lnTo>
                  <a:pt x="10972778" y="2581274"/>
                </a:lnTo>
                <a:lnTo>
                  <a:pt x="10972778" y="2575102"/>
                </a:lnTo>
                <a:lnTo>
                  <a:pt x="10966435" y="2575102"/>
                </a:lnTo>
                <a:lnTo>
                  <a:pt x="10966435" y="1981201"/>
                </a:lnTo>
                <a:lnTo>
                  <a:pt x="10369570" y="1981201"/>
                </a:lnTo>
                <a:moveTo>
                  <a:pt x="11588795" y="1981201"/>
                </a:moveTo>
                <a:lnTo>
                  <a:pt x="11588795" y="1981201"/>
                </a:lnTo>
                <a:lnTo>
                  <a:pt x="11588795" y="2575102"/>
                </a:lnTo>
                <a:lnTo>
                  <a:pt x="12185660" y="2575102"/>
                </a:lnTo>
                <a:lnTo>
                  <a:pt x="12185660" y="2581274"/>
                </a:lnTo>
                <a:lnTo>
                  <a:pt x="12192003" y="2581274"/>
                </a:lnTo>
                <a:lnTo>
                  <a:pt x="12192003" y="2575102"/>
                </a:lnTo>
                <a:lnTo>
                  <a:pt x="12185660" y="2575102"/>
                </a:lnTo>
                <a:lnTo>
                  <a:pt x="12185660" y="1981201"/>
                </a:lnTo>
                <a:lnTo>
                  <a:pt x="11588795" y="1981201"/>
                </a:lnTo>
                <a:moveTo>
                  <a:pt x="616017" y="1371596"/>
                </a:moveTo>
                <a:lnTo>
                  <a:pt x="616017" y="1968445"/>
                </a:lnTo>
                <a:lnTo>
                  <a:pt x="1212882" y="1968445"/>
                </a:lnTo>
                <a:lnTo>
                  <a:pt x="1212882" y="1974823"/>
                </a:lnTo>
                <a:lnTo>
                  <a:pt x="1219225" y="1974823"/>
                </a:lnTo>
                <a:lnTo>
                  <a:pt x="1219225" y="1971669"/>
                </a:lnTo>
                <a:lnTo>
                  <a:pt x="1219225" y="1971669"/>
                </a:lnTo>
                <a:lnTo>
                  <a:pt x="1219225" y="1968445"/>
                </a:lnTo>
                <a:lnTo>
                  <a:pt x="1212882" y="1968445"/>
                </a:lnTo>
                <a:lnTo>
                  <a:pt x="1212882" y="1371596"/>
                </a:lnTo>
                <a:lnTo>
                  <a:pt x="616017" y="1371596"/>
                </a:lnTo>
                <a:moveTo>
                  <a:pt x="3054344" y="1371596"/>
                </a:moveTo>
                <a:lnTo>
                  <a:pt x="3054344" y="1968445"/>
                </a:lnTo>
                <a:lnTo>
                  <a:pt x="3651209" y="1968445"/>
                </a:lnTo>
                <a:lnTo>
                  <a:pt x="3651209" y="1974823"/>
                </a:lnTo>
                <a:lnTo>
                  <a:pt x="3657552" y="1974823"/>
                </a:lnTo>
                <a:lnTo>
                  <a:pt x="3657552" y="1968445"/>
                </a:lnTo>
                <a:lnTo>
                  <a:pt x="3651209" y="1968445"/>
                </a:lnTo>
                <a:lnTo>
                  <a:pt x="3651209" y="1371596"/>
                </a:lnTo>
                <a:lnTo>
                  <a:pt x="3054344" y="1371596"/>
                </a:lnTo>
                <a:moveTo>
                  <a:pt x="2444793" y="1371596"/>
                </a:moveTo>
                <a:lnTo>
                  <a:pt x="2444793" y="1968445"/>
                </a:lnTo>
                <a:lnTo>
                  <a:pt x="3041658" y="1968445"/>
                </a:lnTo>
                <a:lnTo>
                  <a:pt x="3041658" y="1974823"/>
                </a:lnTo>
                <a:lnTo>
                  <a:pt x="3048001" y="1974823"/>
                </a:lnTo>
                <a:lnTo>
                  <a:pt x="3048001" y="1968445"/>
                </a:lnTo>
                <a:lnTo>
                  <a:pt x="3041658" y="1968445"/>
                </a:lnTo>
                <a:lnTo>
                  <a:pt x="3041658" y="1371596"/>
                </a:lnTo>
                <a:lnTo>
                  <a:pt x="2444793" y="1371596"/>
                </a:lnTo>
                <a:moveTo>
                  <a:pt x="1835119" y="1371596"/>
                </a:moveTo>
                <a:lnTo>
                  <a:pt x="1835119" y="1968445"/>
                </a:lnTo>
                <a:lnTo>
                  <a:pt x="2431984" y="1968445"/>
                </a:lnTo>
                <a:lnTo>
                  <a:pt x="2431984" y="1974823"/>
                </a:lnTo>
                <a:lnTo>
                  <a:pt x="2438327" y="1974823"/>
                </a:lnTo>
                <a:lnTo>
                  <a:pt x="2438327" y="1968445"/>
                </a:lnTo>
                <a:lnTo>
                  <a:pt x="2431984" y="1968445"/>
                </a:lnTo>
                <a:lnTo>
                  <a:pt x="2431984" y="1371596"/>
                </a:lnTo>
                <a:lnTo>
                  <a:pt x="1835119" y="1371596"/>
                </a:lnTo>
                <a:moveTo>
                  <a:pt x="1225568" y="1371596"/>
                </a:moveTo>
                <a:lnTo>
                  <a:pt x="1225568" y="1371596"/>
                </a:lnTo>
                <a:lnTo>
                  <a:pt x="1225568" y="1371596"/>
                </a:lnTo>
                <a:lnTo>
                  <a:pt x="1225568" y="1968445"/>
                </a:lnTo>
                <a:lnTo>
                  <a:pt x="1822433" y="1968445"/>
                </a:lnTo>
                <a:lnTo>
                  <a:pt x="1822433" y="1828817"/>
                </a:lnTo>
                <a:lnTo>
                  <a:pt x="1822433" y="1828817"/>
                </a:lnTo>
                <a:lnTo>
                  <a:pt x="1822433" y="1371596"/>
                </a:lnTo>
                <a:lnTo>
                  <a:pt x="1225568" y="1371596"/>
                </a:lnTo>
                <a:moveTo>
                  <a:pt x="6102345" y="1371596"/>
                </a:moveTo>
                <a:lnTo>
                  <a:pt x="6102345" y="1828817"/>
                </a:lnTo>
                <a:lnTo>
                  <a:pt x="6102345" y="1968445"/>
                </a:lnTo>
                <a:lnTo>
                  <a:pt x="6699210" y="1968445"/>
                </a:lnTo>
                <a:lnTo>
                  <a:pt x="6699210" y="1828817"/>
                </a:lnTo>
                <a:lnTo>
                  <a:pt x="6699210" y="1371596"/>
                </a:lnTo>
                <a:lnTo>
                  <a:pt x="6102345" y="1371596"/>
                </a:lnTo>
                <a:moveTo>
                  <a:pt x="5492793" y="1371596"/>
                </a:moveTo>
                <a:lnTo>
                  <a:pt x="5492793" y="1968445"/>
                </a:lnTo>
                <a:lnTo>
                  <a:pt x="6089658" y="1968445"/>
                </a:lnTo>
                <a:lnTo>
                  <a:pt x="6089658" y="1828817"/>
                </a:lnTo>
                <a:lnTo>
                  <a:pt x="6089658" y="1371596"/>
                </a:lnTo>
                <a:lnTo>
                  <a:pt x="5492793" y="1371596"/>
                </a:lnTo>
                <a:moveTo>
                  <a:pt x="4883120" y="1371596"/>
                </a:moveTo>
                <a:lnTo>
                  <a:pt x="4883120" y="1968445"/>
                </a:lnTo>
                <a:lnTo>
                  <a:pt x="5479985" y="1968445"/>
                </a:lnTo>
                <a:lnTo>
                  <a:pt x="5479985" y="1828817"/>
                </a:lnTo>
                <a:lnTo>
                  <a:pt x="5479985" y="1828817"/>
                </a:lnTo>
                <a:lnTo>
                  <a:pt x="5479985" y="1371596"/>
                </a:lnTo>
                <a:lnTo>
                  <a:pt x="4883120" y="1371596"/>
                </a:lnTo>
                <a:moveTo>
                  <a:pt x="3664017" y="1371596"/>
                </a:moveTo>
                <a:lnTo>
                  <a:pt x="3664017" y="1371596"/>
                </a:lnTo>
                <a:lnTo>
                  <a:pt x="3664017" y="1371596"/>
                </a:lnTo>
                <a:lnTo>
                  <a:pt x="3664017" y="1968445"/>
                </a:lnTo>
                <a:lnTo>
                  <a:pt x="4260882" y="1968445"/>
                </a:lnTo>
                <a:lnTo>
                  <a:pt x="4260882" y="1828817"/>
                </a:lnTo>
                <a:lnTo>
                  <a:pt x="4260882" y="1828817"/>
                </a:lnTo>
                <a:lnTo>
                  <a:pt x="4260882" y="1371596"/>
                </a:lnTo>
                <a:lnTo>
                  <a:pt x="3664017" y="1371596"/>
                </a:lnTo>
                <a:moveTo>
                  <a:pt x="8540794" y="1371596"/>
                </a:moveTo>
                <a:lnTo>
                  <a:pt x="8540794" y="1828817"/>
                </a:lnTo>
                <a:lnTo>
                  <a:pt x="8540794" y="1968445"/>
                </a:lnTo>
                <a:lnTo>
                  <a:pt x="9137659" y="1968445"/>
                </a:lnTo>
                <a:lnTo>
                  <a:pt x="9137659" y="1828817"/>
                </a:lnTo>
                <a:lnTo>
                  <a:pt x="9137659" y="1371596"/>
                </a:lnTo>
                <a:lnTo>
                  <a:pt x="8540794" y="1371596"/>
                </a:lnTo>
                <a:moveTo>
                  <a:pt x="7931121" y="1371596"/>
                </a:moveTo>
                <a:lnTo>
                  <a:pt x="7931121" y="1828817"/>
                </a:lnTo>
                <a:lnTo>
                  <a:pt x="7931121" y="1968445"/>
                </a:lnTo>
                <a:lnTo>
                  <a:pt x="8527986" y="1968445"/>
                </a:lnTo>
                <a:lnTo>
                  <a:pt x="8527986" y="1828817"/>
                </a:lnTo>
                <a:lnTo>
                  <a:pt x="8527986" y="1371596"/>
                </a:lnTo>
                <a:lnTo>
                  <a:pt x="7931121" y="1371596"/>
                </a:lnTo>
                <a:moveTo>
                  <a:pt x="7321569" y="1371596"/>
                </a:moveTo>
                <a:lnTo>
                  <a:pt x="7321569" y="1828817"/>
                </a:lnTo>
                <a:lnTo>
                  <a:pt x="7321569" y="1968445"/>
                </a:lnTo>
                <a:lnTo>
                  <a:pt x="7918434" y="1968445"/>
                </a:lnTo>
                <a:lnTo>
                  <a:pt x="7918434" y="1828817"/>
                </a:lnTo>
                <a:lnTo>
                  <a:pt x="7918434" y="1371596"/>
                </a:lnTo>
                <a:lnTo>
                  <a:pt x="7321569" y="1371596"/>
                </a:lnTo>
                <a:moveTo>
                  <a:pt x="11588795" y="1371596"/>
                </a:moveTo>
                <a:lnTo>
                  <a:pt x="11588795" y="1828817"/>
                </a:lnTo>
                <a:lnTo>
                  <a:pt x="11588795" y="1968445"/>
                </a:lnTo>
                <a:lnTo>
                  <a:pt x="12185660" y="1968445"/>
                </a:lnTo>
                <a:lnTo>
                  <a:pt x="12185660" y="1828817"/>
                </a:lnTo>
                <a:lnTo>
                  <a:pt x="12185660" y="1371596"/>
                </a:lnTo>
                <a:lnTo>
                  <a:pt x="11588795" y="1371596"/>
                </a:lnTo>
                <a:moveTo>
                  <a:pt x="10979121" y="1371596"/>
                </a:moveTo>
                <a:lnTo>
                  <a:pt x="10979121" y="1828817"/>
                </a:lnTo>
                <a:lnTo>
                  <a:pt x="10979121" y="1968445"/>
                </a:lnTo>
                <a:lnTo>
                  <a:pt x="11575986" y="1968445"/>
                </a:lnTo>
                <a:lnTo>
                  <a:pt x="11575986" y="1828817"/>
                </a:lnTo>
                <a:lnTo>
                  <a:pt x="11575986" y="1371596"/>
                </a:lnTo>
                <a:lnTo>
                  <a:pt x="10979121" y="1371596"/>
                </a:lnTo>
                <a:moveTo>
                  <a:pt x="10369570" y="1371596"/>
                </a:moveTo>
                <a:lnTo>
                  <a:pt x="10369570" y="1828817"/>
                </a:lnTo>
                <a:lnTo>
                  <a:pt x="10369570" y="1968445"/>
                </a:lnTo>
                <a:lnTo>
                  <a:pt x="10966435" y="1968445"/>
                </a:lnTo>
                <a:lnTo>
                  <a:pt x="10966435" y="1828817"/>
                </a:lnTo>
                <a:lnTo>
                  <a:pt x="10966435" y="1371596"/>
                </a:lnTo>
                <a:lnTo>
                  <a:pt x="10369570" y="1371596"/>
                </a:lnTo>
                <a:moveTo>
                  <a:pt x="9759897" y="1371596"/>
                </a:moveTo>
                <a:lnTo>
                  <a:pt x="9759897" y="1828817"/>
                </a:lnTo>
                <a:lnTo>
                  <a:pt x="9759897" y="1968445"/>
                </a:lnTo>
                <a:lnTo>
                  <a:pt x="10356762" y="1968445"/>
                </a:lnTo>
                <a:lnTo>
                  <a:pt x="10356762" y="1828817"/>
                </a:lnTo>
                <a:lnTo>
                  <a:pt x="10356762" y="1371596"/>
                </a:lnTo>
                <a:lnTo>
                  <a:pt x="9759897" y="1371596"/>
                </a:lnTo>
                <a:moveTo>
                  <a:pt x="9150345" y="1371596"/>
                </a:moveTo>
                <a:lnTo>
                  <a:pt x="9150345" y="1371596"/>
                </a:lnTo>
                <a:lnTo>
                  <a:pt x="9150345" y="1828817"/>
                </a:lnTo>
                <a:lnTo>
                  <a:pt x="9150345" y="1968445"/>
                </a:lnTo>
                <a:lnTo>
                  <a:pt x="9747210" y="1968445"/>
                </a:lnTo>
                <a:lnTo>
                  <a:pt x="9747210" y="1828817"/>
                </a:lnTo>
                <a:lnTo>
                  <a:pt x="9747210" y="1371596"/>
                </a:lnTo>
                <a:lnTo>
                  <a:pt x="9150345" y="1371596"/>
                </a:lnTo>
                <a:moveTo>
                  <a:pt x="616017" y="761990"/>
                </a:moveTo>
                <a:lnTo>
                  <a:pt x="616017" y="761990"/>
                </a:lnTo>
                <a:lnTo>
                  <a:pt x="616017" y="761990"/>
                </a:lnTo>
                <a:lnTo>
                  <a:pt x="616017" y="1355891"/>
                </a:lnTo>
                <a:lnTo>
                  <a:pt x="1212882" y="1355891"/>
                </a:lnTo>
                <a:lnTo>
                  <a:pt x="1212882" y="1362063"/>
                </a:lnTo>
                <a:lnTo>
                  <a:pt x="1219225" y="1362063"/>
                </a:lnTo>
                <a:lnTo>
                  <a:pt x="1219225" y="1355891"/>
                </a:lnTo>
                <a:lnTo>
                  <a:pt x="1212882" y="1355891"/>
                </a:lnTo>
                <a:lnTo>
                  <a:pt x="1212882" y="761990"/>
                </a:lnTo>
                <a:lnTo>
                  <a:pt x="616017" y="761990"/>
                </a:lnTo>
                <a:moveTo>
                  <a:pt x="1225568" y="761990"/>
                </a:moveTo>
                <a:lnTo>
                  <a:pt x="1225568" y="761990"/>
                </a:lnTo>
                <a:lnTo>
                  <a:pt x="1225568" y="761990"/>
                </a:lnTo>
                <a:lnTo>
                  <a:pt x="1225568" y="1355891"/>
                </a:lnTo>
                <a:lnTo>
                  <a:pt x="1822433" y="1355891"/>
                </a:lnTo>
                <a:lnTo>
                  <a:pt x="1822433" y="1362063"/>
                </a:lnTo>
                <a:lnTo>
                  <a:pt x="1828776" y="1362063"/>
                </a:lnTo>
                <a:lnTo>
                  <a:pt x="1828776" y="1355891"/>
                </a:lnTo>
                <a:lnTo>
                  <a:pt x="1822433" y="1355891"/>
                </a:lnTo>
                <a:lnTo>
                  <a:pt x="1822433" y="761990"/>
                </a:lnTo>
                <a:lnTo>
                  <a:pt x="1225568" y="761990"/>
                </a:lnTo>
                <a:moveTo>
                  <a:pt x="1835241" y="761990"/>
                </a:moveTo>
                <a:lnTo>
                  <a:pt x="1835241" y="761990"/>
                </a:lnTo>
                <a:lnTo>
                  <a:pt x="1835241" y="761990"/>
                </a:lnTo>
                <a:lnTo>
                  <a:pt x="1835241" y="1355891"/>
                </a:lnTo>
                <a:lnTo>
                  <a:pt x="2432106" y="1355891"/>
                </a:lnTo>
                <a:lnTo>
                  <a:pt x="2432106" y="1362063"/>
                </a:lnTo>
                <a:lnTo>
                  <a:pt x="2438449" y="1362063"/>
                </a:lnTo>
                <a:lnTo>
                  <a:pt x="2438449" y="1355891"/>
                </a:lnTo>
                <a:lnTo>
                  <a:pt x="2432106" y="1355891"/>
                </a:lnTo>
                <a:lnTo>
                  <a:pt x="2432106" y="761990"/>
                </a:lnTo>
                <a:lnTo>
                  <a:pt x="1835241" y="761990"/>
                </a:lnTo>
                <a:moveTo>
                  <a:pt x="2444793" y="761990"/>
                </a:moveTo>
                <a:lnTo>
                  <a:pt x="2444793" y="761990"/>
                </a:lnTo>
                <a:lnTo>
                  <a:pt x="2444793" y="761990"/>
                </a:lnTo>
                <a:lnTo>
                  <a:pt x="2444793" y="1355891"/>
                </a:lnTo>
                <a:lnTo>
                  <a:pt x="3041658" y="1355891"/>
                </a:lnTo>
                <a:lnTo>
                  <a:pt x="3041658" y="1362063"/>
                </a:lnTo>
                <a:lnTo>
                  <a:pt x="3048001" y="1362063"/>
                </a:lnTo>
                <a:lnTo>
                  <a:pt x="3048001" y="1355891"/>
                </a:lnTo>
                <a:lnTo>
                  <a:pt x="3041658" y="1355891"/>
                </a:lnTo>
                <a:lnTo>
                  <a:pt x="3041658" y="761990"/>
                </a:lnTo>
                <a:lnTo>
                  <a:pt x="2444793" y="761990"/>
                </a:lnTo>
                <a:moveTo>
                  <a:pt x="3664017" y="761990"/>
                </a:moveTo>
                <a:lnTo>
                  <a:pt x="3664017" y="761990"/>
                </a:lnTo>
                <a:lnTo>
                  <a:pt x="3664017" y="761990"/>
                </a:lnTo>
                <a:lnTo>
                  <a:pt x="3664017" y="1355891"/>
                </a:lnTo>
                <a:lnTo>
                  <a:pt x="4260882" y="1355891"/>
                </a:lnTo>
                <a:lnTo>
                  <a:pt x="4260882" y="1362063"/>
                </a:lnTo>
                <a:lnTo>
                  <a:pt x="4267225" y="1362063"/>
                </a:lnTo>
                <a:lnTo>
                  <a:pt x="4267225" y="1362063"/>
                </a:lnTo>
                <a:lnTo>
                  <a:pt x="4267225" y="1355891"/>
                </a:lnTo>
                <a:lnTo>
                  <a:pt x="4260882" y="1355891"/>
                </a:lnTo>
                <a:lnTo>
                  <a:pt x="4260882" y="761990"/>
                </a:lnTo>
                <a:lnTo>
                  <a:pt x="3664017" y="761990"/>
                </a:lnTo>
                <a:moveTo>
                  <a:pt x="4273569" y="761990"/>
                </a:moveTo>
                <a:lnTo>
                  <a:pt x="4273569" y="761990"/>
                </a:lnTo>
                <a:lnTo>
                  <a:pt x="4273569" y="761990"/>
                </a:lnTo>
                <a:lnTo>
                  <a:pt x="4273569" y="1355891"/>
                </a:lnTo>
                <a:lnTo>
                  <a:pt x="4870434" y="1355891"/>
                </a:lnTo>
                <a:lnTo>
                  <a:pt x="4870434" y="1362063"/>
                </a:lnTo>
                <a:lnTo>
                  <a:pt x="4876777" y="1362063"/>
                </a:lnTo>
                <a:lnTo>
                  <a:pt x="4876777" y="1355891"/>
                </a:lnTo>
                <a:lnTo>
                  <a:pt x="4870434" y="1355891"/>
                </a:lnTo>
                <a:lnTo>
                  <a:pt x="4870434" y="761990"/>
                </a:lnTo>
                <a:lnTo>
                  <a:pt x="4273569" y="761990"/>
                </a:lnTo>
                <a:moveTo>
                  <a:pt x="4883120" y="761990"/>
                </a:moveTo>
                <a:lnTo>
                  <a:pt x="4883120" y="761990"/>
                </a:lnTo>
                <a:lnTo>
                  <a:pt x="4883120" y="1355891"/>
                </a:lnTo>
                <a:lnTo>
                  <a:pt x="5479985" y="1355891"/>
                </a:lnTo>
                <a:lnTo>
                  <a:pt x="5479985" y="1362063"/>
                </a:lnTo>
                <a:lnTo>
                  <a:pt x="5486328" y="1362063"/>
                </a:lnTo>
                <a:lnTo>
                  <a:pt x="5486328" y="1355891"/>
                </a:lnTo>
                <a:lnTo>
                  <a:pt x="5479985" y="1355891"/>
                </a:lnTo>
                <a:lnTo>
                  <a:pt x="5479985" y="761990"/>
                </a:lnTo>
                <a:lnTo>
                  <a:pt x="4883120" y="761990"/>
                </a:lnTo>
                <a:moveTo>
                  <a:pt x="5492793" y="761990"/>
                </a:moveTo>
                <a:lnTo>
                  <a:pt x="5492793" y="761990"/>
                </a:lnTo>
                <a:lnTo>
                  <a:pt x="5492793" y="761990"/>
                </a:lnTo>
                <a:lnTo>
                  <a:pt x="5492793" y="1355891"/>
                </a:lnTo>
                <a:lnTo>
                  <a:pt x="6089658" y="1355891"/>
                </a:lnTo>
                <a:lnTo>
                  <a:pt x="6089658" y="1362063"/>
                </a:lnTo>
                <a:lnTo>
                  <a:pt x="6096001" y="1362063"/>
                </a:lnTo>
                <a:lnTo>
                  <a:pt x="6096001" y="1355891"/>
                </a:lnTo>
                <a:lnTo>
                  <a:pt x="6089658" y="1355891"/>
                </a:lnTo>
                <a:lnTo>
                  <a:pt x="6089658" y="761990"/>
                </a:lnTo>
                <a:lnTo>
                  <a:pt x="5492793" y="761990"/>
                </a:lnTo>
                <a:moveTo>
                  <a:pt x="6102345" y="761990"/>
                </a:moveTo>
                <a:lnTo>
                  <a:pt x="6102345" y="761990"/>
                </a:lnTo>
                <a:lnTo>
                  <a:pt x="6102345" y="1355891"/>
                </a:lnTo>
                <a:lnTo>
                  <a:pt x="6699210" y="1355891"/>
                </a:lnTo>
                <a:lnTo>
                  <a:pt x="6699210" y="1362063"/>
                </a:lnTo>
                <a:lnTo>
                  <a:pt x="6705553" y="1362063"/>
                </a:lnTo>
                <a:lnTo>
                  <a:pt x="6705553" y="1355891"/>
                </a:lnTo>
                <a:lnTo>
                  <a:pt x="6699210" y="1355891"/>
                </a:lnTo>
                <a:lnTo>
                  <a:pt x="6699210" y="761990"/>
                </a:lnTo>
                <a:lnTo>
                  <a:pt x="6102345" y="761990"/>
                </a:lnTo>
                <a:moveTo>
                  <a:pt x="6711896" y="761990"/>
                </a:moveTo>
                <a:lnTo>
                  <a:pt x="6711896" y="761990"/>
                </a:lnTo>
                <a:lnTo>
                  <a:pt x="6711896" y="1355891"/>
                </a:lnTo>
                <a:lnTo>
                  <a:pt x="7308761" y="1355891"/>
                </a:lnTo>
                <a:lnTo>
                  <a:pt x="7308761" y="1362063"/>
                </a:lnTo>
                <a:lnTo>
                  <a:pt x="7315104" y="1362063"/>
                </a:lnTo>
                <a:lnTo>
                  <a:pt x="7315104" y="1355891"/>
                </a:lnTo>
                <a:lnTo>
                  <a:pt x="7308761" y="1355891"/>
                </a:lnTo>
                <a:lnTo>
                  <a:pt x="7308761" y="761990"/>
                </a:lnTo>
                <a:lnTo>
                  <a:pt x="6711896" y="761990"/>
                </a:lnTo>
                <a:moveTo>
                  <a:pt x="7321569" y="761990"/>
                </a:moveTo>
                <a:lnTo>
                  <a:pt x="7321569" y="761990"/>
                </a:lnTo>
                <a:lnTo>
                  <a:pt x="7321569" y="1355891"/>
                </a:lnTo>
                <a:lnTo>
                  <a:pt x="7918434" y="1355891"/>
                </a:lnTo>
                <a:lnTo>
                  <a:pt x="7918434" y="1362063"/>
                </a:lnTo>
                <a:lnTo>
                  <a:pt x="7924778" y="1362063"/>
                </a:lnTo>
                <a:lnTo>
                  <a:pt x="7924778" y="1355891"/>
                </a:lnTo>
                <a:lnTo>
                  <a:pt x="7918434" y="1355891"/>
                </a:lnTo>
                <a:lnTo>
                  <a:pt x="7918434" y="761990"/>
                </a:lnTo>
                <a:lnTo>
                  <a:pt x="7321569" y="761990"/>
                </a:lnTo>
                <a:moveTo>
                  <a:pt x="7931121" y="761990"/>
                </a:moveTo>
                <a:lnTo>
                  <a:pt x="7931121" y="761990"/>
                </a:lnTo>
                <a:lnTo>
                  <a:pt x="7931121" y="1355891"/>
                </a:lnTo>
                <a:lnTo>
                  <a:pt x="8527986" y="1355891"/>
                </a:lnTo>
                <a:lnTo>
                  <a:pt x="8527986" y="1362063"/>
                </a:lnTo>
                <a:lnTo>
                  <a:pt x="8534329" y="1362063"/>
                </a:lnTo>
                <a:lnTo>
                  <a:pt x="8534329" y="1355891"/>
                </a:lnTo>
                <a:lnTo>
                  <a:pt x="8527986" y="1355891"/>
                </a:lnTo>
                <a:lnTo>
                  <a:pt x="8527986" y="761990"/>
                </a:lnTo>
                <a:lnTo>
                  <a:pt x="7931121" y="761990"/>
                </a:lnTo>
                <a:moveTo>
                  <a:pt x="9150345" y="761990"/>
                </a:moveTo>
                <a:lnTo>
                  <a:pt x="9150345" y="761990"/>
                </a:lnTo>
                <a:lnTo>
                  <a:pt x="9150345" y="1355891"/>
                </a:lnTo>
                <a:lnTo>
                  <a:pt x="9747210" y="1355891"/>
                </a:lnTo>
                <a:lnTo>
                  <a:pt x="9747210" y="1362063"/>
                </a:lnTo>
                <a:lnTo>
                  <a:pt x="9753554" y="1362063"/>
                </a:lnTo>
                <a:lnTo>
                  <a:pt x="9753554" y="1355891"/>
                </a:lnTo>
                <a:lnTo>
                  <a:pt x="9747210" y="1355891"/>
                </a:lnTo>
                <a:lnTo>
                  <a:pt x="9747210" y="761990"/>
                </a:lnTo>
                <a:lnTo>
                  <a:pt x="9150345" y="761990"/>
                </a:lnTo>
                <a:moveTo>
                  <a:pt x="9759897" y="761990"/>
                </a:moveTo>
                <a:lnTo>
                  <a:pt x="9759897" y="761990"/>
                </a:lnTo>
                <a:lnTo>
                  <a:pt x="9759897" y="1355891"/>
                </a:lnTo>
                <a:lnTo>
                  <a:pt x="10356762" y="1355891"/>
                </a:lnTo>
                <a:lnTo>
                  <a:pt x="10356762" y="1362063"/>
                </a:lnTo>
                <a:lnTo>
                  <a:pt x="10363105" y="1362063"/>
                </a:lnTo>
                <a:lnTo>
                  <a:pt x="10363105" y="1355891"/>
                </a:lnTo>
                <a:lnTo>
                  <a:pt x="10356762" y="1355891"/>
                </a:lnTo>
                <a:lnTo>
                  <a:pt x="10356762" y="761990"/>
                </a:lnTo>
                <a:lnTo>
                  <a:pt x="9759897" y="761990"/>
                </a:lnTo>
                <a:moveTo>
                  <a:pt x="10369570" y="761990"/>
                </a:moveTo>
                <a:lnTo>
                  <a:pt x="10369570" y="761990"/>
                </a:lnTo>
                <a:lnTo>
                  <a:pt x="10369570" y="1355891"/>
                </a:lnTo>
                <a:lnTo>
                  <a:pt x="10966435" y="1355891"/>
                </a:lnTo>
                <a:lnTo>
                  <a:pt x="10966435" y="1362063"/>
                </a:lnTo>
                <a:lnTo>
                  <a:pt x="10972778" y="1362063"/>
                </a:lnTo>
                <a:lnTo>
                  <a:pt x="10972778" y="1355891"/>
                </a:lnTo>
                <a:lnTo>
                  <a:pt x="10966435" y="1355891"/>
                </a:lnTo>
                <a:lnTo>
                  <a:pt x="10966435" y="761990"/>
                </a:lnTo>
                <a:lnTo>
                  <a:pt x="10369570" y="761990"/>
                </a:lnTo>
                <a:moveTo>
                  <a:pt x="10979121" y="761990"/>
                </a:moveTo>
                <a:lnTo>
                  <a:pt x="10979121" y="761990"/>
                </a:lnTo>
                <a:lnTo>
                  <a:pt x="10979121" y="1355891"/>
                </a:lnTo>
                <a:lnTo>
                  <a:pt x="11575986" y="1355891"/>
                </a:lnTo>
                <a:lnTo>
                  <a:pt x="11575986" y="1362063"/>
                </a:lnTo>
                <a:lnTo>
                  <a:pt x="11582330" y="1362063"/>
                </a:lnTo>
                <a:lnTo>
                  <a:pt x="11582330" y="1355891"/>
                </a:lnTo>
                <a:lnTo>
                  <a:pt x="11575986" y="1355891"/>
                </a:lnTo>
                <a:lnTo>
                  <a:pt x="11575986" y="761990"/>
                </a:lnTo>
                <a:lnTo>
                  <a:pt x="10979121" y="761990"/>
                </a:lnTo>
                <a:moveTo>
                  <a:pt x="11588795" y="761990"/>
                </a:moveTo>
                <a:lnTo>
                  <a:pt x="11588795" y="761990"/>
                </a:lnTo>
                <a:lnTo>
                  <a:pt x="11588795" y="1355891"/>
                </a:lnTo>
                <a:lnTo>
                  <a:pt x="12185660" y="1355891"/>
                </a:lnTo>
                <a:lnTo>
                  <a:pt x="12185660" y="1362063"/>
                </a:lnTo>
                <a:lnTo>
                  <a:pt x="12192003" y="1362063"/>
                </a:lnTo>
                <a:lnTo>
                  <a:pt x="12192003" y="1355891"/>
                </a:lnTo>
                <a:lnTo>
                  <a:pt x="12185660" y="1355891"/>
                </a:lnTo>
                <a:lnTo>
                  <a:pt x="12185660" y="761990"/>
                </a:lnTo>
                <a:lnTo>
                  <a:pt x="11588795" y="761990"/>
                </a:lnTo>
                <a:moveTo>
                  <a:pt x="12185660" y="0"/>
                </a:moveTo>
                <a:lnTo>
                  <a:pt x="12198346" y="0"/>
                </a:lnTo>
                <a:lnTo>
                  <a:pt x="12198346" y="609606"/>
                </a:lnTo>
                <a:lnTo>
                  <a:pt x="12198346" y="754172"/>
                </a:lnTo>
                <a:lnTo>
                  <a:pt x="12198346" y="762058"/>
                </a:lnTo>
                <a:lnTo>
                  <a:pt x="12198346" y="1362132"/>
                </a:lnTo>
                <a:lnTo>
                  <a:pt x="12198346" y="1363777"/>
                </a:lnTo>
                <a:lnTo>
                  <a:pt x="12198346" y="1371664"/>
                </a:lnTo>
                <a:lnTo>
                  <a:pt x="12198346" y="1828886"/>
                </a:lnTo>
                <a:lnTo>
                  <a:pt x="12198346" y="1974892"/>
                </a:lnTo>
                <a:lnTo>
                  <a:pt x="12198346" y="1981270"/>
                </a:lnTo>
                <a:lnTo>
                  <a:pt x="12198346" y="2581343"/>
                </a:lnTo>
                <a:lnTo>
                  <a:pt x="12198346" y="2582989"/>
                </a:lnTo>
                <a:lnTo>
                  <a:pt x="12198346" y="2590876"/>
                </a:lnTo>
                <a:lnTo>
                  <a:pt x="12198346" y="3194103"/>
                </a:lnTo>
                <a:lnTo>
                  <a:pt x="12198346" y="3200481"/>
                </a:lnTo>
                <a:lnTo>
                  <a:pt x="12198346" y="3200481"/>
                </a:lnTo>
                <a:lnTo>
                  <a:pt x="12198346" y="3803778"/>
                </a:lnTo>
                <a:lnTo>
                  <a:pt x="12198346" y="3810087"/>
                </a:lnTo>
                <a:lnTo>
                  <a:pt x="12198346" y="4413383"/>
                </a:lnTo>
                <a:lnTo>
                  <a:pt x="12198346" y="4419693"/>
                </a:lnTo>
                <a:lnTo>
                  <a:pt x="12198346" y="5016611"/>
                </a:lnTo>
                <a:lnTo>
                  <a:pt x="12198346" y="5023058"/>
                </a:lnTo>
                <a:lnTo>
                  <a:pt x="12198346" y="5029367"/>
                </a:lnTo>
                <a:lnTo>
                  <a:pt x="12198346" y="5632526"/>
                </a:lnTo>
                <a:lnTo>
                  <a:pt x="12198346" y="5638973"/>
                </a:lnTo>
                <a:lnTo>
                  <a:pt x="12192003" y="5638973"/>
                </a:lnTo>
                <a:lnTo>
                  <a:pt x="11588795" y="5638973"/>
                </a:lnTo>
                <a:lnTo>
                  <a:pt x="11582451" y="5638973"/>
                </a:lnTo>
                <a:lnTo>
                  <a:pt x="10979243" y="5638973"/>
                </a:lnTo>
                <a:lnTo>
                  <a:pt x="10972900" y="5638973"/>
                </a:lnTo>
                <a:lnTo>
                  <a:pt x="10972900" y="5643705"/>
                </a:lnTo>
                <a:lnTo>
                  <a:pt x="10979243" y="5643705"/>
                </a:lnTo>
                <a:lnTo>
                  <a:pt x="10979243" y="6236097"/>
                </a:lnTo>
                <a:lnTo>
                  <a:pt x="11576108" y="6236097"/>
                </a:lnTo>
                <a:lnTo>
                  <a:pt x="11576108" y="6242338"/>
                </a:lnTo>
                <a:lnTo>
                  <a:pt x="11582451" y="6242338"/>
                </a:lnTo>
                <a:lnTo>
                  <a:pt x="11582451" y="6236097"/>
                </a:lnTo>
                <a:lnTo>
                  <a:pt x="11576108" y="6236097"/>
                </a:lnTo>
                <a:lnTo>
                  <a:pt x="11576108" y="5643705"/>
                </a:lnTo>
                <a:lnTo>
                  <a:pt x="11588794" y="5643705"/>
                </a:lnTo>
                <a:lnTo>
                  <a:pt x="11588794" y="6236097"/>
                </a:lnTo>
                <a:lnTo>
                  <a:pt x="12185659" y="6236097"/>
                </a:lnTo>
                <a:lnTo>
                  <a:pt x="12185659" y="6242338"/>
                </a:lnTo>
                <a:lnTo>
                  <a:pt x="12192003" y="6242338"/>
                </a:lnTo>
                <a:lnTo>
                  <a:pt x="12192003" y="6236097"/>
                </a:lnTo>
                <a:lnTo>
                  <a:pt x="12185659" y="6236097"/>
                </a:lnTo>
                <a:lnTo>
                  <a:pt x="12185659" y="5643705"/>
                </a:lnTo>
                <a:lnTo>
                  <a:pt x="12198346" y="5643705"/>
                </a:lnTo>
                <a:lnTo>
                  <a:pt x="12198346" y="6242338"/>
                </a:lnTo>
                <a:lnTo>
                  <a:pt x="12198346" y="6248578"/>
                </a:lnTo>
                <a:lnTo>
                  <a:pt x="12192003" y="6248578"/>
                </a:lnTo>
                <a:lnTo>
                  <a:pt x="11588794" y="6248578"/>
                </a:lnTo>
                <a:lnTo>
                  <a:pt x="11582451" y="6248578"/>
                </a:lnTo>
                <a:lnTo>
                  <a:pt x="10979243" y="6248578"/>
                </a:lnTo>
                <a:lnTo>
                  <a:pt x="10972900" y="6248578"/>
                </a:lnTo>
                <a:lnTo>
                  <a:pt x="10369691" y="6248578"/>
                </a:lnTo>
                <a:lnTo>
                  <a:pt x="10363348" y="6248578"/>
                </a:lnTo>
                <a:lnTo>
                  <a:pt x="9760140" y="6248578"/>
                </a:lnTo>
                <a:lnTo>
                  <a:pt x="9753797" y="6248578"/>
                </a:lnTo>
                <a:lnTo>
                  <a:pt x="9150589" y="6248578"/>
                </a:lnTo>
                <a:lnTo>
                  <a:pt x="9144245" y="6248578"/>
                </a:lnTo>
                <a:lnTo>
                  <a:pt x="8541037" y="6248578"/>
                </a:lnTo>
                <a:lnTo>
                  <a:pt x="8534694" y="6248578"/>
                </a:lnTo>
                <a:lnTo>
                  <a:pt x="7931486" y="6248578"/>
                </a:lnTo>
                <a:lnTo>
                  <a:pt x="7925143" y="6248578"/>
                </a:lnTo>
                <a:lnTo>
                  <a:pt x="7321934" y="6248578"/>
                </a:lnTo>
                <a:lnTo>
                  <a:pt x="7315591" y="6248578"/>
                </a:lnTo>
                <a:lnTo>
                  <a:pt x="6712383" y="6248578"/>
                </a:lnTo>
                <a:lnTo>
                  <a:pt x="6706040" y="6248578"/>
                </a:lnTo>
                <a:lnTo>
                  <a:pt x="6706040" y="6248578"/>
                </a:lnTo>
                <a:lnTo>
                  <a:pt x="6712383" y="6248578"/>
                </a:lnTo>
                <a:lnTo>
                  <a:pt x="6712383" y="6845634"/>
                </a:lnTo>
                <a:lnTo>
                  <a:pt x="7309248" y="6845634"/>
                </a:lnTo>
                <a:lnTo>
                  <a:pt x="7309248" y="6851943"/>
                </a:lnTo>
                <a:lnTo>
                  <a:pt x="7315591" y="6851943"/>
                </a:lnTo>
                <a:lnTo>
                  <a:pt x="7315591" y="6845634"/>
                </a:lnTo>
                <a:lnTo>
                  <a:pt x="7309248" y="6845634"/>
                </a:lnTo>
                <a:lnTo>
                  <a:pt x="7309248" y="6248578"/>
                </a:lnTo>
                <a:lnTo>
                  <a:pt x="7321934" y="6248578"/>
                </a:lnTo>
                <a:lnTo>
                  <a:pt x="7321934" y="6845634"/>
                </a:lnTo>
                <a:lnTo>
                  <a:pt x="7918799" y="6845634"/>
                </a:lnTo>
                <a:lnTo>
                  <a:pt x="7918799" y="6851943"/>
                </a:lnTo>
                <a:lnTo>
                  <a:pt x="7925143" y="6851943"/>
                </a:lnTo>
                <a:lnTo>
                  <a:pt x="7925143" y="6845634"/>
                </a:lnTo>
                <a:lnTo>
                  <a:pt x="7918799" y="6845634"/>
                </a:lnTo>
                <a:lnTo>
                  <a:pt x="7918799" y="6248578"/>
                </a:lnTo>
                <a:lnTo>
                  <a:pt x="7931486" y="6248578"/>
                </a:lnTo>
                <a:lnTo>
                  <a:pt x="7931486" y="6845634"/>
                </a:lnTo>
                <a:lnTo>
                  <a:pt x="8528351" y="6845634"/>
                </a:lnTo>
                <a:lnTo>
                  <a:pt x="8528351" y="6851943"/>
                </a:lnTo>
                <a:lnTo>
                  <a:pt x="8534694" y="6851943"/>
                </a:lnTo>
                <a:lnTo>
                  <a:pt x="8534694" y="6845634"/>
                </a:lnTo>
                <a:lnTo>
                  <a:pt x="8528351" y="6845634"/>
                </a:lnTo>
                <a:lnTo>
                  <a:pt x="8528351" y="6248578"/>
                </a:lnTo>
                <a:lnTo>
                  <a:pt x="8541037" y="6248578"/>
                </a:lnTo>
                <a:lnTo>
                  <a:pt x="8541037" y="6845634"/>
                </a:lnTo>
                <a:lnTo>
                  <a:pt x="9137902" y="6845634"/>
                </a:lnTo>
                <a:lnTo>
                  <a:pt x="9137902" y="6851943"/>
                </a:lnTo>
                <a:lnTo>
                  <a:pt x="9144245" y="6851943"/>
                </a:lnTo>
                <a:lnTo>
                  <a:pt x="9144245" y="6845634"/>
                </a:lnTo>
                <a:lnTo>
                  <a:pt x="9137902" y="6845634"/>
                </a:lnTo>
                <a:lnTo>
                  <a:pt x="9137902" y="6248578"/>
                </a:lnTo>
                <a:lnTo>
                  <a:pt x="9150588" y="6248578"/>
                </a:lnTo>
                <a:lnTo>
                  <a:pt x="9150588" y="6845634"/>
                </a:lnTo>
                <a:lnTo>
                  <a:pt x="9747453" y="6845634"/>
                </a:lnTo>
                <a:lnTo>
                  <a:pt x="9747453" y="6851943"/>
                </a:lnTo>
                <a:lnTo>
                  <a:pt x="9753797" y="6851943"/>
                </a:lnTo>
                <a:lnTo>
                  <a:pt x="9753797" y="6845634"/>
                </a:lnTo>
                <a:lnTo>
                  <a:pt x="9747453" y="6845634"/>
                </a:lnTo>
                <a:lnTo>
                  <a:pt x="9747453" y="6248578"/>
                </a:lnTo>
                <a:lnTo>
                  <a:pt x="9760140" y="6248578"/>
                </a:lnTo>
                <a:lnTo>
                  <a:pt x="9760140" y="6845634"/>
                </a:lnTo>
                <a:lnTo>
                  <a:pt x="10357005" y="6845634"/>
                </a:lnTo>
                <a:lnTo>
                  <a:pt x="10357005" y="6851943"/>
                </a:lnTo>
                <a:lnTo>
                  <a:pt x="10363348" y="6851943"/>
                </a:lnTo>
                <a:lnTo>
                  <a:pt x="10363348" y="6845634"/>
                </a:lnTo>
                <a:lnTo>
                  <a:pt x="10357005" y="6845634"/>
                </a:lnTo>
                <a:lnTo>
                  <a:pt x="10357005" y="6248578"/>
                </a:lnTo>
                <a:lnTo>
                  <a:pt x="10369691" y="6248578"/>
                </a:lnTo>
                <a:lnTo>
                  <a:pt x="10369691" y="6845634"/>
                </a:lnTo>
                <a:lnTo>
                  <a:pt x="10966556" y="6845634"/>
                </a:lnTo>
                <a:lnTo>
                  <a:pt x="10966556" y="6851943"/>
                </a:lnTo>
                <a:lnTo>
                  <a:pt x="10972899" y="6851943"/>
                </a:lnTo>
                <a:lnTo>
                  <a:pt x="10972899" y="6845634"/>
                </a:lnTo>
                <a:lnTo>
                  <a:pt x="10966556" y="6845634"/>
                </a:lnTo>
                <a:lnTo>
                  <a:pt x="10966556" y="6248578"/>
                </a:lnTo>
                <a:lnTo>
                  <a:pt x="10979242" y="6248578"/>
                </a:lnTo>
                <a:lnTo>
                  <a:pt x="10979242" y="6845634"/>
                </a:lnTo>
                <a:lnTo>
                  <a:pt x="11576107" y="6845634"/>
                </a:lnTo>
                <a:lnTo>
                  <a:pt x="11576107" y="6851943"/>
                </a:lnTo>
                <a:lnTo>
                  <a:pt x="11582450" y="6851943"/>
                </a:lnTo>
                <a:lnTo>
                  <a:pt x="11582450" y="6845634"/>
                </a:lnTo>
                <a:lnTo>
                  <a:pt x="11576107" y="6845634"/>
                </a:lnTo>
                <a:lnTo>
                  <a:pt x="11576107" y="6248578"/>
                </a:lnTo>
                <a:lnTo>
                  <a:pt x="11588794" y="6248578"/>
                </a:lnTo>
                <a:lnTo>
                  <a:pt x="11588794" y="6845634"/>
                </a:lnTo>
                <a:lnTo>
                  <a:pt x="12185659" y="6845634"/>
                </a:lnTo>
                <a:lnTo>
                  <a:pt x="12185659" y="6851943"/>
                </a:lnTo>
                <a:lnTo>
                  <a:pt x="12192002" y="6851943"/>
                </a:lnTo>
                <a:lnTo>
                  <a:pt x="12192002" y="6845634"/>
                </a:lnTo>
                <a:lnTo>
                  <a:pt x="12185659" y="6845634"/>
                </a:lnTo>
                <a:lnTo>
                  <a:pt x="12185659" y="6248578"/>
                </a:lnTo>
                <a:lnTo>
                  <a:pt x="12198345" y="6248578"/>
                </a:lnTo>
                <a:lnTo>
                  <a:pt x="12198345" y="6851875"/>
                </a:lnTo>
                <a:lnTo>
                  <a:pt x="12198345" y="6858184"/>
                </a:lnTo>
                <a:lnTo>
                  <a:pt x="12192002" y="6858184"/>
                </a:lnTo>
                <a:lnTo>
                  <a:pt x="11588793" y="6858184"/>
                </a:lnTo>
                <a:lnTo>
                  <a:pt x="11582450" y="6858184"/>
                </a:lnTo>
                <a:lnTo>
                  <a:pt x="10979242" y="6858184"/>
                </a:lnTo>
                <a:lnTo>
                  <a:pt x="10972899" y="6858184"/>
                </a:lnTo>
                <a:lnTo>
                  <a:pt x="10369691" y="6858184"/>
                </a:lnTo>
                <a:lnTo>
                  <a:pt x="10363347" y="6858184"/>
                </a:lnTo>
                <a:lnTo>
                  <a:pt x="9760139" y="6858184"/>
                </a:lnTo>
                <a:lnTo>
                  <a:pt x="9753796" y="6858184"/>
                </a:lnTo>
                <a:lnTo>
                  <a:pt x="9150588" y="6858184"/>
                </a:lnTo>
                <a:lnTo>
                  <a:pt x="9144245" y="6858184"/>
                </a:lnTo>
                <a:lnTo>
                  <a:pt x="8541036" y="6858184"/>
                </a:lnTo>
                <a:lnTo>
                  <a:pt x="8534693" y="6858184"/>
                </a:lnTo>
                <a:lnTo>
                  <a:pt x="7931485" y="6858184"/>
                </a:lnTo>
                <a:lnTo>
                  <a:pt x="7925142" y="6858184"/>
                </a:lnTo>
                <a:lnTo>
                  <a:pt x="7321934" y="6858184"/>
                </a:lnTo>
                <a:lnTo>
                  <a:pt x="7315590" y="6858184"/>
                </a:lnTo>
                <a:lnTo>
                  <a:pt x="6712382" y="6858184"/>
                </a:lnTo>
                <a:lnTo>
                  <a:pt x="6706039" y="6858184"/>
                </a:lnTo>
                <a:lnTo>
                  <a:pt x="6102831" y="6858184"/>
                </a:lnTo>
                <a:lnTo>
                  <a:pt x="6096487" y="6858184"/>
                </a:lnTo>
                <a:lnTo>
                  <a:pt x="5493279" y="6858184"/>
                </a:lnTo>
                <a:lnTo>
                  <a:pt x="5486936" y="6858184"/>
                </a:lnTo>
                <a:lnTo>
                  <a:pt x="4883728" y="6858184"/>
                </a:lnTo>
                <a:lnTo>
                  <a:pt x="4877385" y="6858184"/>
                </a:lnTo>
                <a:lnTo>
                  <a:pt x="4274176" y="6858184"/>
                </a:lnTo>
                <a:lnTo>
                  <a:pt x="4267833" y="6858184"/>
                </a:lnTo>
                <a:lnTo>
                  <a:pt x="3664625" y="6858184"/>
                </a:lnTo>
                <a:lnTo>
                  <a:pt x="3658282" y="6858184"/>
                </a:lnTo>
                <a:lnTo>
                  <a:pt x="3055074" y="6858184"/>
                </a:lnTo>
                <a:lnTo>
                  <a:pt x="3048730" y="6858184"/>
                </a:lnTo>
                <a:lnTo>
                  <a:pt x="2445522" y="6858184"/>
                </a:lnTo>
                <a:lnTo>
                  <a:pt x="2439179" y="6858184"/>
                </a:lnTo>
                <a:lnTo>
                  <a:pt x="2439179" y="6858184"/>
                </a:lnTo>
                <a:lnTo>
                  <a:pt x="1835971" y="6858184"/>
                </a:lnTo>
                <a:lnTo>
                  <a:pt x="1829628" y="6858184"/>
                </a:lnTo>
                <a:lnTo>
                  <a:pt x="1829628" y="6858184"/>
                </a:lnTo>
                <a:lnTo>
                  <a:pt x="1226419" y="6858184"/>
                </a:lnTo>
                <a:lnTo>
                  <a:pt x="1220076" y="6858184"/>
                </a:lnTo>
                <a:lnTo>
                  <a:pt x="1220076" y="6858184"/>
                </a:lnTo>
                <a:lnTo>
                  <a:pt x="616868" y="6858184"/>
                </a:lnTo>
                <a:lnTo>
                  <a:pt x="610525" y="6858184"/>
                </a:lnTo>
                <a:lnTo>
                  <a:pt x="973" y="6858184"/>
                </a:lnTo>
                <a:lnTo>
                  <a:pt x="973" y="6845634"/>
                </a:lnTo>
                <a:lnTo>
                  <a:pt x="604182" y="6845634"/>
                </a:lnTo>
                <a:lnTo>
                  <a:pt x="604182" y="6851943"/>
                </a:lnTo>
                <a:lnTo>
                  <a:pt x="610525" y="6851943"/>
                </a:lnTo>
                <a:lnTo>
                  <a:pt x="610525" y="6845634"/>
                </a:lnTo>
                <a:lnTo>
                  <a:pt x="604182" y="6845634"/>
                </a:lnTo>
                <a:lnTo>
                  <a:pt x="604182" y="6248578"/>
                </a:lnTo>
                <a:lnTo>
                  <a:pt x="616868" y="6248578"/>
                </a:lnTo>
                <a:lnTo>
                  <a:pt x="616868" y="6845634"/>
                </a:lnTo>
                <a:lnTo>
                  <a:pt x="1213733" y="6845634"/>
                </a:lnTo>
                <a:lnTo>
                  <a:pt x="1213733" y="6851943"/>
                </a:lnTo>
                <a:lnTo>
                  <a:pt x="1220076" y="6851943"/>
                </a:lnTo>
                <a:lnTo>
                  <a:pt x="1220076" y="6845634"/>
                </a:lnTo>
                <a:lnTo>
                  <a:pt x="1213733" y="6845634"/>
                </a:lnTo>
                <a:lnTo>
                  <a:pt x="1213733" y="6248578"/>
                </a:lnTo>
                <a:lnTo>
                  <a:pt x="1226419" y="6248578"/>
                </a:lnTo>
                <a:lnTo>
                  <a:pt x="1226419" y="6845634"/>
                </a:lnTo>
                <a:lnTo>
                  <a:pt x="1823284" y="6845634"/>
                </a:lnTo>
                <a:lnTo>
                  <a:pt x="1823284" y="6851943"/>
                </a:lnTo>
                <a:lnTo>
                  <a:pt x="1829627" y="6851943"/>
                </a:lnTo>
                <a:lnTo>
                  <a:pt x="1829627" y="6845634"/>
                </a:lnTo>
                <a:lnTo>
                  <a:pt x="1823284" y="6845634"/>
                </a:lnTo>
                <a:lnTo>
                  <a:pt x="1823284" y="6248578"/>
                </a:lnTo>
                <a:lnTo>
                  <a:pt x="1835971" y="6248578"/>
                </a:lnTo>
                <a:lnTo>
                  <a:pt x="1835971" y="6845634"/>
                </a:lnTo>
                <a:lnTo>
                  <a:pt x="2432836" y="6845634"/>
                </a:lnTo>
                <a:lnTo>
                  <a:pt x="2432836" y="6851943"/>
                </a:lnTo>
                <a:lnTo>
                  <a:pt x="2439179" y="6851943"/>
                </a:lnTo>
                <a:lnTo>
                  <a:pt x="2439179" y="6845634"/>
                </a:lnTo>
                <a:lnTo>
                  <a:pt x="2432836" y="6845634"/>
                </a:lnTo>
                <a:lnTo>
                  <a:pt x="2432836" y="6248578"/>
                </a:lnTo>
                <a:lnTo>
                  <a:pt x="2445522" y="6248578"/>
                </a:lnTo>
                <a:lnTo>
                  <a:pt x="2445522" y="6845634"/>
                </a:lnTo>
                <a:lnTo>
                  <a:pt x="3042387" y="6845634"/>
                </a:lnTo>
                <a:lnTo>
                  <a:pt x="3042387" y="6851943"/>
                </a:lnTo>
                <a:lnTo>
                  <a:pt x="3048730" y="6851943"/>
                </a:lnTo>
                <a:lnTo>
                  <a:pt x="3048730" y="6845634"/>
                </a:lnTo>
                <a:lnTo>
                  <a:pt x="3042387" y="6845634"/>
                </a:lnTo>
                <a:lnTo>
                  <a:pt x="3042387" y="6248578"/>
                </a:lnTo>
                <a:lnTo>
                  <a:pt x="3055073" y="6248578"/>
                </a:lnTo>
                <a:lnTo>
                  <a:pt x="3055073" y="6845634"/>
                </a:lnTo>
                <a:lnTo>
                  <a:pt x="3651938" y="6845634"/>
                </a:lnTo>
                <a:lnTo>
                  <a:pt x="3651938" y="6851943"/>
                </a:lnTo>
                <a:lnTo>
                  <a:pt x="3658281" y="6851943"/>
                </a:lnTo>
                <a:lnTo>
                  <a:pt x="3658281" y="6845634"/>
                </a:lnTo>
                <a:lnTo>
                  <a:pt x="3651938" y="6845634"/>
                </a:lnTo>
                <a:lnTo>
                  <a:pt x="3651938" y="6248578"/>
                </a:lnTo>
                <a:lnTo>
                  <a:pt x="3658281" y="6248578"/>
                </a:lnTo>
                <a:lnTo>
                  <a:pt x="3658281" y="6248578"/>
                </a:lnTo>
                <a:lnTo>
                  <a:pt x="3055073" y="6248578"/>
                </a:lnTo>
                <a:lnTo>
                  <a:pt x="3048730" y="6248578"/>
                </a:lnTo>
                <a:lnTo>
                  <a:pt x="3048730" y="6248578"/>
                </a:lnTo>
                <a:lnTo>
                  <a:pt x="2445522" y="6248578"/>
                </a:lnTo>
                <a:lnTo>
                  <a:pt x="2439179" y="6248578"/>
                </a:lnTo>
                <a:lnTo>
                  <a:pt x="1835970" y="6248578"/>
                </a:lnTo>
                <a:lnTo>
                  <a:pt x="1829627" y="6248578"/>
                </a:lnTo>
                <a:lnTo>
                  <a:pt x="1829627" y="6248578"/>
                </a:lnTo>
                <a:lnTo>
                  <a:pt x="1226419" y="6248578"/>
                </a:lnTo>
                <a:lnTo>
                  <a:pt x="1220076" y="6248578"/>
                </a:lnTo>
                <a:lnTo>
                  <a:pt x="1220076" y="6248578"/>
                </a:lnTo>
                <a:lnTo>
                  <a:pt x="616867" y="6248578"/>
                </a:lnTo>
                <a:lnTo>
                  <a:pt x="610524" y="6248578"/>
                </a:lnTo>
                <a:lnTo>
                  <a:pt x="610524" y="6248578"/>
                </a:lnTo>
                <a:lnTo>
                  <a:pt x="973" y="6248578"/>
                </a:lnTo>
                <a:lnTo>
                  <a:pt x="973" y="6236097"/>
                </a:lnTo>
                <a:lnTo>
                  <a:pt x="604181" y="6236097"/>
                </a:lnTo>
                <a:lnTo>
                  <a:pt x="604181" y="6242338"/>
                </a:lnTo>
                <a:lnTo>
                  <a:pt x="610524" y="6242338"/>
                </a:lnTo>
                <a:lnTo>
                  <a:pt x="610524" y="6236097"/>
                </a:lnTo>
                <a:lnTo>
                  <a:pt x="604181" y="6236097"/>
                </a:lnTo>
                <a:lnTo>
                  <a:pt x="604181" y="5643705"/>
                </a:lnTo>
                <a:lnTo>
                  <a:pt x="610524" y="5643705"/>
                </a:lnTo>
                <a:lnTo>
                  <a:pt x="610524" y="5638973"/>
                </a:lnTo>
                <a:lnTo>
                  <a:pt x="973" y="5638973"/>
                </a:lnTo>
                <a:lnTo>
                  <a:pt x="973" y="5626148"/>
                </a:lnTo>
                <a:lnTo>
                  <a:pt x="604181" y="5626148"/>
                </a:lnTo>
                <a:lnTo>
                  <a:pt x="604181" y="5632595"/>
                </a:lnTo>
                <a:lnTo>
                  <a:pt x="610524" y="5632595"/>
                </a:lnTo>
                <a:lnTo>
                  <a:pt x="610524" y="5629509"/>
                </a:lnTo>
                <a:lnTo>
                  <a:pt x="610524" y="5629509"/>
                </a:lnTo>
                <a:lnTo>
                  <a:pt x="610524" y="5626217"/>
                </a:lnTo>
                <a:lnTo>
                  <a:pt x="604181" y="5626217"/>
                </a:lnTo>
                <a:lnTo>
                  <a:pt x="604181" y="5029436"/>
                </a:lnTo>
                <a:lnTo>
                  <a:pt x="973" y="5029436"/>
                </a:lnTo>
                <a:lnTo>
                  <a:pt x="973" y="5016886"/>
                </a:lnTo>
                <a:lnTo>
                  <a:pt x="604181" y="5016886"/>
                </a:lnTo>
                <a:lnTo>
                  <a:pt x="604181" y="5016748"/>
                </a:lnTo>
                <a:lnTo>
                  <a:pt x="604181" y="5016748"/>
                </a:lnTo>
                <a:lnTo>
                  <a:pt x="604181" y="4419830"/>
                </a:lnTo>
                <a:lnTo>
                  <a:pt x="973" y="4419830"/>
                </a:lnTo>
                <a:lnTo>
                  <a:pt x="973" y="4407280"/>
                </a:lnTo>
                <a:lnTo>
                  <a:pt x="604181" y="4407280"/>
                </a:lnTo>
                <a:lnTo>
                  <a:pt x="604181" y="4413589"/>
                </a:lnTo>
                <a:lnTo>
                  <a:pt x="610524" y="4413589"/>
                </a:lnTo>
                <a:lnTo>
                  <a:pt x="610524" y="4407280"/>
                </a:lnTo>
                <a:lnTo>
                  <a:pt x="604181" y="4407280"/>
                </a:lnTo>
                <a:lnTo>
                  <a:pt x="604181" y="3810224"/>
                </a:lnTo>
                <a:lnTo>
                  <a:pt x="973" y="3810224"/>
                </a:lnTo>
                <a:lnTo>
                  <a:pt x="973" y="3797674"/>
                </a:lnTo>
                <a:lnTo>
                  <a:pt x="604181" y="3797674"/>
                </a:lnTo>
                <a:lnTo>
                  <a:pt x="604181" y="3803983"/>
                </a:lnTo>
                <a:lnTo>
                  <a:pt x="610524" y="3803983"/>
                </a:lnTo>
                <a:lnTo>
                  <a:pt x="610524" y="3797674"/>
                </a:lnTo>
                <a:lnTo>
                  <a:pt x="604181" y="3797674"/>
                </a:lnTo>
                <a:lnTo>
                  <a:pt x="604181" y="3200687"/>
                </a:lnTo>
                <a:lnTo>
                  <a:pt x="973" y="3200687"/>
                </a:lnTo>
                <a:lnTo>
                  <a:pt x="973" y="3187931"/>
                </a:lnTo>
                <a:lnTo>
                  <a:pt x="604181" y="3187931"/>
                </a:lnTo>
                <a:lnTo>
                  <a:pt x="604181" y="3194309"/>
                </a:lnTo>
                <a:lnTo>
                  <a:pt x="610524" y="3194309"/>
                </a:lnTo>
                <a:lnTo>
                  <a:pt x="610524" y="3187931"/>
                </a:lnTo>
                <a:lnTo>
                  <a:pt x="604181" y="3187931"/>
                </a:lnTo>
                <a:lnTo>
                  <a:pt x="604181" y="2591081"/>
                </a:lnTo>
                <a:lnTo>
                  <a:pt x="973" y="2591081"/>
                </a:lnTo>
                <a:lnTo>
                  <a:pt x="973" y="2578531"/>
                </a:lnTo>
                <a:lnTo>
                  <a:pt x="604181" y="2578531"/>
                </a:lnTo>
                <a:lnTo>
                  <a:pt x="604181" y="2581549"/>
                </a:lnTo>
                <a:lnTo>
                  <a:pt x="610524" y="2581549"/>
                </a:lnTo>
                <a:lnTo>
                  <a:pt x="610524" y="2578531"/>
                </a:lnTo>
                <a:lnTo>
                  <a:pt x="604181" y="2578531"/>
                </a:lnTo>
                <a:lnTo>
                  <a:pt x="604181" y="1981476"/>
                </a:lnTo>
                <a:lnTo>
                  <a:pt x="973" y="1981476"/>
                </a:lnTo>
                <a:lnTo>
                  <a:pt x="973" y="1968720"/>
                </a:lnTo>
                <a:lnTo>
                  <a:pt x="604181" y="1968720"/>
                </a:lnTo>
                <a:lnTo>
                  <a:pt x="604181" y="1975098"/>
                </a:lnTo>
                <a:lnTo>
                  <a:pt x="610524" y="1975098"/>
                </a:lnTo>
                <a:lnTo>
                  <a:pt x="610524" y="1968720"/>
                </a:lnTo>
                <a:lnTo>
                  <a:pt x="604181" y="1968720"/>
                </a:lnTo>
                <a:lnTo>
                  <a:pt x="604181" y="1371870"/>
                </a:lnTo>
                <a:lnTo>
                  <a:pt x="973" y="1371870"/>
                </a:lnTo>
                <a:lnTo>
                  <a:pt x="973" y="1356165"/>
                </a:lnTo>
                <a:lnTo>
                  <a:pt x="604181" y="1356165"/>
                </a:lnTo>
                <a:lnTo>
                  <a:pt x="604181" y="1362337"/>
                </a:lnTo>
                <a:lnTo>
                  <a:pt x="610524" y="1362337"/>
                </a:lnTo>
                <a:lnTo>
                  <a:pt x="610524" y="1356165"/>
                </a:lnTo>
                <a:lnTo>
                  <a:pt x="604181" y="1356165"/>
                </a:lnTo>
                <a:lnTo>
                  <a:pt x="604181" y="762264"/>
                </a:lnTo>
                <a:lnTo>
                  <a:pt x="973" y="762264"/>
                </a:lnTo>
                <a:lnTo>
                  <a:pt x="973" y="746560"/>
                </a:lnTo>
                <a:lnTo>
                  <a:pt x="604181" y="746560"/>
                </a:lnTo>
                <a:lnTo>
                  <a:pt x="604181" y="609880"/>
                </a:lnTo>
                <a:lnTo>
                  <a:pt x="604181" y="609880"/>
                </a:lnTo>
                <a:lnTo>
                  <a:pt x="604181" y="275"/>
                </a:lnTo>
                <a:lnTo>
                  <a:pt x="616868" y="275"/>
                </a:lnTo>
                <a:lnTo>
                  <a:pt x="616868" y="746560"/>
                </a:lnTo>
                <a:lnTo>
                  <a:pt x="1213733" y="746560"/>
                </a:lnTo>
                <a:lnTo>
                  <a:pt x="1213733" y="609880"/>
                </a:lnTo>
                <a:lnTo>
                  <a:pt x="1213733" y="609880"/>
                </a:lnTo>
                <a:lnTo>
                  <a:pt x="1213733" y="275"/>
                </a:lnTo>
                <a:lnTo>
                  <a:pt x="1226419" y="275"/>
                </a:lnTo>
                <a:lnTo>
                  <a:pt x="1226419" y="746560"/>
                </a:lnTo>
                <a:lnTo>
                  <a:pt x="1823284" y="746560"/>
                </a:lnTo>
                <a:lnTo>
                  <a:pt x="1823284" y="609880"/>
                </a:lnTo>
                <a:lnTo>
                  <a:pt x="1823284" y="609880"/>
                </a:lnTo>
                <a:lnTo>
                  <a:pt x="1823284" y="275"/>
                </a:lnTo>
                <a:lnTo>
                  <a:pt x="1835970" y="275"/>
                </a:lnTo>
                <a:lnTo>
                  <a:pt x="1835970" y="746560"/>
                </a:lnTo>
                <a:lnTo>
                  <a:pt x="2432835" y="746560"/>
                </a:lnTo>
                <a:lnTo>
                  <a:pt x="2432835" y="609880"/>
                </a:lnTo>
                <a:lnTo>
                  <a:pt x="2432835" y="609880"/>
                </a:lnTo>
                <a:lnTo>
                  <a:pt x="2432835" y="275"/>
                </a:lnTo>
                <a:lnTo>
                  <a:pt x="2445522" y="275"/>
                </a:lnTo>
                <a:lnTo>
                  <a:pt x="2445522" y="746560"/>
                </a:lnTo>
                <a:lnTo>
                  <a:pt x="3042387" y="746560"/>
                </a:lnTo>
                <a:lnTo>
                  <a:pt x="3042387" y="609881"/>
                </a:lnTo>
                <a:lnTo>
                  <a:pt x="3042387" y="609881"/>
                </a:lnTo>
                <a:lnTo>
                  <a:pt x="3042387" y="275"/>
                </a:lnTo>
                <a:lnTo>
                  <a:pt x="3055073" y="275"/>
                </a:lnTo>
                <a:lnTo>
                  <a:pt x="3055073" y="746560"/>
                </a:lnTo>
                <a:lnTo>
                  <a:pt x="3651938" y="746560"/>
                </a:lnTo>
                <a:lnTo>
                  <a:pt x="3651938" y="609881"/>
                </a:lnTo>
                <a:lnTo>
                  <a:pt x="3651938" y="609881"/>
                </a:lnTo>
                <a:lnTo>
                  <a:pt x="3651938" y="275"/>
                </a:lnTo>
                <a:lnTo>
                  <a:pt x="3664624" y="275"/>
                </a:lnTo>
                <a:lnTo>
                  <a:pt x="3664624" y="746560"/>
                </a:lnTo>
                <a:lnTo>
                  <a:pt x="4261489" y="746560"/>
                </a:lnTo>
                <a:lnTo>
                  <a:pt x="4261489" y="609881"/>
                </a:lnTo>
                <a:lnTo>
                  <a:pt x="4261489" y="609881"/>
                </a:lnTo>
                <a:lnTo>
                  <a:pt x="4261489" y="275"/>
                </a:lnTo>
                <a:lnTo>
                  <a:pt x="4274176" y="275"/>
                </a:lnTo>
                <a:lnTo>
                  <a:pt x="4274176" y="746560"/>
                </a:lnTo>
                <a:lnTo>
                  <a:pt x="4871041" y="746560"/>
                </a:lnTo>
                <a:lnTo>
                  <a:pt x="4871041" y="609881"/>
                </a:lnTo>
                <a:lnTo>
                  <a:pt x="4871041" y="275"/>
                </a:lnTo>
                <a:lnTo>
                  <a:pt x="4883727" y="275"/>
                </a:lnTo>
                <a:lnTo>
                  <a:pt x="4883727" y="746560"/>
                </a:lnTo>
                <a:lnTo>
                  <a:pt x="5480592" y="746560"/>
                </a:lnTo>
                <a:lnTo>
                  <a:pt x="5480592" y="609881"/>
                </a:lnTo>
                <a:lnTo>
                  <a:pt x="5480592" y="609881"/>
                </a:lnTo>
                <a:lnTo>
                  <a:pt x="5480592" y="275"/>
                </a:lnTo>
                <a:lnTo>
                  <a:pt x="5493278" y="275"/>
                </a:lnTo>
                <a:lnTo>
                  <a:pt x="5493278" y="746560"/>
                </a:lnTo>
                <a:lnTo>
                  <a:pt x="6090143" y="746560"/>
                </a:lnTo>
                <a:lnTo>
                  <a:pt x="6090143" y="609881"/>
                </a:lnTo>
                <a:lnTo>
                  <a:pt x="6090143" y="275"/>
                </a:lnTo>
                <a:lnTo>
                  <a:pt x="6102830" y="275"/>
                </a:lnTo>
                <a:lnTo>
                  <a:pt x="6102830" y="609881"/>
                </a:lnTo>
                <a:lnTo>
                  <a:pt x="6102830" y="746560"/>
                </a:lnTo>
                <a:lnTo>
                  <a:pt x="6699695" y="746560"/>
                </a:lnTo>
                <a:lnTo>
                  <a:pt x="6699695" y="609881"/>
                </a:lnTo>
                <a:lnTo>
                  <a:pt x="6699695" y="275"/>
                </a:lnTo>
                <a:lnTo>
                  <a:pt x="6712381" y="275"/>
                </a:lnTo>
                <a:lnTo>
                  <a:pt x="6712381" y="609881"/>
                </a:lnTo>
                <a:lnTo>
                  <a:pt x="6712381" y="746560"/>
                </a:lnTo>
                <a:lnTo>
                  <a:pt x="7309246" y="746560"/>
                </a:lnTo>
                <a:lnTo>
                  <a:pt x="7309246" y="609881"/>
                </a:lnTo>
                <a:lnTo>
                  <a:pt x="7309246" y="275"/>
                </a:lnTo>
                <a:lnTo>
                  <a:pt x="7321932" y="275"/>
                </a:lnTo>
                <a:lnTo>
                  <a:pt x="7321932" y="609881"/>
                </a:lnTo>
                <a:lnTo>
                  <a:pt x="7321932" y="746560"/>
                </a:lnTo>
                <a:lnTo>
                  <a:pt x="7918797" y="746560"/>
                </a:lnTo>
                <a:lnTo>
                  <a:pt x="7918797" y="609881"/>
                </a:lnTo>
                <a:lnTo>
                  <a:pt x="7918797" y="275"/>
                </a:lnTo>
                <a:lnTo>
                  <a:pt x="7931484" y="275"/>
                </a:lnTo>
                <a:lnTo>
                  <a:pt x="7931484" y="609881"/>
                </a:lnTo>
                <a:lnTo>
                  <a:pt x="7931484" y="746560"/>
                </a:lnTo>
                <a:lnTo>
                  <a:pt x="8528349" y="746560"/>
                </a:lnTo>
                <a:lnTo>
                  <a:pt x="8528349" y="609881"/>
                </a:lnTo>
                <a:lnTo>
                  <a:pt x="8528349" y="275"/>
                </a:lnTo>
                <a:lnTo>
                  <a:pt x="8541035" y="275"/>
                </a:lnTo>
                <a:lnTo>
                  <a:pt x="8541035" y="609881"/>
                </a:lnTo>
                <a:lnTo>
                  <a:pt x="8541035" y="746560"/>
                </a:lnTo>
                <a:lnTo>
                  <a:pt x="9137900" y="746560"/>
                </a:lnTo>
                <a:lnTo>
                  <a:pt x="9137900" y="609881"/>
                </a:lnTo>
                <a:lnTo>
                  <a:pt x="9137900" y="275"/>
                </a:lnTo>
                <a:lnTo>
                  <a:pt x="9150586" y="275"/>
                </a:lnTo>
                <a:lnTo>
                  <a:pt x="9150586" y="609881"/>
                </a:lnTo>
                <a:lnTo>
                  <a:pt x="9150586" y="746560"/>
                </a:lnTo>
                <a:lnTo>
                  <a:pt x="9747451" y="746560"/>
                </a:lnTo>
                <a:lnTo>
                  <a:pt x="9747451" y="609881"/>
                </a:lnTo>
                <a:lnTo>
                  <a:pt x="9747451" y="275"/>
                </a:lnTo>
                <a:lnTo>
                  <a:pt x="9760137" y="275"/>
                </a:lnTo>
                <a:lnTo>
                  <a:pt x="9760137" y="609881"/>
                </a:lnTo>
                <a:lnTo>
                  <a:pt x="9760137" y="746560"/>
                </a:lnTo>
                <a:lnTo>
                  <a:pt x="10357003" y="746560"/>
                </a:lnTo>
                <a:lnTo>
                  <a:pt x="10357003" y="609881"/>
                </a:lnTo>
                <a:lnTo>
                  <a:pt x="10357003" y="275"/>
                </a:lnTo>
                <a:lnTo>
                  <a:pt x="10369689" y="275"/>
                </a:lnTo>
                <a:lnTo>
                  <a:pt x="10369689" y="609881"/>
                </a:lnTo>
                <a:lnTo>
                  <a:pt x="10369689" y="746560"/>
                </a:lnTo>
                <a:lnTo>
                  <a:pt x="10966554" y="746560"/>
                </a:lnTo>
                <a:lnTo>
                  <a:pt x="10966554" y="609881"/>
                </a:lnTo>
                <a:lnTo>
                  <a:pt x="10966554" y="275"/>
                </a:lnTo>
                <a:lnTo>
                  <a:pt x="10979240" y="275"/>
                </a:lnTo>
                <a:lnTo>
                  <a:pt x="10979240" y="609881"/>
                </a:lnTo>
                <a:lnTo>
                  <a:pt x="10979240" y="746560"/>
                </a:lnTo>
                <a:lnTo>
                  <a:pt x="11576105" y="746560"/>
                </a:lnTo>
                <a:lnTo>
                  <a:pt x="11576105" y="609881"/>
                </a:lnTo>
                <a:lnTo>
                  <a:pt x="11576105" y="275"/>
                </a:lnTo>
                <a:lnTo>
                  <a:pt x="11588791" y="275"/>
                </a:lnTo>
                <a:lnTo>
                  <a:pt x="11588791" y="609881"/>
                </a:lnTo>
                <a:lnTo>
                  <a:pt x="11588791" y="746560"/>
                </a:lnTo>
                <a:lnTo>
                  <a:pt x="12185657" y="746560"/>
                </a:lnTo>
                <a:lnTo>
                  <a:pt x="12185657" y="609881"/>
                </a:lnTo>
                <a:lnTo>
                  <a:pt x="12185660" y="0"/>
                </a:lnTo>
              </a:path>
            </a:pathLst>
          </a:custGeom>
          <a:gradFill>
            <a:gsLst>
              <a:gs pos="0">
                <a:srgbClr val="000000">
                  <a:alpha val="75000"/>
                </a:srgbClr>
              </a:gs>
              <a:gs pos="55000">
                <a:srgbClr val="104862">
                  <a:alpha val="38000"/>
                </a:srgbClr>
              </a:gs>
              <a:gs pos="100000">
                <a:srgbClr val="02090c">
                  <a:alpha val="38000"/>
                </a:srgbClr>
              </a:gs>
            </a:gsLst>
            <a:lin ang="1890000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12191996" cy="6857978"/>
          </a:xfrm>
          <a:prstGeom prst="rect">
            <a:avLst/>
          </a:prstGeom>
          <a:solidFill>
            <a:srgbClr val="000000">
              <a:alpha val="4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200401" y="0"/>
            <a:ext cx="8991536" cy="138412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200400" y="447"/>
            <a:ext cx="8991536" cy="1384120"/>
          </a:xfrm>
          <a:prstGeom prst="rect">
            <a:avLst/>
          </a:prstGeom>
          <a:solidFill>
            <a:srgbClr val="0B3041">
              <a:alpha val="4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708396" y="289560"/>
            <a:ext cx="7975607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Understanding Dark Mode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7823197" y="1786909"/>
            <a:ext cx="3840480" cy="2011680"/>
          </a:xfrm>
          <a:custGeom>
            <a:avLst/>
            <a:gdLst/>
            <a:ahLst/>
            <a:cxnLst/>
            <a:rect l="l" t="t" r="r" b="b"/>
            <a:pathLst>
              <a:path w="3840480" h="2011680">
                <a:moveTo>
                  <a:pt x="71356" y="2011680"/>
                </a:moveTo>
                <a:cubicBezTo>
                  <a:pt x="31953" y="2011680"/>
                  <a:pt x="0" y="1979734"/>
                  <a:pt x="0" y="1940306"/>
                </a:cubicBezTo>
                <a:lnTo>
                  <a:pt x="0" y="71374"/>
                </a:lnTo>
                <a:cubicBezTo>
                  <a:pt x="0" y="31945"/>
                  <a:pt x="31953" y="0"/>
                  <a:pt x="71356" y="0"/>
                </a:cubicBezTo>
                <a:lnTo>
                  <a:pt x="3769086" y="0"/>
                </a:lnTo>
                <a:cubicBezTo>
                  <a:pt x="3808489" y="0"/>
                  <a:pt x="3840442" y="31945"/>
                  <a:pt x="3840442" y="71374"/>
                </a:cubicBezTo>
                <a:lnTo>
                  <a:pt x="3840442" y="1940306"/>
                </a:lnTo>
                <a:cubicBezTo>
                  <a:pt x="3840442" y="1979734"/>
                  <a:pt x="3808489" y="2011680"/>
                  <a:pt x="3769086" y="2011680"/>
                </a:cubicBezTo>
                <a:lnTo>
                  <a:pt x="71356" y="201168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708397" y="1787187"/>
            <a:ext cx="3840480" cy="2011680"/>
          </a:xfrm>
          <a:custGeom>
            <a:avLst/>
            <a:gdLst/>
            <a:ahLst/>
            <a:cxnLst/>
            <a:rect l="l" t="t" r="r" b="b"/>
            <a:pathLst>
              <a:path w="3840480" h="2011680">
                <a:moveTo>
                  <a:pt x="71356" y="2011680"/>
                </a:moveTo>
                <a:cubicBezTo>
                  <a:pt x="31953" y="2011680"/>
                  <a:pt x="0" y="1979734"/>
                  <a:pt x="0" y="1940306"/>
                </a:cubicBezTo>
                <a:lnTo>
                  <a:pt x="0" y="71374"/>
                </a:lnTo>
                <a:cubicBezTo>
                  <a:pt x="0" y="31945"/>
                  <a:pt x="31953" y="0"/>
                  <a:pt x="71356" y="0"/>
                </a:cubicBezTo>
                <a:lnTo>
                  <a:pt x="3769086" y="0"/>
                </a:lnTo>
                <a:cubicBezTo>
                  <a:pt x="3808489" y="0"/>
                  <a:pt x="3840442" y="31945"/>
                  <a:pt x="3840442" y="71374"/>
                </a:cubicBezTo>
                <a:lnTo>
                  <a:pt x="3840442" y="1940306"/>
                </a:lnTo>
                <a:cubicBezTo>
                  <a:pt x="3840442" y="1979734"/>
                  <a:pt x="3808489" y="2011680"/>
                  <a:pt x="3769086" y="2011680"/>
                </a:cubicBezTo>
                <a:lnTo>
                  <a:pt x="71356" y="201168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7823197" y="4116463"/>
            <a:ext cx="3840480" cy="2011680"/>
          </a:xfrm>
          <a:custGeom>
            <a:avLst/>
            <a:gdLst/>
            <a:ahLst/>
            <a:cxnLst/>
            <a:rect l="l" t="t" r="r" b="b"/>
            <a:pathLst>
              <a:path w="3840480" h="2011680">
                <a:moveTo>
                  <a:pt x="71356" y="2011680"/>
                </a:moveTo>
                <a:cubicBezTo>
                  <a:pt x="31953" y="2011680"/>
                  <a:pt x="0" y="1979734"/>
                  <a:pt x="0" y="1940306"/>
                </a:cubicBezTo>
                <a:lnTo>
                  <a:pt x="0" y="71374"/>
                </a:lnTo>
                <a:cubicBezTo>
                  <a:pt x="0" y="31945"/>
                  <a:pt x="31953" y="0"/>
                  <a:pt x="71356" y="0"/>
                </a:cubicBezTo>
                <a:lnTo>
                  <a:pt x="3769086" y="0"/>
                </a:lnTo>
                <a:cubicBezTo>
                  <a:pt x="3808489" y="0"/>
                  <a:pt x="3840442" y="31945"/>
                  <a:pt x="3840442" y="71374"/>
                </a:cubicBezTo>
                <a:lnTo>
                  <a:pt x="3840442" y="1940306"/>
                </a:lnTo>
                <a:cubicBezTo>
                  <a:pt x="3840442" y="1979734"/>
                  <a:pt x="3808489" y="2011680"/>
                  <a:pt x="3769086" y="2011680"/>
                </a:cubicBezTo>
                <a:lnTo>
                  <a:pt x="71356" y="201168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3708397" y="4116741"/>
            <a:ext cx="3840480" cy="2011680"/>
          </a:xfrm>
          <a:custGeom>
            <a:avLst/>
            <a:gdLst/>
            <a:ahLst/>
            <a:cxnLst/>
            <a:rect l="l" t="t" r="r" b="b"/>
            <a:pathLst>
              <a:path w="3840480" h="2011680">
                <a:moveTo>
                  <a:pt x="71356" y="2011680"/>
                </a:moveTo>
                <a:cubicBezTo>
                  <a:pt x="31953" y="2011680"/>
                  <a:pt x="0" y="1979734"/>
                  <a:pt x="0" y="1940306"/>
                </a:cubicBezTo>
                <a:lnTo>
                  <a:pt x="0" y="71374"/>
                </a:lnTo>
                <a:cubicBezTo>
                  <a:pt x="0" y="31945"/>
                  <a:pt x="31953" y="0"/>
                  <a:pt x="71356" y="0"/>
                </a:cubicBezTo>
                <a:lnTo>
                  <a:pt x="3769086" y="0"/>
                </a:lnTo>
                <a:cubicBezTo>
                  <a:pt x="3808489" y="0"/>
                  <a:pt x="3840442" y="31945"/>
                  <a:pt x="3840442" y="71374"/>
                </a:cubicBezTo>
                <a:lnTo>
                  <a:pt x="3840442" y="1940306"/>
                </a:lnTo>
                <a:cubicBezTo>
                  <a:pt x="3840442" y="1979734"/>
                  <a:pt x="3808489" y="2011680"/>
                  <a:pt x="3769086" y="2011680"/>
                </a:cubicBezTo>
                <a:lnTo>
                  <a:pt x="71356" y="201168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8006077" y="160910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65837" y="365760"/>
                </a:moveTo>
                <a:cubicBezTo>
                  <a:pt x="29477" y="365760"/>
                  <a:pt x="0" y="336283"/>
                  <a:pt x="0" y="299923"/>
                </a:cubicBezTo>
                <a:lnTo>
                  <a:pt x="0" y="65837"/>
                </a:lnTo>
                <a:cubicBezTo>
                  <a:pt x="0" y="29477"/>
                  <a:pt x="29477" y="0"/>
                  <a:pt x="65837" y="0"/>
                </a:cubicBezTo>
                <a:lnTo>
                  <a:pt x="299923" y="0"/>
                </a:lnTo>
                <a:cubicBezTo>
                  <a:pt x="336283" y="0"/>
                  <a:pt x="365760" y="29477"/>
                  <a:pt x="365760" y="65837"/>
                </a:cubicBezTo>
                <a:lnTo>
                  <a:pt x="365760" y="299923"/>
                </a:lnTo>
                <a:cubicBezTo>
                  <a:pt x="365760" y="336283"/>
                  <a:pt x="336283" y="365760"/>
                  <a:pt x="299923" y="365760"/>
                </a:cubicBezTo>
                <a:lnTo>
                  <a:pt x="65837" y="365760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8006077" y="1609109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02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891277" y="160910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65837" y="365760"/>
                </a:moveTo>
                <a:cubicBezTo>
                  <a:pt x="29477" y="365760"/>
                  <a:pt x="0" y="336283"/>
                  <a:pt x="0" y="299923"/>
                </a:cubicBezTo>
                <a:lnTo>
                  <a:pt x="0" y="65837"/>
                </a:lnTo>
                <a:cubicBezTo>
                  <a:pt x="0" y="29477"/>
                  <a:pt x="29477" y="0"/>
                  <a:pt x="65837" y="0"/>
                </a:cubicBezTo>
                <a:lnTo>
                  <a:pt x="299923" y="0"/>
                </a:lnTo>
                <a:cubicBezTo>
                  <a:pt x="336283" y="0"/>
                  <a:pt x="365760" y="29477"/>
                  <a:pt x="365760" y="65837"/>
                </a:cubicBezTo>
                <a:lnTo>
                  <a:pt x="365760" y="299923"/>
                </a:lnTo>
                <a:cubicBezTo>
                  <a:pt x="365760" y="336283"/>
                  <a:pt x="336283" y="365760"/>
                  <a:pt x="299923" y="365760"/>
                </a:cubicBezTo>
                <a:lnTo>
                  <a:pt x="65837" y="365760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3891277" y="1609109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01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8006077" y="3938663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65837" y="365760"/>
                </a:moveTo>
                <a:cubicBezTo>
                  <a:pt x="29477" y="365760"/>
                  <a:pt x="0" y="336283"/>
                  <a:pt x="0" y="299923"/>
                </a:cubicBezTo>
                <a:lnTo>
                  <a:pt x="0" y="65837"/>
                </a:lnTo>
                <a:cubicBezTo>
                  <a:pt x="0" y="29477"/>
                  <a:pt x="29477" y="0"/>
                  <a:pt x="65837" y="0"/>
                </a:cubicBezTo>
                <a:lnTo>
                  <a:pt x="299923" y="0"/>
                </a:lnTo>
                <a:cubicBezTo>
                  <a:pt x="336283" y="0"/>
                  <a:pt x="365760" y="29477"/>
                  <a:pt x="365760" y="65837"/>
                </a:cubicBezTo>
                <a:lnTo>
                  <a:pt x="365760" y="299923"/>
                </a:lnTo>
                <a:cubicBezTo>
                  <a:pt x="365760" y="336283"/>
                  <a:pt x="336283" y="365760"/>
                  <a:pt x="299923" y="365760"/>
                </a:cubicBezTo>
                <a:lnTo>
                  <a:pt x="65837" y="365760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8006077" y="3938663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02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891277" y="3938663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65837" y="365760"/>
                </a:moveTo>
                <a:cubicBezTo>
                  <a:pt x="29477" y="365760"/>
                  <a:pt x="0" y="336283"/>
                  <a:pt x="0" y="299923"/>
                </a:cubicBezTo>
                <a:lnTo>
                  <a:pt x="0" y="65837"/>
                </a:lnTo>
                <a:cubicBezTo>
                  <a:pt x="0" y="29477"/>
                  <a:pt x="29477" y="0"/>
                  <a:pt x="65837" y="0"/>
                </a:cubicBezTo>
                <a:lnTo>
                  <a:pt x="299923" y="0"/>
                </a:lnTo>
                <a:cubicBezTo>
                  <a:pt x="336283" y="0"/>
                  <a:pt x="365760" y="29477"/>
                  <a:pt x="365760" y="65837"/>
                </a:cubicBezTo>
                <a:lnTo>
                  <a:pt x="365760" y="299923"/>
                </a:lnTo>
                <a:cubicBezTo>
                  <a:pt x="365760" y="336283"/>
                  <a:pt x="336283" y="365760"/>
                  <a:pt x="299923" y="365760"/>
                </a:cubicBezTo>
                <a:lnTo>
                  <a:pt x="65837" y="365760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3891277" y="3938663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01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08396" y="6495651"/>
            <a:ext cx="6207291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A6A6A6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Embracing Dark Mode in Portfolio Design</a:t>
            </a:r>
            <a:endParaRPr lang="en-US" sz="800" dirty="0"/>
          </a:p>
        </p:txBody>
      </p:sp>
      <p:sp>
        <p:nvSpPr>
          <p:cNvPr id="21" name="Text 19"/>
          <p:cNvSpPr/>
          <p:nvPr/>
        </p:nvSpPr>
        <p:spPr>
          <a:xfrm>
            <a:off x="0" y="0"/>
            <a:ext cx="3200400" cy="6858000"/>
          </a:xfrm>
          <a:custGeom>
            <a:avLst/>
            <a:gdLst/>
            <a:ahLst/>
            <a:cxnLst/>
            <a:rect l="l" t="t" r="r" b="b"/>
            <a:pathLst>
              <a:path w="3200400" h="6858000">
                <a:moveTo>
                  <a:pt x="0" y="6858000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6858000"/>
                </a:lnTo>
                <a:lnTo>
                  <a:pt x="0" y="6858000"/>
                </a:lnTo>
              </a:path>
            </a:pathLst>
          </a:custGeom>
          <a:blipFill>
            <a:blip r:embed="rId1"/>
            <a:srcRect/>
            <a:stretch>
              <a:fillRect l="-110777" r="-110777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8006077" y="4975449"/>
            <a:ext cx="33832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5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 contrast in dark mode provides a functional experience.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5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It enhances visual focus and reduces screen brightness.</a:t>
            </a:r>
            <a:endParaRPr lang="en-US" sz="1050" dirty="0"/>
          </a:p>
        </p:txBody>
      </p:sp>
      <p:sp>
        <p:nvSpPr>
          <p:cNvPr id="23" name="Text 21"/>
          <p:cNvSpPr/>
          <p:nvPr/>
        </p:nvSpPr>
        <p:spPr>
          <a:xfrm>
            <a:off x="8006077" y="4469992"/>
            <a:ext cx="3383280" cy="426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Functional Benefits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3891277" y="4975449"/>
            <a:ext cx="33832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5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Dark mode creates a distinct aesthetic experience.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5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It is often perceived as modern and sleek.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3891277" y="4469992"/>
            <a:ext cx="3383280" cy="426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Aesthetic Appeal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8006077" y="2645895"/>
            <a:ext cx="33832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5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Unlike traditional light mode, dark mode uses dark text on a light background.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5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reduces overall screen brightness and shifts the visual focus.</a:t>
            </a:r>
            <a:endParaRPr lang="en-US" sz="1050" dirty="0"/>
          </a:p>
        </p:txBody>
      </p:sp>
      <p:sp>
        <p:nvSpPr>
          <p:cNvPr id="27" name="Text 25"/>
          <p:cNvSpPr/>
          <p:nvPr/>
        </p:nvSpPr>
        <p:spPr>
          <a:xfrm>
            <a:off x="8006077" y="2140438"/>
            <a:ext cx="3383280" cy="426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Comparison with Light Mode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3891277" y="2645895"/>
            <a:ext cx="33832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5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Dark mode is a user interface design style.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5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It features light-colored text and elements on a predominantly dark background.</a:t>
            </a:r>
            <a:endParaRPr lang="en-US" sz="1050" dirty="0"/>
          </a:p>
        </p:txBody>
      </p:sp>
      <p:sp>
        <p:nvSpPr>
          <p:cNvPr id="29" name="Text 27"/>
          <p:cNvSpPr/>
          <p:nvPr/>
        </p:nvSpPr>
        <p:spPr>
          <a:xfrm>
            <a:off x="3891277" y="2140438"/>
            <a:ext cx="3383280" cy="426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Definition of Dark Mode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10772135" y="61298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" y="22"/>
            <a:ext cx="12198346" cy="6857978"/>
          </a:xfrm>
          <a:custGeom>
            <a:avLst/>
            <a:gdLst/>
            <a:ahLst/>
            <a:cxnLst/>
            <a:rect l="l" t="t" r="r" b="b"/>
            <a:pathLst>
              <a:path w="12198346" h="6857978">
                <a:moveTo>
                  <a:pt x="4260882" y="6850091"/>
                </a:moveTo>
                <a:lnTo>
                  <a:pt x="4260882" y="6851669"/>
                </a:lnTo>
                <a:lnTo>
                  <a:pt x="4267225" y="6851669"/>
                </a:lnTo>
                <a:lnTo>
                  <a:pt x="4267225" y="6850091"/>
                </a:lnTo>
                <a:lnTo>
                  <a:pt x="4260882" y="6850091"/>
                </a:lnTo>
                <a:moveTo>
                  <a:pt x="4267225" y="6248372"/>
                </a:moveTo>
                <a:lnTo>
                  <a:pt x="4267225" y="6248372"/>
                </a:lnTo>
                <a:lnTo>
                  <a:pt x="4273569" y="6248372"/>
                </a:lnTo>
                <a:lnTo>
                  <a:pt x="4273569" y="6845428"/>
                </a:lnTo>
                <a:lnTo>
                  <a:pt x="4870434" y="6845428"/>
                </a:lnTo>
                <a:lnTo>
                  <a:pt x="4870434" y="6851737"/>
                </a:lnTo>
                <a:lnTo>
                  <a:pt x="4876777" y="6851737"/>
                </a:lnTo>
                <a:lnTo>
                  <a:pt x="4876777" y="6845428"/>
                </a:lnTo>
                <a:lnTo>
                  <a:pt x="4870434" y="6845428"/>
                </a:lnTo>
                <a:lnTo>
                  <a:pt x="4870434" y="6248372"/>
                </a:lnTo>
                <a:lnTo>
                  <a:pt x="4883120" y="6248372"/>
                </a:lnTo>
                <a:lnTo>
                  <a:pt x="4883120" y="6845428"/>
                </a:lnTo>
                <a:lnTo>
                  <a:pt x="5479985" y="6845428"/>
                </a:lnTo>
                <a:lnTo>
                  <a:pt x="5479985" y="6851737"/>
                </a:lnTo>
                <a:lnTo>
                  <a:pt x="5486328" y="6851737"/>
                </a:lnTo>
                <a:lnTo>
                  <a:pt x="5486328" y="6845428"/>
                </a:lnTo>
                <a:lnTo>
                  <a:pt x="5479985" y="6845428"/>
                </a:lnTo>
                <a:lnTo>
                  <a:pt x="5479985" y="6248372"/>
                </a:lnTo>
                <a:lnTo>
                  <a:pt x="5492671" y="6248372"/>
                </a:lnTo>
                <a:lnTo>
                  <a:pt x="5492671" y="6845428"/>
                </a:lnTo>
                <a:lnTo>
                  <a:pt x="6089536" y="6845428"/>
                </a:lnTo>
                <a:lnTo>
                  <a:pt x="6089536" y="6851737"/>
                </a:lnTo>
                <a:lnTo>
                  <a:pt x="6095880" y="6851737"/>
                </a:lnTo>
                <a:lnTo>
                  <a:pt x="6095880" y="6850160"/>
                </a:lnTo>
                <a:lnTo>
                  <a:pt x="6095880" y="6845428"/>
                </a:lnTo>
                <a:lnTo>
                  <a:pt x="6089536" y="6845428"/>
                </a:lnTo>
                <a:lnTo>
                  <a:pt x="6089536" y="6248372"/>
                </a:lnTo>
                <a:lnTo>
                  <a:pt x="6095880" y="6248372"/>
                </a:lnTo>
                <a:lnTo>
                  <a:pt x="6095880" y="6248372"/>
                </a:lnTo>
                <a:lnTo>
                  <a:pt x="5492671" y="6248372"/>
                </a:lnTo>
                <a:lnTo>
                  <a:pt x="5486328" y="6248372"/>
                </a:lnTo>
                <a:lnTo>
                  <a:pt x="4883120" y="6248372"/>
                </a:lnTo>
                <a:lnTo>
                  <a:pt x="4876777" y="6248372"/>
                </a:lnTo>
                <a:lnTo>
                  <a:pt x="4273568" y="6248372"/>
                </a:lnTo>
                <a:lnTo>
                  <a:pt x="4267225" y="6248372"/>
                </a:lnTo>
                <a:moveTo>
                  <a:pt x="1212881" y="6240554"/>
                </a:moveTo>
                <a:lnTo>
                  <a:pt x="1212881" y="6242200"/>
                </a:lnTo>
                <a:lnTo>
                  <a:pt x="1219225" y="6242200"/>
                </a:lnTo>
                <a:lnTo>
                  <a:pt x="1219225" y="6240554"/>
                </a:lnTo>
                <a:lnTo>
                  <a:pt x="1212881" y="6240554"/>
                </a:lnTo>
                <a:moveTo>
                  <a:pt x="1219225" y="5638767"/>
                </a:moveTo>
                <a:lnTo>
                  <a:pt x="1219225" y="5643499"/>
                </a:lnTo>
                <a:lnTo>
                  <a:pt x="1225568" y="5643499"/>
                </a:lnTo>
                <a:lnTo>
                  <a:pt x="1225568" y="6235891"/>
                </a:lnTo>
                <a:lnTo>
                  <a:pt x="1822433" y="6235891"/>
                </a:lnTo>
                <a:lnTo>
                  <a:pt x="1822433" y="6242132"/>
                </a:lnTo>
                <a:lnTo>
                  <a:pt x="1828776" y="6242132"/>
                </a:lnTo>
                <a:lnTo>
                  <a:pt x="1828776" y="6235891"/>
                </a:lnTo>
                <a:lnTo>
                  <a:pt x="1822433" y="6235891"/>
                </a:lnTo>
                <a:lnTo>
                  <a:pt x="1822433" y="5643499"/>
                </a:lnTo>
                <a:lnTo>
                  <a:pt x="1835119" y="5643499"/>
                </a:lnTo>
                <a:lnTo>
                  <a:pt x="1835119" y="6235891"/>
                </a:lnTo>
                <a:lnTo>
                  <a:pt x="2431984" y="6235891"/>
                </a:lnTo>
                <a:lnTo>
                  <a:pt x="2431984" y="6242132"/>
                </a:lnTo>
                <a:lnTo>
                  <a:pt x="2438327" y="6242132"/>
                </a:lnTo>
                <a:lnTo>
                  <a:pt x="2438327" y="6235891"/>
                </a:lnTo>
                <a:lnTo>
                  <a:pt x="2431984" y="6235891"/>
                </a:lnTo>
                <a:lnTo>
                  <a:pt x="2431984" y="5643499"/>
                </a:lnTo>
                <a:lnTo>
                  <a:pt x="2444670" y="5643499"/>
                </a:lnTo>
                <a:lnTo>
                  <a:pt x="2444670" y="6235891"/>
                </a:lnTo>
                <a:lnTo>
                  <a:pt x="3041536" y="6235891"/>
                </a:lnTo>
                <a:lnTo>
                  <a:pt x="3041536" y="6242132"/>
                </a:lnTo>
                <a:lnTo>
                  <a:pt x="3047879" y="6242132"/>
                </a:lnTo>
                <a:lnTo>
                  <a:pt x="3047879" y="6235891"/>
                </a:lnTo>
                <a:lnTo>
                  <a:pt x="3041536" y="6235891"/>
                </a:lnTo>
                <a:lnTo>
                  <a:pt x="3041536" y="5643499"/>
                </a:lnTo>
                <a:lnTo>
                  <a:pt x="3054222" y="5643499"/>
                </a:lnTo>
                <a:lnTo>
                  <a:pt x="3054222" y="6235891"/>
                </a:lnTo>
                <a:lnTo>
                  <a:pt x="3651087" y="6235891"/>
                </a:lnTo>
                <a:lnTo>
                  <a:pt x="3651087" y="6242132"/>
                </a:lnTo>
                <a:lnTo>
                  <a:pt x="3657430" y="6242132"/>
                </a:lnTo>
                <a:lnTo>
                  <a:pt x="3657430" y="6238840"/>
                </a:lnTo>
                <a:lnTo>
                  <a:pt x="3657430" y="6238840"/>
                </a:lnTo>
                <a:lnTo>
                  <a:pt x="3657430" y="6235891"/>
                </a:lnTo>
                <a:lnTo>
                  <a:pt x="3651087" y="6235891"/>
                </a:lnTo>
                <a:lnTo>
                  <a:pt x="3651087" y="5643499"/>
                </a:lnTo>
                <a:lnTo>
                  <a:pt x="3663773" y="5643499"/>
                </a:lnTo>
                <a:lnTo>
                  <a:pt x="3663773" y="6235891"/>
                </a:lnTo>
                <a:lnTo>
                  <a:pt x="4260638" y="6235891"/>
                </a:lnTo>
                <a:lnTo>
                  <a:pt x="4260638" y="6238840"/>
                </a:lnTo>
                <a:lnTo>
                  <a:pt x="4266981" y="6238840"/>
                </a:lnTo>
                <a:lnTo>
                  <a:pt x="4266981" y="6242132"/>
                </a:lnTo>
                <a:lnTo>
                  <a:pt x="4266981" y="6242132"/>
                </a:lnTo>
                <a:lnTo>
                  <a:pt x="4266981" y="6235891"/>
                </a:lnTo>
                <a:lnTo>
                  <a:pt x="4260638" y="6235891"/>
                </a:lnTo>
                <a:lnTo>
                  <a:pt x="4260638" y="5643499"/>
                </a:lnTo>
                <a:lnTo>
                  <a:pt x="4273324" y="5643499"/>
                </a:lnTo>
                <a:lnTo>
                  <a:pt x="4273324" y="6235891"/>
                </a:lnTo>
                <a:lnTo>
                  <a:pt x="4870190" y="6235891"/>
                </a:lnTo>
                <a:lnTo>
                  <a:pt x="4870190" y="6242132"/>
                </a:lnTo>
                <a:lnTo>
                  <a:pt x="4876533" y="6242132"/>
                </a:lnTo>
                <a:lnTo>
                  <a:pt x="4876533" y="6235891"/>
                </a:lnTo>
                <a:lnTo>
                  <a:pt x="4870190" y="6235891"/>
                </a:lnTo>
                <a:lnTo>
                  <a:pt x="4870190" y="5643499"/>
                </a:lnTo>
                <a:lnTo>
                  <a:pt x="4882876" y="5643499"/>
                </a:lnTo>
                <a:lnTo>
                  <a:pt x="4882876" y="6235891"/>
                </a:lnTo>
                <a:lnTo>
                  <a:pt x="5479741" y="6235891"/>
                </a:lnTo>
                <a:lnTo>
                  <a:pt x="5479741" y="6242132"/>
                </a:lnTo>
                <a:lnTo>
                  <a:pt x="5486084" y="6242132"/>
                </a:lnTo>
                <a:lnTo>
                  <a:pt x="5486084" y="6235891"/>
                </a:lnTo>
                <a:lnTo>
                  <a:pt x="5479741" y="6235891"/>
                </a:lnTo>
                <a:lnTo>
                  <a:pt x="5479741" y="5643499"/>
                </a:lnTo>
                <a:lnTo>
                  <a:pt x="5492427" y="5643499"/>
                </a:lnTo>
                <a:lnTo>
                  <a:pt x="5492427" y="6235891"/>
                </a:lnTo>
                <a:lnTo>
                  <a:pt x="6089292" y="6235891"/>
                </a:lnTo>
                <a:lnTo>
                  <a:pt x="6089292" y="6242132"/>
                </a:lnTo>
                <a:lnTo>
                  <a:pt x="6095635" y="6242132"/>
                </a:lnTo>
                <a:lnTo>
                  <a:pt x="6095635" y="6238840"/>
                </a:lnTo>
                <a:lnTo>
                  <a:pt x="6095635" y="6235891"/>
                </a:lnTo>
                <a:lnTo>
                  <a:pt x="6089292" y="6235891"/>
                </a:lnTo>
                <a:lnTo>
                  <a:pt x="6089292" y="5643499"/>
                </a:lnTo>
                <a:lnTo>
                  <a:pt x="6101978" y="5643499"/>
                </a:lnTo>
                <a:lnTo>
                  <a:pt x="6101978" y="6235891"/>
                </a:lnTo>
                <a:lnTo>
                  <a:pt x="6698844" y="6235891"/>
                </a:lnTo>
                <a:lnTo>
                  <a:pt x="6698844" y="6238840"/>
                </a:lnTo>
                <a:lnTo>
                  <a:pt x="6705187" y="6238840"/>
                </a:lnTo>
                <a:lnTo>
                  <a:pt x="6705187" y="6235891"/>
                </a:lnTo>
                <a:lnTo>
                  <a:pt x="6698844" y="6235891"/>
                </a:lnTo>
                <a:lnTo>
                  <a:pt x="6698844" y="5643499"/>
                </a:lnTo>
                <a:lnTo>
                  <a:pt x="6711530" y="5643499"/>
                </a:lnTo>
                <a:lnTo>
                  <a:pt x="6711530" y="6235891"/>
                </a:lnTo>
                <a:lnTo>
                  <a:pt x="7308395" y="6235891"/>
                </a:lnTo>
                <a:lnTo>
                  <a:pt x="7308395" y="6242132"/>
                </a:lnTo>
                <a:lnTo>
                  <a:pt x="7314738" y="6242132"/>
                </a:lnTo>
                <a:lnTo>
                  <a:pt x="7314738" y="6235891"/>
                </a:lnTo>
                <a:lnTo>
                  <a:pt x="7308395" y="6235891"/>
                </a:lnTo>
                <a:lnTo>
                  <a:pt x="7308395" y="5643499"/>
                </a:lnTo>
                <a:lnTo>
                  <a:pt x="7321081" y="5643499"/>
                </a:lnTo>
                <a:lnTo>
                  <a:pt x="7321081" y="6235891"/>
                </a:lnTo>
                <a:lnTo>
                  <a:pt x="7917946" y="6235891"/>
                </a:lnTo>
                <a:lnTo>
                  <a:pt x="7917946" y="6242132"/>
                </a:lnTo>
                <a:lnTo>
                  <a:pt x="7924289" y="6242132"/>
                </a:lnTo>
                <a:lnTo>
                  <a:pt x="7924289" y="6235891"/>
                </a:lnTo>
                <a:lnTo>
                  <a:pt x="7917946" y="6235891"/>
                </a:lnTo>
                <a:lnTo>
                  <a:pt x="7917946" y="5643499"/>
                </a:lnTo>
                <a:lnTo>
                  <a:pt x="7930632" y="5643499"/>
                </a:lnTo>
                <a:lnTo>
                  <a:pt x="7930632" y="6235891"/>
                </a:lnTo>
                <a:lnTo>
                  <a:pt x="8527498" y="6235891"/>
                </a:lnTo>
                <a:lnTo>
                  <a:pt x="8527498" y="6242132"/>
                </a:lnTo>
                <a:lnTo>
                  <a:pt x="8533841" y="6242132"/>
                </a:lnTo>
                <a:lnTo>
                  <a:pt x="8533841" y="6235891"/>
                </a:lnTo>
                <a:lnTo>
                  <a:pt x="8527498" y="6235891"/>
                </a:lnTo>
                <a:lnTo>
                  <a:pt x="8527498" y="5643499"/>
                </a:lnTo>
                <a:lnTo>
                  <a:pt x="8540184" y="5643499"/>
                </a:lnTo>
                <a:lnTo>
                  <a:pt x="8540184" y="6235891"/>
                </a:lnTo>
                <a:lnTo>
                  <a:pt x="9137049" y="6235891"/>
                </a:lnTo>
                <a:lnTo>
                  <a:pt x="9137049" y="6242132"/>
                </a:lnTo>
                <a:lnTo>
                  <a:pt x="9143392" y="6242132"/>
                </a:lnTo>
                <a:lnTo>
                  <a:pt x="9143392" y="6235891"/>
                </a:lnTo>
                <a:lnTo>
                  <a:pt x="9137049" y="6235891"/>
                </a:lnTo>
                <a:lnTo>
                  <a:pt x="9137049" y="5643499"/>
                </a:lnTo>
                <a:lnTo>
                  <a:pt x="9149735" y="5643499"/>
                </a:lnTo>
                <a:lnTo>
                  <a:pt x="9149735" y="6235891"/>
                </a:lnTo>
                <a:lnTo>
                  <a:pt x="9746600" y="6235891"/>
                </a:lnTo>
                <a:lnTo>
                  <a:pt x="9746600" y="6242132"/>
                </a:lnTo>
                <a:lnTo>
                  <a:pt x="9752943" y="6242132"/>
                </a:lnTo>
                <a:lnTo>
                  <a:pt x="9752943" y="6235891"/>
                </a:lnTo>
                <a:lnTo>
                  <a:pt x="9746600" y="6235891"/>
                </a:lnTo>
                <a:lnTo>
                  <a:pt x="9746600" y="5643499"/>
                </a:lnTo>
                <a:lnTo>
                  <a:pt x="9759286" y="5643499"/>
                </a:lnTo>
                <a:lnTo>
                  <a:pt x="9759286" y="6235891"/>
                </a:lnTo>
                <a:lnTo>
                  <a:pt x="10356152" y="6235891"/>
                </a:lnTo>
                <a:lnTo>
                  <a:pt x="10356152" y="6242132"/>
                </a:lnTo>
                <a:lnTo>
                  <a:pt x="10362495" y="6242132"/>
                </a:lnTo>
                <a:lnTo>
                  <a:pt x="10362495" y="6240486"/>
                </a:lnTo>
                <a:lnTo>
                  <a:pt x="10362495" y="6235891"/>
                </a:lnTo>
                <a:lnTo>
                  <a:pt x="10356152" y="6235891"/>
                </a:lnTo>
                <a:lnTo>
                  <a:pt x="10356152" y="5643499"/>
                </a:lnTo>
                <a:lnTo>
                  <a:pt x="10362495" y="5643499"/>
                </a:lnTo>
                <a:lnTo>
                  <a:pt x="10362495" y="5638767"/>
                </a:lnTo>
                <a:lnTo>
                  <a:pt x="9759286" y="5638767"/>
                </a:lnTo>
                <a:lnTo>
                  <a:pt x="9752943" y="5638767"/>
                </a:lnTo>
                <a:lnTo>
                  <a:pt x="9149735" y="5638767"/>
                </a:lnTo>
                <a:lnTo>
                  <a:pt x="9143392" y="5638767"/>
                </a:lnTo>
                <a:lnTo>
                  <a:pt x="8540184" y="5638767"/>
                </a:lnTo>
                <a:lnTo>
                  <a:pt x="8533840" y="5638767"/>
                </a:lnTo>
                <a:lnTo>
                  <a:pt x="7930632" y="5638767"/>
                </a:lnTo>
                <a:lnTo>
                  <a:pt x="7924289" y="5638767"/>
                </a:lnTo>
                <a:lnTo>
                  <a:pt x="7321081" y="5638767"/>
                </a:lnTo>
                <a:lnTo>
                  <a:pt x="7314738" y="5638767"/>
                </a:lnTo>
                <a:lnTo>
                  <a:pt x="6711529" y="5638767"/>
                </a:lnTo>
                <a:lnTo>
                  <a:pt x="6705186" y="5638767"/>
                </a:lnTo>
                <a:lnTo>
                  <a:pt x="6101978" y="5638767"/>
                </a:lnTo>
                <a:lnTo>
                  <a:pt x="6095635" y="5638767"/>
                </a:lnTo>
                <a:lnTo>
                  <a:pt x="5492426" y="5638767"/>
                </a:lnTo>
                <a:lnTo>
                  <a:pt x="5486083" y="5638767"/>
                </a:lnTo>
                <a:lnTo>
                  <a:pt x="4882875" y="5638767"/>
                </a:lnTo>
                <a:lnTo>
                  <a:pt x="4876532" y="5638767"/>
                </a:lnTo>
                <a:lnTo>
                  <a:pt x="4273324" y="5638767"/>
                </a:lnTo>
                <a:lnTo>
                  <a:pt x="4266980" y="5638767"/>
                </a:lnTo>
                <a:lnTo>
                  <a:pt x="3663772" y="5638767"/>
                </a:lnTo>
                <a:lnTo>
                  <a:pt x="3657429" y="5638767"/>
                </a:lnTo>
                <a:lnTo>
                  <a:pt x="3054221" y="5638767"/>
                </a:lnTo>
                <a:lnTo>
                  <a:pt x="3047878" y="5638767"/>
                </a:lnTo>
                <a:lnTo>
                  <a:pt x="3047878" y="5638767"/>
                </a:lnTo>
                <a:lnTo>
                  <a:pt x="2444669" y="5638767"/>
                </a:lnTo>
                <a:lnTo>
                  <a:pt x="2438326" y="5638767"/>
                </a:lnTo>
                <a:lnTo>
                  <a:pt x="2438326" y="5638767"/>
                </a:lnTo>
                <a:lnTo>
                  <a:pt x="1835118" y="5638767"/>
                </a:lnTo>
                <a:lnTo>
                  <a:pt x="1828775" y="5638767"/>
                </a:lnTo>
                <a:lnTo>
                  <a:pt x="1828775" y="5638767"/>
                </a:lnTo>
                <a:lnTo>
                  <a:pt x="1225567" y="5638767"/>
                </a:lnTo>
                <a:lnTo>
                  <a:pt x="1219223" y="5638767"/>
                </a:lnTo>
                <a:lnTo>
                  <a:pt x="1219225" y="5638767"/>
                </a:lnTo>
                <a:moveTo>
                  <a:pt x="3651209" y="5630949"/>
                </a:moveTo>
                <a:lnTo>
                  <a:pt x="3651209" y="5632389"/>
                </a:lnTo>
                <a:lnTo>
                  <a:pt x="3657552" y="5632389"/>
                </a:lnTo>
                <a:lnTo>
                  <a:pt x="3657552" y="5630949"/>
                </a:lnTo>
                <a:lnTo>
                  <a:pt x="3651209" y="5630949"/>
                </a:lnTo>
                <a:moveTo>
                  <a:pt x="11588795" y="5029161"/>
                </a:moveTo>
                <a:lnTo>
                  <a:pt x="11588795" y="5625942"/>
                </a:lnTo>
                <a:lnTo>
                  <a:pt x="12185660" y="5625942"/>
                </a:lnTo>
                <a:lnTo>
                  <a:pt x="12185660" y="5632389"/>
                </a:lnTo>
                <a:lnTo>
                  <a:pt x="12192003" y="5632389"/>
                </a:lnTo>
                <a:lnTo>
                  <a:pt x="12192003" y="5625942"/>
                </a:lnTo>
                <a:lnTo>
                  <a:pt x="12185660" y="5625942"/>
                </a:lnTo>
                <a:lnTo>
                  <a:pt x="12185660" y="5029161"/>
                </a:lnTo>
                <a:lnTo>
                  <a:pt x="11588795" y="5029161"/>
                </a:lnTo>
                <a:moveTo>
                  <a:pt x="10979121" y="5029161"/>
                </a:moveTo>
                <a:lnTo>
                  <a:pt x="10979121" y="5625942"/>
                </a:lnTo>
                <a:lnTo>
                  <a:pt x="11575986" y="5625942"/>
                </a:lnTo>
                <a:lnTo>
                  <a:pt x="11575986" y="5632389"/>
                </a:lnTo>
                <a:lnTo>
                  <a:pt x="11582330" y="5632389"/>
                </a:lnTo>
                <a:lnTo>
                  <a:pt x="11582330" y="5625942"/>
                </a:lnTo>
                <a:lnTo>
                  <a:pt x="11575986" y="5625942"/>
                </a:lnTo>
                <a:lnTo>
                  <a:pt x="11575986" y="5029161"/>
                </a:lnTo>
                <a:lnTo>
                  <a:pt x="10979121" y="5029161"/>
                </a:lnTo>
                <a:moveTo>
                  <a:pt x="10369570" y="5029161"/>
                </a:moveTo>
                <a:lnTo>
                  <a:pt x="10369570" y="5625942"/>
                </a:lnTo>
                <a:lnTo>
                  <a:pt x="10966435" y="5625942"/>
                </a:lnTo>
                <a:lnTo>
                  <a:pt x="10966435" y="5629234"/>
                </a:lnTo>
                <a:lnTo>
                  <a:pt x="10972778" y="5629234"/>
                </a:lnTo>
                <a:lnTo>
                  <a:pt x="10972778" y="5625942"/>
                </a:lnTo>
                <a:lnTo>
                  <a:pt x="10966435" y="5625942"/>
                </a:lnTo>
                <a:lnTo>
                  <a:pt x="10966435" y="5029161"/>
                </a:lnTo>
                <a:lnTo>
                  <a:pt x="10369570" y="5029161"/>
                </a:lnTo>
                <a:moveTo>
                  <a:pt x="9759897" y="5029161"/>
                </a:moveTo>
                <a:lnTo>
                  <a:pt x="9759897" y="5625942"/>
                </a:lnTo>
                <a:lnTo>
                  <a:pt x="10356762" y="5625942"/>
                </a:lnTo>
                <a:lnTo>
                  <a:pt x="10356762" y="5632389"/>
                </a:lnTo>
                <a:lnTo>
                  <a:pt x="10363105" y="5632389"/>
                </a:lnTo>
                <a:lnTo>
                  <a:pt x="10363105" y="5629303"/>
                </a:lnTo>
                <a:lnTo>
                  <a:pt x="10363105" y="5626011"/>
                </a:lnTo>
                <a:lnTo>
                  <a:pt x="10356762" y="5626011"/>
                </a:lnTo>
                <a:lnTo>
                  <a:pt x="10356762" y="5029230"/>
                </a:lnTo>
                <a:lnTo>
                  <a:pt x="9759897" y="5029161"/>
                </a:lnTo>
                <a:moveTo>
                  <a:pt x="9150345" y="5029161"/>
                </a:moveTo>
                <a:lnTo>
                  <a:pt x="9150345" y="5625942"/>
                </a:lnTo>
                <a:lnTo>
                  <a:pt x="9747210" y="5625942"/>
                </a:lnTo>
                <a:lnTo>
                  <a:pt x="9747210" y="5632389"/>
                </a:lnTo>
                <a:lnTo>
                  <a:pt x="9753554" y="5632389"/>
                </a:lnTo>
                <a:lnTo>
                  <a:pt x="9753554" y="5625942"/>
                </a:lnTo>
                <a:lnTo>
                  <a:pt x="9747210" y="5625942"/>
                </a:lnTo>
                <a:lnTo>
                  <a:pt x="9747210" y="5029161"/>
                </a:lnTo>
                <a:lnTo>
                  <a:pt x="9150345" y="5029161"/>
                </a:lnTo>
                <a:moveTo>
                  <a:pt x="8540794" y="5029161"/>
                </a:moveTo>
                <a:lnTo>
                  <a:pt x="8540794" y="5625942"/>
                </a:lnTo>
                <a:lnTo>
                  <a:pt x="9137659" y="5625942"/>
                </a:lnTo>
                <a:lnTo>
                  <a:pt x="9137659" y="5632389"/>
                </a:lnTo>
                <a:lnTo>
                  <a:pt x="9144002" y="5632389"/>
                </a:lnTo>
                <a:lnTo>
                  <a:pt x="9144002" y="5625942"/>
                </a:lnTo>
                <a:lnTo>
                  <a:pt x="9137659" y="5625942"/>
                </a:lnTo>
                <a:lnTo>
                  <a:pt x="9137659" y="5029161"/>
                </a:lnTo>
                <a:lnTo>
                  <a:pt x="8540794" y="5029161"/>
                </a:lnTo>
                <a:moveTo>
                  <a:pt x="7931121" y="5029161"/>
                </a:moveTo>
                <a:lnTo>
                  <a:pt x="7931121" y="5625942"/>
                </a:lnTo>
                <a:lnTo>
                  <a:pt x="8527986" y="5625942"/>
                </a:lnTo>
                <a:lnTo>
                  <a:pt x="8527986" y="5632389"/>
                </a:lnTo>
                <a:lnTo>
                  <a:pt x="8534329" y="5632389"/>
                </a:lnTo>
                <a:lnTo>
                  <a:pt x="8534329" y="5625942"/>
                </a:lnTo>
                <a:lnTo>
                  <a:pt x="8527986" y="5625942"/>
                </a:lnTo>
                <a:lnTo>
                  <a:pt x="8527986" y="5029161"/>
                </a:lnTo>
                <a:lnTo>
                  <a:pt x="7931121" y="5029161"/>
                </a:lnTo>
                <a:moveTo>
                  <a:pt x="7321569" y="5029161"/>
                </a:moveTo>
                <a:lnTo>
                  <a:pt x="7321569" y="5625942"/>
                </a:lnTo>
                <a:lnTo>
                  <a:pt x="7918434" y="5625942"/>
                </a:lnTo>
                <a:lnTo>
                  <a:pt x="7918434" y="5632389"/>
                </a:lnTo>
                <a:lnTo>
                  <a:pt x="7924778" y="5632389"/>
                </a:lnTo>
                <a:lnTo>
                  <a:pt x="7924778" y="5625942"/>
                </a:lnTo>
                <a:lnTo>
                  <a:pt x="7918434" y="5625942"/>
                </a:lnTo>
                <a:lnTo>
                  <a:pt x="7918434" y="5029161"/>
                </a:lnTo>
                <a:lnTo>
                  <a:pt x="7321569" y="5029161"/>
                </a:lnTo>
                <a:moveTo>
                  <a:pt x="6102345" y="5029161"/>
                </a:moveTo>
                <a:lnTo>
                  <a:pt x="6102345" y="5625942"/>
                </a:lnTo>
                <a:lnTo>
                  <a:pt x="6699210" y="5625942"/>
                </a:lnTo>
                <a:lnTo>
                  <a:pt x="6699210" y="5632389"/>
                </a:lnTo>
                <a:lnTo>
                  <a:pt x="6705553" y="5632389"/>
                </a:lnTo>
                <a:lnTo>
                  <a:pt x="6705553" y="5630949"/>
                </a:lnTo>
                <a:lnTo>
                  <a:pt x="6705553" y="5625942"/>
                </a:lnTo>
                <a:lnTo>
                  <a:pt x="6699210" y="5625942"/>
                </a:lnTo>
                <a:lnTo>
                  <a:pt x="6699210" y="5029161"/>
                </a:lnTo>
                <a:lnTo>
                  <a:pt x="6102345" y="5029161"/>
                </a:lnTo>
                <a:moveTo>
                  <a:pt x="5492793" y="5029161"/>
                </a:moveTo>
                <a:lnTo>
                  <a:pt x="5492793" y="5625942"/>
                </a:lnTo>
                <a:lnTo>
                  <a:pt x="6089658" y="5625942"/>
                </a:lnTo>
                <a:lnTo>
                  <a:pt x="6089658" y="5632389"/>
                </a:lnTo>
                <a:lnTo>
                  <a:pt x="6096001" y="5632389"/>
                </a:lnTo>
                <a:lnTo>
                  <a:pt x="6096001" y="5625942"/>
                </a:lnTo>
                <a:lnTo>
                  <a:pt x="6089658" y="5625942"/>
                </a:lnTo>
                <a:lnTo>
                  <a:pt x="6089658" y="5029161"/>
                </a:lnTo>
                <a:lnTo>
                  <a:pt x="5492793" y="5029161"/>
                </a:lnTo>
                <a:moveTo>
                  <a:pt x="4883120" y="5029161"/>
                </a:moveTo>
                <a:lnTo>
                  <a:pt x="4883120" y="5625942"/>
                </a:lnTo>
                <a:lnTo>
                  <a:pt x="5479985" y="5625942"/>
                </a:lnTo>
                <a:lnTo>
                  <a:pt x="5479985" y="5632389"/>
                </a:lnTo>
                <a:lnTo>
                  <a:pt x="5486328" y="5632389"/>
                </a:lnTo>
                <a:lnTo>
                  <a:pt x="5486328" y="5625942"/>
                </a:lnTo>
                <a:lnTo>
                  <a:pt x="5479985" y="5625942"/>
                </a:lnTo>
                <a:lnTo>
                  <a:pt x="5479985" y="5029161"/>
                </a:lnTo>
                <a:lnTo>
                  <a:pt x="4883120" y="5029161"/>
                </a:lnTo>
                <a:moveTo>
                  <a:pt x="4273569" y="5029161"/>
                </a:moveTo>
                <a:lnTo>
                  <a:pt x="4273569" y="5625942"/>
                </a:lnTo>
                <a:lnTo>
                  <a:pt x="4870434" y="5625942"/>
                </a:lnTo>
                <a:lnTo>
                  <a:pt x="4870434" y="5632389"/>
                </a:lnTo>
                <a:lnTo>
                  <a:pt x="4876777" y="5632389"/>
                </a:lnTo>
                <a:lnTo>
                  <a:pt x="4876777" y="5625942"/>
                </a:lnTo>
                <a:lnTo>
                  <a:pt x="4870434" y="5625942"/>
                </a:lnTo>
                <a:lnTo>
                  <a:pt x="4870434" y="5029161"/>
                </a:lnTo>
                <a:lnTo>
                  <a:pt x="4273569" y="5029161"/>
                </a:lnTo>
                <a:moveTo>
                  <a:pt x="3663895" y="5029161"/>
                </a:moveTo>
                <a:lnTo>
                  <a:pt x="3663895" y="5625942"/>
                </a:lnTo>
                <a:lnTo>
                  <a:pt x="4260760" y="5625942"/>
                </a:lnTo>
                <a:lnTo>
                  <a:pt x="4260760" y="5632389"/>
                </a:lnTo>
                <a:lnTo>
                  <a:pt x="4267103" y="5632389"/>
                </a:lnTo>
                <a:lnTo>
                  <a:pt x="4267103" y="5625942"/>
                </a:lnTo>
                <a:lnTo>
                  <a:pt x="4260760" y="5625942"/>
                </a:lnTo>
                <a:lnTo>
                  <a:pt x="4260760" y="5029161"/>
                </a:lnTo>
                <a:lnTo>
                  <a:pt x="3663895" y="5029161"/>
                </a:lnTo>
                <a:moveTo>
                  <a:pt x="2444793" y="5029161"/>
                </a:moveTo>
                <a:lnTo>
                  <a:pt x="2444793" y="5625942"/>
                </a:lnTo>
                <a:lnTo>
                  <a:pt x="3041658" y="5625942"/>
                </a:lnTo>
                <a:lnTo>
                  <a:pt x="3041658" y="5632389"/>
                </a:lnTo>
                <a:lnTo>
                  <a:pt x="3048001" y="5632389"/>
                </a:lnTo>
                <a:lnTo>
                  <a:pt x="3048001" y="5625942"/>
                </a:lnTo>
                <a:lnTo>
                  <a:pt x="3041658" y="5625942"/>
                </a:lnTo>
                <a:lnTo>
                  <a:pt x="3041658" y="5029161"/>
                </a:lnTo>
                <a:lnTo>
                  <a:pt x="2444793" y="5029161"/>
                </a:lnTo>
                <a:moveTo>
                  <a:pt x="1835119" y="5029161"/>
                </a:moveTo>
                <a:lnTo>
                  <a:pt x="1835119" y="5625942"/>
                </a:lnTo>
                <a:lnTo>
                  <a:pt x="2431984" y="5625942"/>
                </a:lnTo>
                <a:lnTo>
                  <a:pt x="2431984" y="5632389"/>
                </a:lnTo>
                <a:lnTo>
                  <a:pt x="2438327" y="5632389"/>
                </a:lnTo>
                <a:lnTo>
                  <a:pt x="2438327" y="5625942"/>
                </a:lnTo>
                <a:lnTo>
                  <a:pt x="2431984" y="5625942"/>
                </a:lnTo>
                <a:lnTo>
                  <a:pt x="2431984" y="5029161"/>
                </a:lnTo>
                <a:lnTo>
                  <a:pt x="1835119" y="5029161"/>
                </a:lnTo>
                <a:moveTo>
                  <a:pt x="1225568" y="5029161"/>
                </a:moveTo>
                <a:lnTo>
                  <a:pt x="1225568" y="5625942"/>
                </a:lnTo>
                <a:lnTo>
                  <a:pt x="1822433" y="5625942"/>
                </a:lnTo>
                <a:lnTo>
                  <a:pt x="1822433" y="5632389"/>
                </a:lnTo>
                <a:lnTo>
                  <a:pt x="1828776" y="5632389"/>
                </a:lnTo>
                <a:lnTo>
                  <a:pt x="1828776" y="5625942"/>
                </a:lnTo>
                <a:lnTo>
                  <a:pt x="1822433" y="5625942"/>
                </a:lnTo>
                <a:lnTo>
                  <a:pt x="1822433" y="5029161"/>
                </a:lnTo>
                <a:lnTo>
                  <a:pt x="1225568" y="5029161"/>
                </a:lnTo>
                <a:moveTo>
                  <a:pt x="616017" y="5029161"/>
                </a:moveTo>
                <a:lnTo>
                  <a:pt x="616017" y="5625942"/>
                </a:lnTo>
                <a:lnTo>
                  <a:pt x="1212882" y="5625942"/>
                </a:lnTo>
                <a:lnTo>
                  <a:pt x="1212882" y="5629234"/>
                </a:lnTo>
                <a:lnTo>
                  <a:pt x="1219225" y="5629234"/>
                </a:lnTo>
                <a:lnTo>
                  <a:pt x="1219225" y="5632320"/>
                </a:lnTo>
                <a:lnTo>
                  <a:pt x="1219225" y="5632320"/>
                </a:lnTo>
                <a:lnTo>
                  <a:pt x="1219225" y="5625874"/>
                </a:lnTo>
                <a:lnTo>
                  <a:pt x="1212882" y="5625874"/>
                </a:lnTo>
                <a:lnTo>
                  <a:pt x="1212882" y="5029092"/>
                </a:lnTo>
                <a:lnTo>
                  <a:pt x="616017" y="5029092"/>
                </a:lnTo>
                <a:lnTo>
                  <a:pt x="616017" y="5029161"/>
                </a:lnTo>
                <a:moveTo>
                  <a:pt x="11588795" y="4419555"/>
                </a:moveTo>
                <a:lnTo>
                  <a:pt x="11588795" y="5016474"/>
                </a:lnTo>
                <a:lnTo>
                  <a:pt x="11588795" y="5016611"/>
                </a:lnTo>
                <a:lnTo>
                  <a:pt x="12185660" y="5016611"/>
                </a:lnTo>
                <a:lnTo>
                  <a:pt x="12185660" y="5016474"/>
                </a:lnTo>
                <a:lnTo>
                  <a:pt x="12185660" y="4419555"/>
                </a:lnTo>
                <a:lnTo>
                  <a:pt x="11588795" y="4419555"/>
                </a:lnTo>
                <a:moveTo>
                  <a:pt x="10979121" y="4419555"/>
                </a:moveTo>
                <a:lnTo>
                  <a:pt x="10979121" y="5016474"/>
                </a:lnTo>
                <a:lnTo>
                  <a:pt x="10979121" y="5016611"/>
                </a:lnTo>
                <a:lnTo>
                  <a:pt x="11575986" y="5016611"/>
                </a:lnTo>
                <a:lnTo>
                  <a:pt x="11575986" y="5016474"/>
                </a:lnTo>
                <a:lnTo>
                  <a:pt x="11575986" y="4419555"/>
                </a:lnTo>
                <a:lnTo>
                  <a:pt x="10979121" y="4419555"/>
                </a:lnTo>
                <a:moveTo>
                  <a:pt x="10369570" y="4419555"/>
                </a:moveTo>
                <a:lnTo>
                  <a:pt x="10369570" y="5016474"/>
                </a:lnTo>
                <a:lnTo>
                  <a:pt x="10369570" y="5016611"/>
                </a:lnTo>
                <a:lnTo>
                  <a:pt x="10966435" y="5016611"/>
                </a:lnTo>
                <a:lnTo>
                  <a:pt x="10966435" y="5016474"/>
                </a:lnTo>
                <a:lnTo>
                  <a:pt x="10966435" y="4419555"/>
                </a:lnTo>
                <a:lnTo>
                  <a:pt x="10369570" y="4419555"/>
                </a:lnTo>
                <a:moveTo>
                  <a:pt x="9759897" y="4419555"/>
                </a:moveTo>
                <a:lnTo>
                  <a:pt x="9759897" y="5016474"/>
                </a:lnTo>
                <a:lnTo>
                  <a:pt x="9759897" y="5016611"/>
                </a:lnTo>
                <a:lnTo>
                  <a:pt x="10356762" y="5016611"/>
                </a:lnTo>
                <a:lnTo>
                  <a:pt x="10356762" y="5016474"/>
                </a:lnTo>
                <a:lnTo>
                  <a:pt x="10356762" y="4419555"/>
                </a:lnTo>
                <a:lnTo>
                  <a:pt x="9759897" y="4419555"/>
                </a:lnTo>
                <a:moveTo>
                  <a:pt x="9150345" y="4419555"/>
                </a:moveTo>
                <a:lnTo>
                  <a:pt x="9150345" y="5016474"/>
                </a:lnTo>
                <a:lnTo>
                  <a:pt x="9150345" y="5016611"/>
                </a:lnTo>
                <a:lnTo>
                  <a:pt x="9747210" y="5016611"/>
                </a:lnTo>
                <a:lnTo>
                  <a:pt x="9747210" y="5016474"/>
                </a:lnTo>
                <a:lnTo>
                  <a:pt x="9747210" y="4419555"/>
                </a:lnTo>
                <a:lnTo>
                  <a:pt x="9150345" y="4419555"/>
                </a:lnTo>
                <a:moveTo>
                  <a:pt x="7931121" y="4419555"/>
                </a:moveTo>
                <a:lnTo>
                  <a:pt x="7931121" y="5016474"/>
                </a:lnTo>
                <a:lnTo>
                  <a:pt x="7931121" y="5016611"/>
                </a:lnTo>
                <a:lnTo>
                  <a:pt x="8527986" y="5016611"/>
                </a:lnTo>
                <a:lnTo>
                  <a:pt x="8527986" y="5016474"/>
                </a:lnTo>
                <a:lnTo>
                  <a:pt x="8527986" y="4419555"/>
                </a:lnTo>
                <a:lnTo>
                  <a:pt x="7931121" y="4419555"/>
                </a:lnTo>
                <a:moveTo>
                  <a:pt x="7321569" y="4419555"/>
                </a:moveTo>
                <a:lnTo>
                  <a:pt x="7321569" y="5016474"/>
                </a:lnTo>
                <a:lnTo>
                  <a:pt x="7321569" y="5016611"/>
                </a:lnTo>
                <a:lnTo>
                  <a:pt x="7918434" y="5016611"/>
                </a:lnTo>
                <a:lnTo>
                  <a:pt x="7918434" y="5016474"/>
                </a:lnTo>
                <a:lnTo>
                  <a:pt x="7918434" y="4419555"/>
                </a:lnTo>
                <a:lnTo>
                  <a:pt x="7321569" y="4419555"/>
                </a:lnTo>
                <a:moveTo>
                  <a:pt x="6711896" y="4419555"/>
                </a:moveTo>
                <a:lnTo>
                  <a:pt x="6711896" y="5016474"/>
                </a:lnTo>
                <a:lnTo>
                  <a:pt x="6711896" y="5016611"/>
                </a:lnTo>
                <a:lnTo>
                  <a:pt x="7308761" y="5016611"/>
                </a:lnTo>
                <a:lnTo>
                  <a:pt x="7308761" y="5016474"/>
                </a:lnTo>
                <a:lnTo>
                  <a:pt x="7308761" y="4419555"/>
                </a:lnTo>
                <a:lnTo>
                  <a:pt x="6711896" y="4419555"/>
                </a:lnTo>
                <a:moveTo>
                  <a:pt x="6102345" y="4419555"/>
                </a:moveTo>
                <a:lnTo>
                  <a:pt x="6102345" y="5016474"/>
                </a:lnTo>
                <a:lnTo>
                  <a:pt x="6102345" y="5016611"/>
                </a:lnTo>
                <a:lnTo>
                  <a:pt x="6699210" y="5016611"/>
                </a:lnTo>
                <a:lnTo>
                  <a:pt x="6699210" y="5016474"/>
                </a:lnTo>
                <a:lnTo>
                  <a:pt x="6699210" y="4419555"/>
                </a:lnTo>
                <a:lnTo>
                  <a:pt x="6102345" y="4419555"/>
                </a:lnTo>
                <a:moveTo>
                  <a:pt x="5492793" y="4419555"/>
                </a:moveTo>
                <a:lnTo>
                  <a:pt x="5492793" y="5016611"/>
                </a:lnTo>
                <a:lnTo>
                  <a:pt x="6089658" y="5016611"/>
                </a:lnTo>
                <a:lnTo>
                  <a:pt x="6089658" y="5016474"/>
                </a:lnTo>
                <a:lnTo>
                  <a:pt x="6089658" y="4419555"/>
                </a:lnTo>
                <a:lnTo>
                  <a:pt x="5492793" y="4419555"/>
                </a:lnTo>
                <a:moveTo>
                  <a:pt x="4273569" y="4419555"/>
                </a:moveTo>
                <a:lnTo>
                  <a:pt x="4273569" y="5016611"/>
                </a:lnTo>
                <a:lnTo>
                  <a:pt x="4870434" y="5016611"/>
                </a:lnTo>
                <a:lnTo>
                  <a:pt x="4870434" y="5016474"/>
                </a:lnTo>
                <a:lnTo>
                  <a:pt x="4870434" y="4419555"/>
                </a:lnTo>
                <a:lnTo>
                  <a:pt x="4273569" y="4419555"/>
                </a:lnTo>
                <a:moveTo>
                  <a:pt x="3664017" y="4419555"/>
                </a:moveTo>
                <a:lnTo>
                  <a:pt x="3664017" y="5016611"/>
                </a:lnTo>
                <a:lnTo>
                  <a:pt x="4260882" y="5016611"/>
                </a:lnTo>
                <a:lnTo>
                  <a:pt x="4260882" y="5016474"/>
                </a:lnTo>
                <a:lnTo>
                  <a:pt x="4260882" y="5016474"/>
                </a:lnTo>
                <a:lnTo>
                  <a:pt x="4260882" y="4419555"/>
                </a:lnTo>
                <a:lnTo>
                  <a:pt x="3664017" y="4419555"/>
                </a:lnTo>
                <a:moveTo>
                  <a:pt x="3054344" y="4419555"/>
                </a:moveTo>
                <a:lnTo>
                  <a:pt x="3054344" y="5016611"/>
                </a:lnTo>
                <a:lnTo>
                  <a:pt x="3651209" y="5016611"/>
                </a:lnTo>
                <a:lnTo>
                  <a:pt x="3651209" y="5016474"/>
                </a:lnTo>
                <a:lnTo>
                  <a:pt x="3651209" y="5016474"/>
                </a:lnTo>
                <a:lnTo>
                  <a:pt x="3651209" y="4419555"/>
                </a:lnTo>
                <a:lnTo>
                  <a:pt x="3054344" y="4419555"/>
                </a:lnTo>
                <a:moveTo>
                  <a:pt x="2444793" y="4419555"/>
                </a:moveTo>
                <a:lnTo>
                  <a:pt x="2444793" y="5016611"/>
                </a:lnTo>
                <a:lnTo>
                  <a:pt x="3041658" y="5016611"/>
                </a:lnTo>
                <a:lnTo>
                  <a:pt x="3041658" y="5016474"/>
                </a:lnTo>
                <a:lnTo>
                  <a:pt x="3041658" y="5016474"/>
                </a:lnTo>
                <a:lnTo>
                  <a:pt x="3041658" y="4419555"/>
                </a:lnTo>
                <a:lnTo>
                  <a:pt x="2444793" y="4419555"/>
                </a:lnTo>
                <a:moveTo>
                  <a:pt x="1835119" y="4419555"/>
                </a:moveTo>
                <a:lnTo>
                  <a:pt x="1835119" y="5016611"/>
                </a:lnTo>
                <a:lnTo>
                  <a:pt x="2431984" y="5016611"/>
                </a:lnTo>
                <a:lnTo>
                  <a:pt x="2431984" y="5016474"/>
                </a:lnTo>
                <a:lnTo>
                  <a:pt x="2431984" y="5016474"/>
                </a:lnTo>
                <a:lnTo>
                  <a:pt x="2431984" y="4419555"/>
                </a:lnTo>
                <a:lnTo>
                  <a:pt x="1835119" y="4419555"/>
                </a:lnTo>
                <a:moveTo>
                  <a:pt x="1225568" y="4419555"/>
                </a:moveTo>
                <a:lnTo>
                  <a:pt x="1225568" y="5016611"/>
                </a:lnTo>
                <a:lnTo>
                  <a:pt x="1822433" y="5016611"/>
                </a:lnTo>
                <a:lnTo>
                  <a:pt x="1822433" y="5016474"/>
                </a:lnTo>
                <a:lnTo>
                  <a:pt x="1822433" y="5016474"/>
                </a:lnTo>
                <a:lnTo>
                  <a:pt x="1822433" y="4419555"/>
                </a:lnTo>
                <a:lnTo>
                  <a:pt x="1225568" y="4419555"/>
                </a:lnTo>
                <a:moveTo>
                  <a:pt x="616017" y="4419555"/>
                </a:moveTo>
                <a:lnTo>
                  <a:pt x="616017" y="5016611"/>
                </a:lnTo>
                <a:lnTo>
                  <a:pt x="1212882" y="5016611"/>
                </a:lnTo>
                <a:lnTo>
                  <a:pt x="1212882" y="5016474"/>
                </a:lnTo>
                <a:lnTo>
                  <a:pt x="1212882" y="5016474"/>
                </a:lnTo>
                <a:lnTo>
                  <a:pt x="1212882" y="4419555"/>
                </a:lnTo>
                <a:lnTo>
                  <a:pt x="616017" y="4419555"/>
                </a:lnTo>
                <a:moveTo>
                  <a:pt x="2432106" y="4411737"/>
                </a:moveTo>
                <a:lnTo>
                  <a:pt x="2432106" y="4413315"/>
                </a:lnTo>
                <a:lnTo>
                  <a:pt x="2438449" y="4413315"/>
                </a:lnTo>
                <a:lnTo>
                  <a:pt x="2438449" y="4411737"/>
                </a:lnTo>
                <a:lnTo>
                  <a:pt x="2432106" y="4411737"/>
                </a:lnTo>
                <a:moveTo>
                  <a:pt x="11588795" y="3809950"/>
                </a:moveTo>
                <a:lnTo>
                  <a:pt x="11588795" y="4407005"/>
                </a:lnTo>
                <a:lnTo>
                  <a:pt x="12185660" y="4407005"/>
                </a:lnTo>
                <a:lnTo>
                  <a:pt x="12185660" y="4413315"/>
                </a:lnTo>
                <a:lnTo>
                  <a:pt x="12192003" y="4413315"/>
                </a:lnTo>
                <a:lnTo>
                  <a:pt x="12192003" y="4407005"/>
                </a:lnTo>
                <a:lnTo>
                  <a:pt x="12185660" y="4407005"/>
                </a:lnTo>
                <a:lnTo>
                  <a:pt x="12185660" y="3809950"/>
                </a:lnTo>
                <a:lnTo>
                  <a:pt x="11588795" y="3809950"/>
                </a:lnTo>
                <a:moveTo>
                  <a:pt x="10979121" y="3809950"/>
                </a:moveTo>
                <a:lnTo>
                  <a:pt x="10979121" y="4407005"/>
                </a:lnTo>
                <a:lnTo>
                  <a:pt x="11575986" y="4407005"/>
                </a:lnTo>
                <a:lnTo>
                  <a:pt x="11575986" y="4413315"/>
                </a:lnTo>
                <a:lnTo>
                  <a:pt x="11582330" y="4413315"/>
                </a:lnTo>
                <a:lnTo>
                  <a:pt x="11582330" y="4407005"/>
                </a:lnTo>
                <a:lnTo>
                  <a:pt x="11575986" y="4407005"/>
                </a:lnTo>
                <a:lnTo>
                  <a:pt x="11575986" y="3809950"/>
                </a:lnTo>
                <a:lnTo>
                  <a:pt x="10979121" y="3809950"/>
                </a:lnTo>
                <a:moveTo>
                  <a:pt x="10369570" y="3809950"/>
                </a:moveTo>
                <a:lnTo>
                  <a:pt x="10369570" y="4407005"/>
                </a:lnTo>
                <a:lnTo>
                  <a:pt x="10966435" y="4407005"/>
                </a:lnTo>
                <a:lnTo>
                  <a:pt x="10966435" y="4413315"/>
                </a:lnTo>
                <a:lnTo>
                  <a:pt x="10972778" y="4413315"/>
                </a:lnTo>
                <a:lnTo>
                  <a:pt x="10972778" y="4407005"/>
                </a:lnTo>
                <a:lnTo>
                  <a:pt x="10966435" y="4407005"/>
                </a:lnTo>
                <a:lnTo>
                  <a:pt x="10966435" y="3809950"/>
                </a:lnTo>
                <a:lnTo>
                  <a:pt x="10369570" y="3809950"/>
                </a:lnTo>
                <a:moveTo>
                  <a:pt x="9150345" y="3809950"/>
                </a:moveTo>
                <a:lnTo>
                  <a:pt x="9150345" y="4407005"/>
                </a:lnTo>
                <a:lnTo>
                  <a:pt x="9747210" y="4407005"/>
                </a:lnTo>
                <a:lnTo>
                  <a:pt x="9747210" y="4413315"/>
                </a:lnTo>
                <a:lnTo>
                  <a:pt x="9753554" y="4413315"/>
                </a:lnTo>
                <a:lnTo>
                  <a:pt x="9753554" y="4411737"/>
                </a:lnTo>
                <a:lnTo>
                  <a:pt x="9753554" y="4407005"/>
                </a:lnTo>
                <a:lnTo>
                  <a:pt x="9747210" y="4407005"/>
                </a:lnTo>
                <a:lnTo>
                  <a:pt x="9747210" y="3809950"/>
                </a:lnTo>
                <a:lnTo>
                  <a:pt x="9150345" y="3809950"/>
                </a:lnTo>
                <a:moveTo>
                  <a:pt x="8540794" y="3809950"/>
                </a:moveTo>
                <a:lnTo>
                  <a:pt x="8540794" y="4407005"/>
                </a:lnTo>
                <a:lnTo>
                  <a:pt x="9137659" y="4407005"/>
                </a:lnTo>
                <a:lnTo>
                  <a:pt x="9137659" y="4410023"/>
                </a:lnTo>
                <a:lnTo>
                  <a:pt x="9144002" y="4410023"/>
                </a:lnTo>
                <a:lnTo>
                  <a:pt x="9144002" y="4407005"/>
                </a:lnTo>
                <a:lnTo>
                  <a:pt x="9137659" y="4407005"/>
                </a:lnTo>
                <a:lnTo>
                  <a:pt x="9137659" y="3809950"/>
                </a:lnTo>
                <a:lnTo>
                  <a:pt x="8540794" y="3809950"/>
                </a:lnTo>
                <a:moveTo>
                  <a:pt x="7931121" y="3809950"/>
                </a:moveTo>
                <a:lnTo>
                  <a:pt x="7931121" y="4407005"/>
                </a:lnTo>
                <a:lnTo>
                  <a:pt x="8527986" y="4407005"/>
                </a:lnTo>
                <a:lnTo>
                  <a:pt x="8527986" y="4413315"/>
                </a:lnTo>
                <a:lnTo>
                  <a:pt x="8534329" y="4413315"/>
                </a:lnTo>
                <a:lnTo>
                  <a:pt x="8534329" y="4410091"/>
                </a:lnTo>
                <a:lnTo>
                  <a:pt x="8534329" y="4407074"/>
                </a:lnTo>
                <a:lnTo>
                  <a:pt x="8527986" y="4407074"/>
                </a:lnTo>
                <a:lnTo>
                  <a:pt x="8527986" y="3810018"/>
                </a:lnTo>
                <a:lnTo>
                  <a:pt x="7931121" y="3809950"/>
                </a:lnTo>
                <a:moveTo>
                  <a:pt x="7321569" y="3809950"/>
                </a:moveTo>
                <a:lnTo>
                  <a:pt x="7321569" y="4407005"/>
                </a:lnTo>
                <a:lnTo>
                  <a:pt x="7918434" y="4407005"/>
                </a:lnTo>
                <a:lnTo>
                  <a:pt x="7918434" y="4413315"/>
                </a:lnTo>
                <a:lnTo>
                  <a:pt x="7924778" y="4413315"/>
                </a:lnTo>
                <a:lnTo>
                  <a:pt x="7924778" y="4407005"/>
                </a:lnTo>
                <a:lnTo>
                  <a:pt x="7918434" y="4407005"/>
                </a:lnTo>
                <a:lnTo>
                  <a:pt x="7918434" y="3809950"/>
                </a:lnTo>
                <a:lnTo>
                  <a:pt x="7321569" y="3809950"/>
                </a:lnTo>
                <a:moveTo>
                  <a:pt x="6711896" y="3809950"/>
                </a:moveTo>
                <a:lnTo>
                  <a:pt x="6711896" y="4407005"/>
                </a:lnTo>
                <a:lnTo>
                  <a:pt x="7308761" y="4407005"/>
                </a:lnTo>
                <a:lnTo>
                  <a:pt x="7308761" y="4413315"/>
                </a:lnTo>
                <a:lnTo>
                  <a:pt x="7315104" y="4413315"/>
                </a:lnTo>
                <a:lnTo>
                  <a:pt x="7315104" y="4407005"/>
                </a:lnTo>
                <a:lnTo>
                  <a:pt x="7308761" y="4407005"/>
                </a:lnTo>
                <a:lnTo>
                  <a:pt x="7308761" y="3809950"/>
                </a:lnTo>
                <a:lnTo>
                  <a:pt x="6711896" y="3809950"/>
                </a:lnTo>
                <a:moveTo>
                  <a:pt x="6102345" y="3809950"/>
                </a:moveTo>
                <a:lnTo>
                  <a:pt x="6102345" y="4407005"/>
                </a:lnTo>
                <a:lnTo>
                  <a:pt x="6699210" y="4407005"/>
                </a:lnTo>
                <a:lnTo>
                  <a:pt x="6699210" y="4413315"/>
                </a:lnTo>
                <a:lnTo>
                  <a:pt x="6705553" y="4413315"/>
                </a:lnTo>
                <a:lnTo>
                  <a:pt x="6705553" y="4407005"/>
                </a:lnTo>
                <a:lnTo>
                  <a:pt x="6699210" y="4407005"/>
                </a:lnTo>
                <a:lnTo>
                  <a:pt x="6699210" y="3809950"/>
                </a:lnTo>
                <a:lnTo>
                  <a:pt x="6102345" y="3809950"/>
                </a:lnTo>
                <a:moveTo>
                  <a:pt x="5492793" y="3809950"/>
                </a:moveTo>
                <a:lnTo>
                  <a:pt x="5492793" y="4407005"/>
                </a:lnTo>
                <a:lnTo>
                  <a:pt x="6089658" y="4407005"/>
                </a:lnTo>
                <a:lnTo>
                  <a:pt x="6089658" y="4413315"/>
                </a:lnTo>
                <a:lnTo>
                  <a:pt x="6096001" y="4413315"/>
                </a:lnTo>
                <a:lnTo>
                  <a:pt x="6096001" y="4407005"/>
                </a:lnTo>
                <a:lnTo>
                  <a:pt x="6089658" y="4407005"/>
                </a:lnTo>
                <a:lnTo>
                  <a:pt x="6089658" y="3809950"/>
                </a:lnTo>
                <a:lnTo>
                  <a:pt x="5492793" y="3809950"/>
                </a:lnTo>
                <a:moveTo>
                  <a:pt x="4883120" y="3809950"/>
                </a:moveTo>
                <a:lnTo>
                  <a:pt x="4883120" y="4407005"/>
                </a:lnTo>
                <a:lnTo>
                  <a:pt x="5479985" y="4407005"/>
                </a:lnTo>
                <a:lnTo>
                  <a:pt x="5479985" y="4410023"/>
                </a:lnTo>
                <a:lnTo>
                  <a:pt x="5486328" y="4410023"/>
                </a:lnTo>
                <a:lnTo>
                  <a:pt x="5486328" y="4413246"/>
                </a:lnTo>
                <a:lnTo>
                  <a:pt x="5486328" y="4413246"/>
                </a:lnTo>
                <a:lnTo>
                  <a:pt x="5486328" y="4406937"/>
                </a:lnTo>
                <a:lnTo>
                  <a:pt x="5479985" y="4406937"/>
                </a:lnTo>
                <a:lnTo>
                  <a:pt x="5479985" y="3809881"/>
                </a:lnTo>
                <a:lnTo>
                  <a:pt x="4883120" y="3809950"/>
                </a:lnTo>
                <a:moveTo>
                  <a:pt x="4273569" y="3809950"/>
                </a:moveTo>
                <a:lnTo>
                  <a:pt x="4273569" y="4407005"/>
                </a:lnTo>
                <a:lnTo>
                  <a:pt x="4870434" y="4407005"/>
                </a:lnTo>
                <a:lnTo>
                  <a:pt x="4870434" y="4413315"/>
                </a:lnTo>
                <a:lnTo>
                  <a:pt x="4876777" y="4413315"/>
                </a:lnTo>
                <a:lnTo>
                  <a:pt x="4876777" y="4410091"/>
                </a:lnTo>
                <a:lnTo>
                  <a:pt x="4876777" y="4407074"/>
                </a:lnTo>
                <a:lnTo>
                  <a:pt x="4870434" y="4407074"/>
                </a:lnTo>
                <a:lnTo>
                  <a:pt x="4870434" y="3810018"/>
                </a:lnTo>
                <a:lnTo>
                  <a:pt x="4273569" y="3809950"/>
                </a:lnTo>
                <a:moveTo>
                  <a:pt x="3664017" y="3809950"/>
                </a:moveTo>
                <a:lnTo>
                  <a:pt x="3664017" y="4407005"/>
                </a:lnTo>
                <a:lnTo>
                  <a:pt x="4260882" y="4407005"/>
                </a:lnTo>
                <a:lnTo>
                  <a:pt x="4260882" y="4413315"/>
                </a:lnTo>
                <a:lnTo>
                  <a:pt x="4267225" y="4413315"/>
                </a:lnTo>
                <a:lnTo>
                  <a:pt x="4267225" y="4407005"/>
                </a:lnTo>
                <a:lnTo>
                  <a:pt x="4260882" y="4407005"/>
                </a:lnTo>
                <a:lnTo>
                  <a:pt x="4260882" y="3809950"/>
                </a:lnTo>
                <a:lnTo>
                  <a:pt x="3664017" y="3809950"/>
                </a:lnTo>
                <a:moveTo>
                  <a:pt x="3054344" y="3809950"/>
                </a:moveTo>
                <a:lnTo>
                  <a:pt x="3054344" y="4407005"/>
                </a:lnTo>
                <a:lnTo>
                  <a:pt x="3651209" y="4407005"/>
                </a:lnTo>
                <a:lnTo>
                  <a:pt x="3651209" y="4413315"/>
                </a:lnTo>
                <a:lnTo>
                  <a:pt x="3657552" y="4413315"/>
                </a:lnTo>
                <a:lnTo>
                  <a:pt x="3657552" y="4407005"/>
                </a:lnTo>
                <a:lnTo>
                  <a:pt x="3651209" y="4407005"/>
                </a:lnTo>
                <a:lnTo>
                  <a:pt x="3651209" y="3809950"/>
                </a:lnTo>
                <a:lnTo>
                  <a:pt x="3054344" y="3809950"/>
                </a:lnTo>
                <a:moveTo>
                  <a:pt x="2444793" y="3809950"/>
                </a:moveTo>
                <a:lnTo>
                  <a:pt x="2444793" y="4407005"/>
                </a:lnTo>
                <a:lnTo>
                  <a:pt x="3041658" y="4407005"/>
                </a:lnTo>
                <a:lnTo>
                  <a:pt x="3041658" y="4413315"/>
                </a:lnTo>
                <a:lnTo>
                  <a:pt x="3048001" y="4413315"/>
                </a:lnTo>
                <a:lnTo>
                  <a:pt x="3048001" y="4407005"/>
                </a:lnTo>
                <a:lnTo>
                  <a:pt x="3041658" y="4407005"/>
                </a:lnTo>
                <a:lnTo>
                  <a:pt x="3041658" y="3809950"/>
                </a:lnTo>
                <a:lnTo>
                  <a:pt x="2444793" y="3809950"/>
                </a:lnTo>
                <a:moveTo>
                  <a:pt x="1225568" y="3809950"/>
                </a:moveTo>
                <a:lnTo>
                  <a:pt x="1225568" y="4407005"/>
                </a:lnTo>
                <a:lnTo>
                  <a:pt x="1822433" y="4407005"/>
                </a:lnTo>
                <a:lnTo>
                  <a:pt x="1822433" y="4413315"/>
                </a:lnTo>
                <a:lnTo>
                  <a:pt x="1828776" y="4413315"/>
                </a:lnTo>
                <a:lnTo>
                  <a:pt x="1828776" y="4407005"/>
                </a:lnTo>
                <a:lnTo>
                  <a:pt x="1822433" y="4407005"/>
                </a:lnTo>
                <a:lnTo>
                  <a:pt x="1822433" y="3809950"/>
                </a:lnTo>
                <a:lnTo>
                  <a:pt x="1225568" y="3809950"/>
                </a:lnTo>
                <a:moveTo>
                  <a:pt x="616017" y="3809950"/>
                </a:moveTo>
                <a:lnTo>
                  <a:pt x="616017" y="4407005"/>
                </a:lnTo>
                <a:lnTo>
                  <a:pt x="1212882" y="4407005"/>
                </a:lnTo>
                <a:lnTo>
                  <a:pt x="1212882" y="4413315"/>
                </a:lnTo>
                <a:lnTo>
                  <a:pt x="1219225" y="4413315"/>
                </a:lnTo>
                <a:lnTo>
                  <a:pt x="1219225" y="4407005"/>
                </a:lnTo>
                <a:lnTo>
                  <a:pt x="1212882" y="4407005"/>
                </a:lnTo>
                <a:lnTo>
                  <a:pt x="1212882" y="3809950"/>
                </a:lnTo>
                <a:lnTo>
                  <a:pt x="616017" y="3809950"/>
                </a:lnTo>
                <a:moveTo>
                  <a:pt x="3651209" y="3802132"/>
                </a:moveTo>
                <a:lnTo>
                  <a:pt x="3651209" y="3803709"/>
                </a:lnTo>
                <a:lnTo>
                  <a:pt x="3657552" y="3803709"/>
                </a:lnTo>
                <a:lnTo>
                  <a:pt x="3657552" y="3802132"/>
                </a:lnTo>
                <a:lnTo>
                  <a:pt x="3651209" y="3802132"/>
                </a:lnTo>
                <a:moveTo>
                  <a:pt x="616017" y="3200413"/>
                </a:moveTo>
                <a:lnTo>
                  <a:pt x="616017" y="3797400"/>
                </a:lnTo>
                <a:lnTo>
                  <a:pt x="1212882" y="3797400"/>
                </a:lnTo>
                <a:lnTo>
                  <a:pt x="1212882" y="3803709"/>
                </a:lnTo>
                <a:lnTo>
                  <a:pt x="1219225" y="3803709"/>
                </a:lnTo>
                <a:lnTo>
                  <a:pt x="1219225" y="3797400"/>
                </a:lnTo>
                <a:lnTo>
                  <a:pt x="1212882" y="3797400"/>
                </a:lnTo>
                <a:lnTo>
                  <a:pt x="1212882" y="3200413"/>
                </a:lnTo>
                <a:lnTo>
                  <a:pt x="616017" y="3200413"/>
                </a:lnTo>
                <a:moveTo>
                  <a:pt x="9150345" y="3200413"/>
                </a:moveTo>
                <a:lnTo>
                  <a:pt x="9150345" y="3797400"/>
                </a:lnTo>
                <a:lnTo>
                  <a:pt x="9747210" y="3797400"/>
                </a:lnTo>
                <a:lnTo>
                  <a:pt x="9747210" y="3803709"/>
                </a:lnTo>
                <a:lnTo>
                  <a:pt x="9753554" y="3803709"/>
                </a:lnTo>
                <a:lnTo>
                  <a:pt x="9753554" y="3800486"/>
                </a:lnTo>
                <a:lnTo>
                  <a:pt x="9753554" y="3797468"/>
                </a:lnTo>
                <a:lnTo>
                  <a:pt x="9747210" y="3797468"/>
                </a:lnTo>
                <a:lnTo>
                  <a:pt x="9747210" y="3200481"/>
                </a:lnTo>
                <a:lnTo>
                  <a:pt x="9150345" y="3200413"/>
                </a:lnTo>
                <a:moveTo>
                  <a:pt x="8540794" y="3200413"/>
                </a:moveTo>
                <a:lnTo>
                  <a:pt x="8540794" y="3797400"/>
                </a:lnTo>
                <a:lnTo>
                  <a:pt x="9137659" y="3797400"/>
                </a:lnTo>
                <a:lnTo>
                  <a:pt x="9137659" y="3803709"/>
                </a:lnTo>
                <a:lnTo>
                  <a:pt x="9144002" y="3803709"/>
                </a:lnTo>
                <a:lnTo>
                  <a:pt x="9144002" y="3797400"/>
                </a:lnTo>
                <a:lnTo>
                  <a:pt x="9137659" y="3797400"/>
                </a:lnTo>
                <a:lnTo>
                  <a:pt x="9137659" y="3200413"/>
                </a:lnTo>
                <a:lnTo>
                  <a:pt x="8540794" y="3200413"/>
                </a:lnTo>
                <a:moveTo>
                  <a:pt x="7931121" y="3200413"/>
                </a:moveTo>
                <a:lnTo>
                  <a:pt x="7931121" y="3797400"/>
                </a:lnTo>
                <a:lnTo>
                  <a:pt x="8527986" y="3797400"/>
                </a:lnTo>
                <a:lnTo>
                  <a:pt x="8527986" y="3803709"/>
                </a:lnTo>
                <a:lnTo>
                  <a:pt x="8534329" y="3803709"/>
                </a:lnTo>
                <a:lnTo>
                  <a:pt x="8534329" y="3797400"/>
                </a:lnTo>
                <a:lnTo>
                  <a:pt x="8527986" y="3797400"/>
                </a:lnTo>
                <a:lnTo>
                  <a:pt x="8527986" y="3200413"/>
                </a:lnTo>
                <a:lnTo>
                  <a:pt x="7931121" y="3200413"/>
                </a:lnTo>
                <a:moveTo>
                  <a:pt x="7321569" y="3200413"/>
                </a:moveTo>
                <a:lnTo>
                  <a:pt x="7321569" y="3797400"/>
                </a:lnTo>
                <a:lnTo>
                  <a:pt x="7918434" y="3797400"/>
                </a:lnTo>
                <a:lnTo>
                  <a:pt x="7918434" y="3803709"/>
                </a:lnTo>
                <a:lnTo>
                  <a:pt x="7924778" y="3803709"/>
                </a:lnTo>
                <a:lnTo>
                  <a:pt x="7924778" y="3797400"/>
                </a:lnTo>
                <a:lnTo>
                  <a:pt x="7918434" y="3797400"/>
                </a:lnTo>
                <a:lnTo>
                  <a:pt x="7918434" y="3200413"/>
                </a:lnTo>
                <a:lnTo>
                  <a:pt x="7321569" y="3200413"/>
                </a:lnTo>
                <a:moveTo>
                  <a:pt x="6102345" y="3200413"/>
                </a:moveTo>
                <a:lnTo>
                  <a:pt x="6102345" y="3797400"/>
                </a:lnTo>
                <a:lnTo>
                  <a:pt x="6699210" y="3797400"/>
                </a:lnTo>
                <a:lnTo>
                  <a:pt x="6699210" y="3803709"/>
                </a:lnTo>
                <a:lnTo>
                  <a:pt x="6705553" y="3803709"/>
                </a:lnTo>
                <a:lnTo>
                  <a:pt x="6705553" y="3802132"/>
                </a:lnTo>
                <a:lnTo>
                  <a:pt x="6705553" y="3797400"/>
                </a:lnTo>
                <a:lnTo>
                  <a:pt x="6699210" y="3797400"/>
                </a:lnTo>
                <a:lnTo>
                  <a:pt x="6699210" y="3200413"/>
                </a:lnTo>
                <a:lnTo>
                  <a:pt x="6102345" y="3200413"/>
                </a:lnTo>
                <a:moveTo>
                  <a:pt x="5492793" y="3200413"/>
                </a:moveTo>
                <a:lnTo>
                  <a:pt x="5492793" y="3797400"/>
                </a:lnTo>
                <a:lnTo>
                  <a:pt x="6089658" y="3797400"/>
                </a:lnTo>
                <a:lnTo>
                  <a:pt x="6089658" y="3803709"/>
                </a:lnTo>
                <a:lnTo>
                  <a:pt x="6096001" y="3803709"/>
                </a:lnTo>
                <a:lnTo>
                  <a:pt x="6096001" y="3797400"/>
                </a:lnTo>
                <a:lnTo>
                  <a:pt x="6089658" y="3797400"/>
                </a:lnTo>
                <a:lnTo>
                  <a:pt x="6089658" y="3200413"/>
                </a:lnTo>
                <a:lnTo>
                  <a:pt x="5492793" y="3200413"/>
                </a:lnTo>
                <a:moveTo>
                  <a:pt x="4883120" y="3200413"/>
                </a:moveTo>
                <a:lnTo>
                  <a:pt x="4883120" y="3797400"/>
                </a:lnTo>
                <a:lnTo>
                  <a:pt x="5479985" y="3797400"/>
                </a:lnTo>
                <a:lnTo>
                  <a:pt x="5479985" y="3803709"/>
                </a:lnTo>
                <a:lnTo>
                  <a:pt x="5486328" y="3803709"/>
                </a:lnTo>
                <a:lnTo>
                  <a:pt x="5486328" y="3797400"/>
                </a:lnTo>
                <a:lnTo>
                  <a:pt x="5479985" y="3797400"/>
                </a:lnTo>
                <a:lnTo>
                  <a:pt x="5479985" y="3200413"/>
                </a:lnTo>
                <a:lnTo>
                  <a:pt x="4883120" y="3200413"/>
                </a:lnTo>
                <a:moveTo>
                  <a:pt x="4273569" y="3200413"/>
                </a:moveTo>
                <a:lnTo>
                  <a:pt x="4273569" y="3797400"/>
                </a:lnTo>
                <a:lnTo>
                  <a:pt x="4870434" y="3797400"/>
                </a:lnTo>
                <a:lnTo>
                  <a:pt x="4870434" y="3803709"/>
                </a:lnTo>
                <a:lnTo>
                  <a:pt x="4876777" y="3803709"/>
                </a:lnTo>
                <a:lnTo>
                  <a:pt x="4876777" y="3797400"/>
                </a:lnTo>
                <a:lnTo>
                  <a:pt x="4870434" y="3797400"/>
                </a:lnTo>
                <a:lnTo>
                  <a:pt x="4870434" y="3200413"/>
                </a:lnTo>
                <a:lnTo>
                  <a:pt x="4273569" y="3200413"/>
                </a:lnTo>
                <a:moveTo>
                  <a:pt x="3664017" y="3200413"/>
                </a:moveTo>
                <a:lnTo>
                  <a:pt x="3664017" y="3797400"/>
                </a:lnTo>
                <a:lnTo>
                  <a:pt x="4260882" y="3797400"/>
                </a:lnTo>
                <a:lnTo>
                  <a:pt x="4260882" y="3803709"/>
                </a:lnTo>
                <a:lnTo>
                  <a:pt x="4267225" y="3803709"/>
                </a:lnTo>
                <a:lnTo>
                  <a:pt x="4267225" y="3797400"/>
                </a:lnTo>
                <a:lnTo>
                  <a:pt x="4260882" y="3797400"/>
                </a:lnTo>
                <a:lnTo>
                  <a:pt x="4260882" y="3200413"/>
                </a:lnTo>
                <a:lnTo>
                  <a:pt x="3664017" y="3200413"/>
                </a:lnTo>
                <a:moveTo>
                  <a:pt x="2444793" y="3200413"/>
                </a:moveTo>
                <a:lnTo>
                  <a:pt x="2444793" y="3797400"/>
                </a:lnTo>
                <a:lnTo>
                  <a:pt x="3041658" y="3797400"/>
                </a:lnTo>
                <a:lnTo>
                  <a:pt x="3041658" y="3803709"/>
                </a:lnTo>
                <a:lnTo>
                  <a:pt x="3048001" y="3803709"/>
                </a:lnTo>
                <a:lnTo>
                  <a:pt x="3048001" y="3797400"/>
                </a:lnTo>
                <a:lnTo>
                  <a:pt x="3041658" y="3797400"/>
                </a:lnTo>
                <a:lnTo>
                  <a:pt x="3041658" y="3200413"/>
                </a:lnTo>
                <a:lnTo>
                  <a:pt x="2444793" y="3200413"/>
                </a:lnTo>
                <a:moveTo>
                  <a:pt x="1835119" y="3200413"/>
                </a:moveTo>
                <a:lnTo>
                  <a:pt x="1835119" y="3797400"/>
                </a:lnTo>
                <a:lnTo>
                  <a:pt x="2431984" y="3797400"/>
                </a:lnTo>
                <a:lnTo>
                  <a:pt x="2431984" y="3800417"/>
                </a:lnTo>
                <a:lnTo>
                  <a:pt x="2438327" y="3800417"/>
                </a:lnTo>
                <a:lnTo>
                  <a:pt x="2438327" y="3803640"/>
                </a:lnTo>
                <a:lnTo>
                  <a:pt x="2438327" y="3803640"/>
                </a:lnTo>
                <a:lnTo>
                  <a:pt x="2438327" y="3797331"/>
                </a:lnTo>
                <a:lnTo>
                  <a:pt x="2431984" y="3797331"/>
                </a:lnTo>
                <a:lnTo>
                  <a:pt x="2431984" y="3200344"/>
                </a:lnTo>
                <a:lnTo>
                  <a:pt x="1835119" y="3200344"/>
                </a:lnTo>
                <a:lnTo>
                  <a:pt x="1835119" y="3200413"/>
                </a:lnTo>
                <a:moveTo>
                  <a:pt x="1225568" y="3200413"/>
                </a:moveTo>
                <a:lnTo>
                  <a:pt x="1225568" y="3200413"/>
                </a:lnTo>
                <a:lnTo>
                  <a:pt x="1225568" y="3200413"/>
                </a:lnTo>
                <a:lnTo>
                  <a:pt x="1225568" y="3797400"/>
                </a:lnTo>
                <a:lnTo>
                  <a:pt x="1822433" y="3797400"/>
                </a:lnTo>
                <a:lnTo>
                  <a:pt x="1822433" y="3803709"/>
                </a:lnTo>
                <a:lnTo>
                  <a:pt x="1828776" y="3803709"/>
                </a:lnTo>
                <a:lnTo>
                  <a:pt x="1828776" y="3800486"/>
                </a:lnTo>
                <a:lnTo>
                  <a:pt x="1828776" y="3800486"/>
                </a:lnTo>
                <a:lnTo>
                  <a:pt x="1828776" y="3797468"/>
                </a:lnTo>
                <a:lnTo>
                  <a:pt x="1822433" y="3797468"/>
                </a:lnTo>
                <a:lnTo>
                  <a:pt x="1822433" y="3200481"/>
                </a:lnTo>
                <a:lnTo>
                  <a:pt x="1225568" y="3200413"/>
                </a:lnTo>
                <a:moveTo>
                  <a:pt x="11588795" y="3200413"/>
                </a:moveTo>
                <a:lnTo>
                  <a:pt x="11588795" y="3797400"/>
                </a:lnTo>
                <a:lnTo>
                  <a:pt x="12185660" y="3797400"/>
                </a:lnTo>
                <a:lnTo>
                  <a:pt x="12185660" y="3803709"/>
                </a:lnTo>
                <a:lnTo>
                  <a:pt x="12192003" y="3803709"/>
                </a:lnTo>
                <a:lnTo>
                  <a:pt x="12192003" y="3797400"/>
                </a:lnTo>
                <a:lnTo>
                  <a:pt x="12185660" y="3797400"/>
                </a:lnTo>
                <a:lnTo>
                  <a:pt x="12185660" y="3200413"/>
                </a:lnTo>
                <a:lnTo>
                  <a:pt x="11588795" y="3200413"/>
                </a:lnTo>
                <a:moveTo>
                  <a:pt x="10979121" y="3200413"/>
                </a:moveTo>
                <a:lnTo>
                  <a:pt x="10979121" y="3797400"/>
                </a:lnTo>
                <a:lnTo>
                  <a:pt x="11575986" y="3797400"/>
                </a:lnTo>
                <a:lnTo>
                  <a:pt x="11575986" y="3803709"/>
                </a:lnTo>
                <a:lnTo>
                  <a:pt x="11582330" y="3803709"/>
                </a:lnTo>
                <a:lnTo>
                  <a:pt x="11582330" y="3797400"/>
                </a:lnTo>
                <a:lnTo>
                  <a:pt x="11575986" y="3797400"/>
                </a:lnTo>
                <a:lnTo>
                  <a:pt x="11575986" y="3200413"/>
                </a:lnTo>
                <a:lnTo>
                  <a:pt x="10979121" y="3200413"/>
                </a:lnTo>
                <a:moveTo>
                  <a:pt x="10369570" y="3200413"/>
                </a:moveTo>
                <a:lnTo>
                  <a:pt x="10369570" y="3797400"/>
                </a:lnTo>
                <a:lnTo>
                  <a:pt x="10966435" y="3797400"/>
                </a:lnTo>
                <a:lnTo>
                  <a:pt x="10966435" y="3803709"/>
                </a:lnTo>
                <a:lnTo>
                  <a:pt x="10972778" y="3803709"/>
                </a:lnTo>
                <a:lnTo>
                  <a:pt x="10972778" y="3797400"/>
                </a:lnTo>
                <a:lnTo>
                  <a:pt x="10966435" y="3797400"/>
                </a:lnTo>
                <a:lnTo>
                  <a:pt x="10966435" y="3200413"/>
                </a:lnTo>
                <a:lnTo>
                  <a:pt x="10369570" y="3200413"/>
                </a:lnTo>
                <a:moveTo>
                  <a:pt x="9759897" y="3200413"/>
                </a:moveTo>
                <a:lnTo>
                  <a:pt x="9759897" y="3200413"/>
                </a:lnTo>
                <a:lnTo>
                  <a:pt x="9759897" y="3797400"/>
                </a:lnTo>
                <a:lnTo>
                  <a:pt x="10356762" y="3797400"/>
                </a:lnTo>
                <a:lnTo>
                  <a:pt x="10356762" y="3800417"/>
                </a:lnTo>
                <a:lnTo>
                  <a:pt x="10363105" y="3800417"/>
                </a:lnTo>
                <a:lnTo>
                  <a:pt x="10363105" y="3797400"/>
                </a:lnTo>
                <a:lnTo>
                  <a:pt x="10356762" y="3797400"/>
                </a:lnTo>
                <a:lnTo>
                  <a:pt x="10356762" y="3200413"/>
                </a:lnTo>
                <a:lnTo>
                  <a:pt x="9759897" y="3200413"/>
                </a:lnTo>
                <a:moveTo>
                  <a:pt x="11575986" y="3192526"/>
                </a:moveTo>
                <a:lnTo>
                  <a:pt x="11575986" y="3193966"/>
                </a:lnTo>
                <a:lnTo>
                  <a:pt x="11582330" y="3193966"/>
                </a:lnTo>
                <a:lnTo>
                  <a:pt x="11582330" y="3192526"/>
                </a:lnTo>
                <a:lnTo>
                  <a:pt x="11575986" y="3192526"/>
                </a:lnTo>
                <a:moveTo>
                  <a:pt x="4273569" y="2590807"/>
                </a:moveTo>
                <a:lnTo>
                  <a:pt x="4273569" y="3187657"/>
                </a:lnTo>
                <a:lnTo>
                  <a:pt x="4870434" y="3187657"/>
                </a:lnTo>
                <a:lnTo>
                  <a:pt x="4870434" y="3194035"/>
                </a:lnTo>
                <a:lnTo>
                  <a:pt x="4876777" y="3194035"/>
                </a:lnTo>
                <a:lnTo>
                  <a:pt x="4876777" y="3192595"/>
                </a:lnTo>
                <a:lnTo>
                  <a:pt x="4876777" y="3187657"/>
                </a:lnTo>
                <a:lnTo>
                  <a:pt x="4870434" y="3187657"/>
                </a:lnTo>
                <a:lnTo>
                  <a:pt x="4870434" y="2590807"/>
                </a:lnTo>
                <a:lnTo>
                  <a:pt x="4273569" y="2590807"/>
                </a:lnTo>
                <a:moveTo>
                  <a:pt x="3664017" y="2590807"/>
                </a:moveTo>
                <a:lnTo>
                  <a:pt x="3664017" y="3187657"/>
                </a:lnTo>
                <a:lnTo>
                  <a:pt x="4260882" y="3187657"/>
                </a:lnTo>
                <a:lnTo>
                  <a:pt x="4260882" y="3194035"/>
                </a:lnTo>
                <a:lnTo>
                  <a:pt x="4267225" y="3194035"/>
                </a:lnTo>
                <a:lnTo>
                  <a:pt x="4267225" y="3187657"/>
                </a:lnTo>
                <a:lnTo>
                  <a:pt x="4260882" y="3187657"/>
                </a:lnTo>
                <a:lnTo>
                  <a:pt x="4260882" y="2590807"/>
                </a:lnTo>
                <a:lnTo>
                  <a:pt x="3664017" y="2590807"/>
                </a:lnTo>
                <a:moveTo>
                  <a:pt x="3054344" y="2590807"/>
                </a:moveTo>
                <a:lnTo>
                  <a:pt x="3054344" y="3187657"/>
                </a:lnTo>
                <a:lnTo>
                  <a:pt x="3651209" y="3187657"/>
                </a:lnTo>
                <a:lnTo>
                  <a:pt x="3651209" y="3190880"/>
                </a:lnTo>
                <a:lnTo>
                  <a:pt x="3657552" y="3190880"/>
                </a:lnTo>
                <a:lnTo>
                  <a:pt x="3657552" y="3194035"/>
                </a:lnTo>
                <a:lnTo>
                  <a:pt x="3657552" y="3194035"/>
                </a:lnTo>
                <a:lnTo>
                  <a:pt x="3657552" y="3187657"/>
                </a:lnTo>
                <a:lnTo>
                  <a:pt x="3651209" y="3187657"/>
                </a:lnTo>
                <a:lnTo>
                  <a:pt x="3651209" y="2590807"/>
                </a:lnTo>
                <a:lnTo>
                  <a:pt x="3054344" y="2590807"/>
                </a:lnTo>
                <a:moveTo>
                  <a:pt x="2444793" y="2590807"/>
                </a:moveTo>
                <a:lnTo>
                  <a:pt x="2444793" y="3187657"/>
                </a:lnTo>
                <a:lnTo>
                  <a:pt x="3041658" y="3187657"/>
                </a:lnTo>
                <a:lnTo>
                  <a:pt x="3041658" y="3194035"/>
                </a:lnTo>
                <a:lnTo>
                  <a:pt x="3048001" y="3194035"/>
                </a:lnTo>
                <a:lnTo>
                  <a:pt x="3048001" y="3190880"/>
                </a:lnTo>
                <a:lnTo>
                  <a:pt x="3048001" y="3190880"/>
                </a:lnTo>
                <a:lnTo>
                  <a:pt x="3048001" y="3187657"/>
                </a:lnTo>
                <a:lnTo>
                  <a:pt x="3041658" y="3187657"/>
                </a:lnTo>
                <a:lnTo>
                  <a:pt x="3041658" y="2590807"/>
                </a:lnTo>
                <a:lnTo>
                  <a:pt x="2444793" y="2590807"/>
                </a:lnTo>
                <a:moveTo>
                  <a:pt x="1835119" y="2590807"/>
                </a:moveTo>
                <a:lnTo>
                  <a:pt x="1835119" y="3187657"/>
                </a:lnTo>
                <a:lnTo>
                  <a:pt x="2431984" y="3187657"/>
                </a:lnTo>
                <a:lnTo>
                  <a:pt x="2431984" y="3194035"/>
                </a:lnTo>
                <a:lnTo>
                  <a:pt x="2438327" y="3194035"/>
                </a:lnTo>
                <a:lnTo>
                  <a:pt x="2438327" y="3187657"/>
                </a:lnTo>
                <a:lnTo>
                  <a:pt x="2431984" y="3187657"/>
                </a:lnTo>
                <a:lnTo>
                  <a:pt x="2431984" y="2590807"/>
                </a:lnTo>
                <a:lnTo>
                  <a:pt x="1835119" y="2590807"/>
                </a:lnTo>
                <a:moveTo>
                  <a:pt x="1225568" y="2590807"/>
                </a:moveTo>
                <a:lnTo>
                  <a:pt x="1225568" y="3187657"/>
                </a:lnTo>
                <a:lnTo>
                  <a:pt x="1822433" y="3187657"/>
                </a:lnTo>
                <a:lnTo>
                  <a:pt x="1822433" y="3194035"/>
                </a:lnTo>
                <a:lnTo>
                  <a:pt x="1828776" y="3194035"/>
                </a:lnTo>
                <a:lnTo>
                  <a:pt x="1828776" y="3187657"/>
                </a:lnTo>
                <a:lnTo>
                  <a:pt x="1822433" y="3187657"/>
                </a:lnTo>
                <a:lnTo>
                  <a:pt x="1822433" y="2590807"/>
                </a:lnTo>
                <a:lnTo>
                  <a:pt x="1225568" y="2590807"/>
                </a:lnTo>
                <a:moveTo>
                  <a:pt x="616017" y="2590807"/>
                </a:moveTo>
                <a:lnTo>
                  <a:pt x="616017" y="2590807"/>
                </a:lnTo>
                <a:lnTo>
                  <a:pt x="616017" y="2590807"/>
                </a:lnTo>
                <a:lnTo>
                  <a:pt x="616017" y="3187657"/>
                </a:lnTo>
                <a:lnTo>
                  <a:pt x="1212882" y="3187657"/>
                </a:lnTo>
                <a:lnTo>
                  <a:pt x="1212882" y="3194035"/>
                </a:lnTo>
                <a:lnTo>
                  <a:pt x="1219225" y="3194035"/>
                </a:lnTo>
                <a:lnTo>
                  <a:pt x="1219225" y="3187657"/>
                </a:lnTo>
                <a:lnTo>
                  <a:pt x="1212882" y="3187657"/>
                </a:lnTo>
                <a:lnTo>
                  <a:pt x="1212882" y="2590807"/>
                </a:lnTo>
                <a:lnTo>
                  <a:pt x="616017" y="2590807"/>
                </a:lnTo>
                <a:moveTo>
                  <a:pt x="10369570" y="2590807"/>
                </a:moveTo>
                <a:lnTo>
                  <a:pt x="10369570" y="3187657"/>
                </a:lnTo>
                <a:lnTo>
                  <a:pt x="10966435" y="3187657"/>
                </a:lnTo>
                <a:lnTo>
                  <a:pt x="10966435" y="3194035"/>
                </a:lnTo>
                <a:lnTo>
                  <a:pt x="10972778" y="3194035"/>
                </a:lnTo>
                <a:lnTo>
                  <a:pt x="10972778" y="3192595"/>
                </a:lnTo>
                <a:lnTo>
                  <a:pt x="10972778" y="3187657"/>
                </a:lnTo>
                <a:lnTo>
                  <a:pt x="10966435" y="3187657"/>
                </a:lnTo>
                <a:lnTo>
                  <a:pt x="10966435" y="2590807"/>
                </a:lnTo>
                <a:lnTo>
                  <a:pt x="10369570" y="2590807"/>
                </a:lnTo>
                <a:moveTo>
                  <a:pt x="9759897" y="2590807"/>
                </a:moveTo>
                <a:lnTo>
                  <a:pt x="9759897" y="3187657"/>
                </a:lnTo>
                <a:lnTo>
                  <a:pt x="10356762" y="3187657"/>
                </a:lnTo>
                <a:lnTo>
                  <a:pt x="10356762" y="3194035"/>
                </a:lnTo>
                <a:lnTo>
                  <a:pt x="10363105" y="3194035"/>
                </a:lnTo>
                <a:lnTo>
                  <a:pt x="10363105" y="3187657"/>
                </a:lnTo>
                <a:lnTo>
                  <a:pt x="10356762" y="3187657"/>
                </a:lnTo>
                <a:lnTo>
                  <a:pt x="10356762" y="2590807"/>
                </a:lnTo>
                <a:lnTo>
                  <a:pt x="9759897" y="2590807"/>
                </a:lnTo>
                <a:moveTo>
                  <a:pt x="9150345" y="2590807"/>
                </a:moveTo>
                <a:lnTo>
                  <a:pt x="9150345" y="3187657"/>
                </a:lnTo>
                <a:lnTo>
                  <a:pt x="9747210" y="3187657"/>
                </a:lnTo>
                <a:lnTo>
                  <a:pt x="9747210" y="3194035"/>
                </a:lnTo>
                <a:lnTo>
                  <a:pt x="9753554" y="3194035"/>
                </a:lnTo>
                <a:lnTo>
                  <a:pt x="9753554" y="3187657"/>
                </a:lnTo>
                <a:lnTo>
                  <a:pt x="9747210" y="3187657"/>
                </a:lnTo>
                <a:lnTo>
                  <a:pt x="9747210" y="2590807"/>
                </a:lnTo>
                <a:lnTo>
                  <a:pt x="9150345" y="2590807"/>
                </a:lnTo>
                <a:moveTo>
                  <a:pt x="8540794" y="2590807"/>
                </a:moveTo>
                <a:lnTo>
                  <a:pt x="8540794" y="3187657"/>
                </a:lnTo>
                <a:lnTo>
                  <a:pt x="9137659" y="3187657"/>
                </a:lnTo>
                <a:lnTo>
                  <a:pt x="9137659" y="3194035"/>
                </a:lnTo>
                <a:lnTo>
                  <a:pt x="9144002" y="3194035"/>
                </a:lnTo>
                <a:lnTo>
                  <a:pt x="9144002" y="3187657"/>
                </a:lnTo>
                <a:lnTo>
                  <a:pt x="9137659" y="3187657"/>
                </a:lnTo>
                <a:lnTo>
                  <a:pt x="9137659" y="2590807"/>
                </a:lnTo>
                <a:lnTo>
                  <a:pt x="8540794" y="2590807"/>
                </a:lnTo>
                <a:moveTo>
                  <a:pt x="7931121" y="2590807"/>
                </a:moveTo>
                <a:lnTo>
                  <a:pt x="7931121" y="3187657"/>
                </a:lnTo>
                <a:lnTo>
                  <a:pt x="8527986" y="3187657"/>
                </a:lnTo>
                <a:lnTo>
                  <a:pt x="8527986" y="3194035"/>
                </a:lnTo>
                <a:lnTo>
                  <a:pt x="8534329" y="3194035"/>
                </a:lnTo>
                <a:lnTo>
                  <a:pt x="8534329" y="3187657"/>
                </a:lnTo>
                <a:lnTo>
                  <a:pt x="8527986" y="3187657"/>
                </a:lnTo>
                <a:lnTo>
                  <a:pt x="8527986" y="2590807"/>
                </a:lnTo>
                <a:lnTo>
                  <a:pt x="7931121" y="2590807"/>
                </a:lnTo>
                <a:moveTo>
                  <a:pt x="7321569" y="2590807"/>
                </a:moveTo>
                <a:lnTo>
                  <a:pt x="7321569" y="3187657"/>
                </a:lnTo>
                <a:lnTo>
                  <a:pt x="7918434" y="3187657"/>
                </a:lnTo>
                <a:lnTo>
                  <a:pt x="7918434" y="3194035"/>
                </a:lnTo>
                <a:lnTo>
                  <a:pt x="7924778" y="3194035"/>
                </a:lnTo>
                <a:lnTo>
                  <a:pt x="7924778" y="3187657"/>
                </a:lnTo>
                <a:lnTo>
                  <a:pt x="7918434" y="3187657"/>
                </a:lnTo>
                <a:lnTo>
                  <a:pt x="7918434" y="2590807"/>
                </a:lnTo>
                <a:lnTo>
                  <a:pt x="7321569" y="2590807"/>
                </a:lnTo>
                <a:moveTo>
                  <a:pt x="6711896" y="2590807"/>
                </a:moveTo>
                <a:lnTo>
                  <a:pt x="6711896" y="3187657"/>
                </a:lnTo>
                <a:lnTo>
                  <a:pt x="7308761" y="3187657"/>
                </a:lnTo>
                <a:lnTo>
                  <a:pt x="7308761" y="3190880"/>
                </a:lnTo>
                <a:lnTo>
                  <a:pt x="7315104" y="3190880"/>
                </a:lnTo>
                <a:lnTo>
                  <a:pt x="7315104" y="3187657"/>
                </a:lnTo>
                <a:lnTo>
                  <a:pt x="7308761" y="3187657"/>
                </a:lnTo>
                <a:lnTo>
                  <a:pt x="7308761" y="2590807"/>
                </a:lnTo>
                <a:lnTo>
                  <a:pt x="6711896" y="2590807"/>
                </a:lnTo>
                <a:moveTo>
                  <a:pt x="6102345" y="2590807"/>
                </a:moveTo>
                <a:lnTo>
                  <a:pt x="6102345" y="3187657"/>
                </a:lnTo>
                <a:lnTo>
                  <a:pt x="6699210" y="3187657"/>
                </a:lnTo>
                <a:lnTo>
                  <a:pt x="6699210" y="3194035"/>
                </a:lnTo>
                <a:lnTo>
                  <a:pt x="6705553" y="3194035"/>
                </a:lnTo>
                <a:lnTo>
                  <a:pt x="6705553" y="3190880"/>
                </a:lnTo>
                <a:lnTo>
                  <a:pt x="6705553" y="3187657"/>
                </a:lnTo>
                <a:lnTo>
                  <a:pt x="6699210" y="3187657"/>
                </a:lnTo>
                <a:lnTo>
                  <a:pt x="6699210" y="2590807"/>
                </a:lnTo>
                <a:lnTo>
                  <a:pt x="6102345" y="2590807"/>
                </a:lnTo>
                <a:moveTo>
                  <a:pt x="5492793" y="2590807"/>
                </a:moveTo>
                <a:lnTo>
                  <a:pt x="5492793" y="3187657"/>
                </a:lnTo>
                <a:lnTo>
                  <a:pt x="6089658" y="3187657"/>
                </a:lnTo>
                <a:lnTo>
                  <a:pt x="6089658" y="3194035"/>
                </a:lnTo>
                <a:lnTo>
                  <a:pt x="6096001" y="3194035"/>
                </a:lnTo>
                <a:lnTo>
                  <a:pt x="6096001" y="3187657"/>
                </a:lnTo>
                <a:lnTo>
                  <a:pt x="6089658" y="3187657"/>
                </a:lnTo>
                <a:lnTo>
                  <a:pt x="6089658" y="2590807"/>
                </a:lnTo>
                <a:lnTo>
                  <a:pt x="5492793" y="2590807"/>
                </a:lnTo>
                <a:moveTo>
                  <a:pt x="11588795" y="2590807"/>
                </a:moveTo>
                <a:lnTo>
                  <a:pt x="11588795" y="3187657"/>
                </a:lnTo>
                <a:lnTo>
                  <a:pt x="12185660" y="3187657"/>
                </a:lnTo>
                <a:lnTo>
                  <a:pt x="12185660" y="3194035"/>
                </a:lnTo>
                <a:lnTo>
                  <a:pt x="12192003" y="3194035"/>
                </a:lnTo>
                <a:lnTo>
                  <a:pt x="12192003" y="3187657"/>
                </a:lnTo>
                <a:lnTo>
                  <a:pt x="12185660" y="3187657"/>
                </a:lnTo>
                <a:lnTo>
                  <a:pt x="12185660" y="2590807"/>
                </a:lnTo>
                <a:lnTo>
                  <a:pt x="11588795" y="2590807"/>
                </a:lnTo>
                <a:moveTo>
                  <a:pt x="616017" y="1981201"/>
                </a:moveTo>
                <a:lnTo>
                  <a:pt x="616017" y="2578257"/>
                </a:lnTo>
                <a:lnTo>
                  <a:pt x="1212882" y="2578257"/>
                </a:lnTo>
                <a:lnTo>
                  <a:pt x="1212882" y="2581274"/>
                </a:lnTo>
                <a:lnTo>
                  <a:pt x="1219225" y="2581274"/>
                </a:lnTo>
                <a:lnTo>
                  <a:pt x="1219225" y="2578257"/>
                </a:lnTo>
                <a:lnTo>
                  <a:pt x="1212882" y="2578257"/>
                </a:lnTo>
                <a:lnTo>
                  <a:pt x="1212882" y="1981201"/>
                </a:lnTo>
                <a:lnTo>
                  <a:pt x="616017" y="1981201"/>
                </a:lnTo>
                <a:moveTo>
                  <a:pt x="1835119" y="1981201"/>
                </a:moveTo>
                <a:lnTo>
                  <a:pt x="1835119" y="2578257"/>
                </a:lnTo>
                <a:lnTo>
                  <a:pt x="2431984" y="2578257"/>
                </a:lnTo>
                <a:lnTo>
                  <a:pt x="2431984" y="2581274"/>
                </a:lnTo>
                <a:lnTo>
                  <a:pt x="2438327" y="2581274"/>
                </a:lnTo>
                <a:lnTo>
                  <a:pt x="2438327" y="2578257"/>
                </a:lnTo>
                <a:lnTo>
                  <a:pt x="2431984" y="2578257"/>
                </a:lnTo>
                <a:lnTo>
                  <a:pt x="2431984" y="1981201"/>
                </a:lnTo>
                <a:lnTo>
                  <a:pt x="1835119" y="1981201"/>
                </a:lnTo>
                <a:moveTo>
                  <a:pt x="3664017" y="1981201"/>
                </a:moveTo>
                <a:lnTo>
                  <a:pt x="3664017" y="2575102"/>
                </a:lnTo>
                <a:lnTo>
                  <a:pt x="4260882" y="2575102"/>
                </a:lnTo>
                <a:lnTo>
                  <a:pt x="4260882" y="2581274"/>
                </a:lnTo>
                <a:lnTo>
                  <a:pt x="4267225" y="2581274"/>
                </a:lnTo>
                <a:lnTo>
                  <a:pt x="4267225" y="2575102"/>
                </a:lnTo>
                <a:lnTo>
                  <a:pt x="4260882" y="2575102"/>
                </a:lnTo>
                <a:lnTo>
                  <a:pt x="4260882" y="1981201"/>
                </a:lnTo>
                <a:lnTo>
                  <a:pt x="3664017" y="1981201"/>
                </a:lnTo>
                <a:moveTo>
                  <a:pt x="3054344" y="1981201"/>
                </a:moveTo>
                <a:lnTo>
                  <a:pt x="3054344" y="2578257"/>
                </a:lnTo>
                <a:lnTo>
                  <a:pt x="3651209" y="2578257"/>
                </a:lnTo>
                <a:lnTo>
                  <a:pt x="3651209" y="2581274"/>
                </a:lnTo>
                <a:lnTo>
                  <a:pt x="3657552" y="2581274"/>
                </a:lnTo>
                <a:lnTo>
                  <a:pt x="3657552" y="2578257"/>
                </a:lnTo>
                <a:lnTo>
                  <a:pt x="3651209" y="2578257"/>
                </a:lnTo>
                <a:lnTo>
                  <a:pt x="3651209" y="1981201"/>
                </a:lnTo>
                <a:lnTo>
                  <a:pt x="3054344" y="1981201"/>
                </a:lnTo>
                <a:moveTo>
                  <a:pt x="2444793" y="1981201"/>
                </a:moveTo>
                <a:lnTo>
                  <a:pt x="2444793" y="1981201"/>
                </a:lnTo>
                <a:lnTo>
                  <a:pt x="2444793" y="1981201"/>
                </a:lnTo>
                <a:lnTo>
                  <a:pt x="2444793" y="2578257"/>
                </a:lnTo>
                <a:lnTo>
                  <a:pt x="3041658" y="2578257"/>
                </a:lnTo>
                <a:lnTo>
                  <a:pt x="3041658" y="2581274"/>
                </a:lnTo>
                <a:lnTo>
                  <a:pt x="3048001" y="2581274"/>
                </a:lnTo>
                <a:lnTo>
                  <a:pt x="3048001" y="2578257"/>
                </a:lnTo>
                <a:lnTo>
                  <a:pt x="3041658" y="2578257"/>
                </a:lnTo>
                <a:lnTo>
                  <a:pt x="3041658" y="1981201"/>
                </a:lnTo>
                <a:lnTo>
                  <a:pt x="2444793" y="1981201"/>
                </a:lnTo>
                <a:moveTo>
                  <a:pt x="4273569" y="1981201"/>
                </a:moveTo>
                <a:lnTo>
                  <a:pt x="4273569" y="1981201"/>
                </a:lnTo>
                <a:lnTo>
                  <a:pt x="4273569" y="1981201"/>
                </a:lnTo>
                <a:lnTo>
                  <a:pt x="4273569" y="2575102"/>
                </a:lnTo>
                <a:lnTo>
                  <a:pt x="4870434" y="2575102"/>
                </a:lnTo>
                <a:lnTo>
                  <a:pt x="4870434" y="2581274"/>
                </a:lnTo>
                <a:lnTo>
                  <a:pt x="4876777" y="2581274"/>
                </a:lnTo>
                <a:lnTo>
                  <a:pt x="4876777" y="2575102"/>
                </a:lnTo>
                <a:lnTo>
                  <a:pt x="4870434" y="2575102"/>
                </a:lnTo>
                <a:lnTo>
                  <a:pt x="4870434" y="1981201"/>
                </a:lnTo>
                <a:lnTo>
                  <a:pt x="4273569" y="1981201"/>
                </a:lnTo>
                <a:moveTo>
                  <a:pt x="5492793" y="1981201"/>
                </a:moveTo>
                <a:lnTo>
                  <a:pt x="5492793" y="2575102"/>
                </a:lnTo>
                <a:lnTo>
                  <a:pt x="6089658" y="2575102"/>
                </a:lnTo>
                <a:lnTo>
                  <a:pt x="6089658" y="2581274"/>
                </a:lnTo>
                <a:lnTo>
                  <a:pt x="6096001" y="2581274"/>
                </a:lnTo>
                <a:lnTo>
                  <a:pt x="6096001" y="2575102"/>
                </a:lnTo>
                <a:lnTo>
                  <a:pt x="6089658" y="2575102"/>
                </a:lnTo>
                <a:lnTo>
                  <a:pt x="6089658" y="1981201"/>
                </a:lnTo>
                <a:lnTo>
                  <a:pt x="5492793" y="1981201"/>
                </a:lnTo>
                <a:moveTo>
                  <a:pt x="4883120" y="1981201"/>
                </a:moveTo>
                <a:lnTo>
                  <a:pt x="4883120" y="1981201"/>
                </a:lnTo>
                <a:lnTo>
                  <a:pt x="4883120" y="2575102"/>
                </a:lnTo>
                <a:lnTo>
                  <a:pt x="5479985" y="2575102"/>
                </a:lnTo>
                <a:lnTo>
                  <a:pt x="5479985" y="2581274"/>
                </a:lnTo>
                <a:lnTo>
                  <a:pt x="5486328" y="2581274"/>
                </a:lnTo>
                <a:lnTo>
                  <a:pt x="5486328" y="2581274"/>
                </a:lnTo>
                <a:lnTo>
                  <a:pt x="5486328" y="2575102"/>
                </a:lnTo>
                <a:lnTo>
                  <a:pt x="5479985" y="2575102"/>
                </a:lnTo>
                <a:lnTo>
                  <a:pt x="5479985" y="1981201"/>
                </a:lnTo>
                <a:lnTo>
                  <a:pt x="4883120" y="1981201"/>
                </a:lnTo>
                <a:moveTo>
                  <a:pt x="6711896" y="1981201"/>
                </a:moveTo>
                <a:lnTo>
                  <a:pt x="6711896" y="2575102"/>
                </a:lnTo>
                <a:lnTo>
                  <a:pt x="7308761" y="2575102"/>
                </a:lnTo>
                <a:lnTo>
                  <a:pt x="7308761" y="2581274"/>
                </a:lnTo>
                <a:lnTo>
                  <a:pt x="7315104" y="2581274"/>
                </a:lnTo>
                <a:lnTo>
                  <a:pt x="7315104" y="2575102"/>
                </a:lnTo>
                <a:lnTo>
                  <a:pt x="7308761" y="2575102"/>
                </a:lnTo>
                <a:lnTo>
                  <a:pt x="7308761" y="1981201"/>
                </a:lnTo>
                <a:lnTo>
                  <a:pt x="6711896" y="1981201"/>
                </a:lnTo>
                <a:moveTo>
                  <a:pt x="6102345" y="1981201"/>
                </a:moveTo>
                <a:lnTo>
                  <a:pt x="6102345" y="1981201"/>
                </a:lnTo>
                <a:lnTo>
                  <a:pt x="6102345" y="2575102"/>
                </a:lnTo>
                <a:lnTo>
                  <a:pt x="6699210" y="2575102"/>
                </a:lnTo>
                <a:lnTo>
                  <a:pt x="6699210" y="2581274"/>
                </a:lnTo>
                <a:lnTo>
                  <a:pt x="6705553" y="2581274"/>
                </a:lnTo>
                <a:lnTo>
                  <a:pt x="6705553" y="2575102"/>
                </a:lnTo>
                <a:lnTo>
                  <a:pt x="6699210" y="2575102"/>
                </a:lnTo>
                <a:lnTo>
                  <a:pt x="6699210" y="1981201"/>
                </a:lnTo>
                <a:lnTo>
                  <a:pt x="6102345" y="1981201"/>
                </a:lnTo>
                <a:moveTo>
                  <a:pt x="7931121" y="1981201"/>
                </a:moveTo>
                <a:lnTo>
                  <a:pt x="7931121" y="2575102"/>
                </a:lnTo>
                <a:lnTo>
                  <a:pt x="8527986" y="2575102"/>
                </a:lnTo>
                <a:lnTo>
                  <a:pt x="8527986" y="2581274"/>
                </a:lnTo>
                <a:lnTo>
                  <a:pt x="8534329" y="2581274"/>
                </a:lnTo>
                <a:lnTo>
                  <a:pt x="8534329" y="2575102"/>
                </a:lnTo>
                <a:lnTo>
                  <a:pt x="8527986" y="2575102"/>
                </a:lnTo>
                <a:lnTo>
                  <a:pt x="8527986" y="1981201"/>
                </a:lnTo>
                <a:lnTo>
                  <a:pt x="7931121" y="1981201"/>
                </a:lnTo>
                <a:moveTo>
                  <a:pt x="7321569" y="1981201"/>
                </a:moveTo>
                <a:lnTo>
                  <a:pt x="7321569" y="1981201"/>
                </a:lnTo>
                <a:lnTo>
                  <a:pt x="7321569" y="2575102"/>
                </a:lnTo>
                <a:lnTo>
                  <a:pt x="7918434" y="2575102"/>
                </a:lnTo>
                <a:lnTo>
                  <a:pt x="7918434" y="2581274"/>
                </a:lnTo>
                <a:lnTo>
                  <a:pt x="7924778" y="2581274"/>
                </a:lnTo>
                <a:lnTo>
                  <a:pt x="7924778" y="2575102"/>
                </a:lnTo>
                <a:lnTo>
                  <a:pt x="7918434" y="2575102"/>
                </a:lnTo>
                <a:lnTo>
                  <a:pt x="7918434" y="1981201"/>
                </a:lnTo>
                <a:lnTo>
                  <a:pt x="7321569" y="1981201"/>
                </a:lnTo>
                <a:moveTo>
                  <a:pt x="9759897" y="1981201"/>
                </a:moveTo>
                <a:lnTo>
                  <a:pt x="9759897" y="2575102"/>
                </a:lnTo>
                <a:lnTo>
                  <a:pt x="10356762" y="2575102"/>
                </a:lnTo>
                <a:lnTo>
                  <a:pt x="10356762" y="2581274"/>
                </a:lnTo>
                <a:lnTo>
                  <a:pt x="10363105" y="2581274"/>
                </a:lnTo>
                <a:lnTo>
                  <a:pt x="10363105" y="2575102"/>
                </a:lnTo>
                <a:lnTo>
                  <a:pt x="10356762" y="2575102"/>
                </a:lnTo>
                <a:lnTo>
                  <a:pt x="10356762" y="1981201"/>
                </a:lnTo>
                <a:lnTo>
                  <a:pt x="9759897" y="1981201"/>
                </a:lnTo>
                <a:moveTo>
                  <a:pt x="9150345" y="1981201"/>
                </a:moveTo>
                <a:lnTo>
                  <a:pt x="9150345" y="2575102"/>
                </a:lnTo>
                <a:lnTo>
                  <a:pt x="9747210" y="2575102"/>
                </a:lnTo>
                <a:lnTo>
                  <a:pt x="9747210" y="2581274"/>
                </a:lnTo>
                <a:lnTo>
                  <a:pt x="9753554" y="2581274"/>
                </a:lnTo>
                <a:lnTo>
                  <a:pt x="9753554" y="2575102"/>
                </a:lnTo>
                <a:lnTo>
                  <a:pt x="9747210" y="2575102"/>
                </a:lnTo>
                <a:lnTo>
                  <a:pt x="9747210" y="1981201"/>
                </a:lnTo>
                <a:lnTo>
                  <a:pt x="9150345" y="1981201"/>
                </a:lnTo>
                <a:moveTo>
                  <a:pt x="10979121" y="1981201"/>
                </a:moveTo>
                <a:lnTo>
                  <a:pt x="10979121" y="2575102"/>
                </a:lnTo>
                <a:lnTo>
                  <a:pt x="11575986" y="2575102"/>
                </a:lnTo>
                <a:lnTo>
                  <a:pt x="11575986" y="2581274"/>
                </a:lnTo>
                <a:lnTo>
                  <a:pt x="11582330" y="2581274"/>
                </a:lnTo>
                <a:lnTo>
                  <a:pt x="11582330" y="2575102"/>
                </a:lnTo>
                <a:lnTo>
                  <a:pt x="11575986" y="2575102"/>
                </a:lnTo>
                <a:lnTo>
                  <a:pt x="11575986" y="1981201"/>
                </a:lnTo>
                <a:lnTo>
                  <a:pt x="10979121" y="1981201"/>
                </a:lnTo>
                <a:moveTo>
                  <a:pt x="10369570" y="1981201"/>
                </a:moveTo>
                <a:lnTo>
                  <a:pt x="10369570" y="1981201"/>
                </a:lnTo>
                <a:lnTo>
                  <a:pt x="10369570" y="2575102"/>
                </a:lnTo>
                <a:lnTo>
                  <a:pt x="10966435" y="2575102"/>
                </a:lnTo>
                <a:lnTo>
                  <a:pt x="10966435" y="2581274"/>
                </a:lnTo>
                <a:lnTo>
                  <a:pt x="10972778" y="2581274"/>
                </a:lnTo>
                <a:lnTo>
                  <a:pt x="10972778" y="2575102"/>
                </a:lnTo>
                <a:lnTo>
                  <a:pt x="10966435" y="2575102"/>
                </a:lnTo>
                <a:lnTo>
                  <a:pt x="10966435" y="1981201"/>
                </a:lnTo>
                <a:lnTo>
                  <a:pt x="10369570" y="1981201"/>
                </a:lnTo>
                <a:moveTo>
                  <a:pt x="11588795" y="1981201"/>
                </a:moveTo>
                <a:lnTo>
                  <a:pt x="11588795" y="1981201"/>
                </a:lnTo>
                <a:lnTo>
                  <a:pt x="11588795" y="2575102"/>
                </a:lnTo>
                <a:lnTo>
                  <a:pt x="12185660" y="2575102"/>
                </a:lnTo>
                <a:lnTo>
                  <a:pt x="12185660" y="2581274"/>
                </a:lnTo>
                <a:lnTo>
                  <a:pt x="12192003" y="2581274"/>
                </a:lnTo>
                <a:lnTo>
                  <a:pt x="12192003" y="2575102"/>
                </a:lnTo>
                <a:lnTo>
                  <a:pt x="12185660" y="2575102"/>
                </a:lnTo>
                <a:lnTo>
                  <a:pt x="12185660" y="1981201"/>
                </a:lnTo>
                <a:lnTo>
                  <a:pt x="11588795" y="1981201"/>
                </a:lnTo>
                <a:moveTo>
                  <a:pt x="616017" y="1371596"/>
                </a:moveTo>
                <a:lnTo>
                  <a:pt x="616017" y="1968445"/>
                </a:lnTo>
                <a:lnTo>
                  <a:pt x="1212882" y="1968445"/>
                </a:lnTo>
                <a:lnTo>
                  <a:pt x="1212882" y="1974823"/>
                </a:lnTo>
                <a:lnTo>
                  <a:pt x="1219225" y="1974823"/>
                </a:lnTo>
                <a:lnTo>
                  <a:pt x="1219225" y="1971669"/>
                </a:lnTo>
                <a:lnTo>
                  <a:pt x="1219225" y="1971669"/>
                </a:lnTo>
                <a:lnTo>
                  <a:pt x="1219225" y="1968445"/>
                </a:lnTo>
                <a:lnTo>
                  <a:pt x="1212882" y="1968445"/>
                </a:lnTo>
                <a:lnTo>
                  <a:pt x="1212882" y="1371596"/>
                </a:lnTo>
                <a:lnTo>
                  <a:pt x="616017" y="1371596"/>
                </a:lnTo>
                <a:moveTo>
                  <a:pt x="3054344" y="1371596"/>
                </a:moveTo>
                <a:lnTo>
                  <a:pt x="3054344" y="1968445"/>
                </a:lnTo>
                <a:lnTo>
                  <a:pt x="3651209" y="1968445"/>
                </a:lnTo>
                <a:lnTo>
                  <a:pt x="3651209" y="1974823"/>
                </a:lnTo>
                <a:lnTo>
                  <a:pt x="3657552" y="1974823"/>
                </a:lnTo>
                <a:lnTo>
                  <a:pt x="3657552" y="1968445"/>
                </a:lnTo>
                <a:lnTo>
                  <a:pt x="3651209" y="1968445"/>
                </a:lnTo>
                <a:lnTo>
                  <a:pt x="3651209" y="1371596"/>
                </a:lnTo>
                <a:lnTo>
                  <a:pt x="3054344" y="1371596"/>
                </a:lnTo>
                <a:moveTo>
                  <a:pt x="2444793" y="1371596"/>
                </a:moveTo>
                <a:lnTo>
                  <a:pt x="2444793" y="1968445"/>
                </a:lnTo>
                <a:lnTo>
                  <a:pt x="3041658" y="1968445"/>
                </a:lnTo>
                <a:lnTo>
                  <a:pt x="3041658" y="1974823"/>
                </a:lnTo>
                <a:lnTo>
                  <a:pt x="3048001" y="1974823"/>
                </a:lnTo>
                <a:lnTo>
                  <a:pt x="3048001" y="1968445"/>
                </a:lnTo>
                <a:lnTo>
                  <a:pt x="3041658" y="1968445"/>
                </a:lnTo>
                <a:lnTo>
                  <a:pt x="3041658" y="1371596"/>
                </a:lnTo>
                <a:lnTo>
                  <a:pt x="2444793" y="1371596"/>
                </a:lnTo>
                <a:moveTo>
                  <a:pt x="1835119" y="1371596"/>
                </a:moveTo>
                <a:lnTo>
                  <a:pt x="1835119" y="1968445"/>
                </a:lnTo>
                <a:lnTo>
                  <a:pt x="2431984" y="1968445"/>
                </a:lnTo>
                <a:lnTo>
                  <a:pt x="2431984" y="1974823"/>
                </a:lnTo>
                <a:lnTo>
                  <a:pt x="2438327" y="1974823"/>
                </a:lnTo>
                <a:lnTo>
                  <a:pt x="2438327" y="1968445"/>
                </a:lnTo>
                <a:lnTo>
                  <a:pt x="2431984" y="1968445"/>
                </a:lnTo>
                <a:lnTo>
                  <a:pt x="2431984" y="1371596"/>
                </a:lnTo>
                <a:lnTo>
                  <a:pt x="1835119" y="1371596"/>
                </a:lnTo>
                <a:moveTo>
                  <a:pt x="1225568" y="1371596"/>
                </a:moveTo>
                <a:lnTo>
                  <a:pt x="1225568" y="1371596"/>
                </a:lnTo>
                <a:lnTo>
                  <a:pt x="1225568" y="1371596"/>
                </a:lnTo>
                <a:lnTo>
                  <a:pt x="1225568" y="1968445"/>
                </a:lnTo>
                <a:lnTo>
                  <a:pt x="1822433" y="1968445"/>
                </a:lnTo>
                <a:lnTo>
                  <a:pt x="1822433" y="1828817"/>
                </a:lnTo>
                <a:lnTo>
                  <a:pt x="1822433" y="1828817"/>
                </a:lnTo>
                <a:lnTo>
                  <a:pt x="1822433" y="1371596"/>
                </a:lnTo>
                <a:lnTo>
                  <a:pt x="1225568" y="1371596"/>
                </a:lnTo>
                <a:moveTo>
                  <a:pt x="6102345" y="1371596"/>
                </a:moveTo>
                <a:lnTo>
                  <a:pt x="6102345" y="1828817"/>
                </a:lnTo>
                <a:lnTo>
                  <a:pt x="6102345" y="1968445"/>
                </a:lnTo>
                <a:lnTo>
                  <a:pt x="6699210" y="1968445"/>
                </a:lnTo>
                <a:lnTo>
                  <a:pt x="6699210" y="1828817"/>
                </a:lnTo>
                <a:lnTo>
                  <a:pt x="6699210" y="1371596"/>
                </a:lnTo>
                <a:lnTo>
                  <a:pt x="6102345" y="1371596"/>
                </a:lnTo>
                <a:moveTo>
                  <a:pt x="5492793" y="1371596"/>
                </a:moveTo>
                <a:lnTo>
                  <a:pt x="5492793" y="1968445"/>
                </a:lnTo>
                <a:lnTo>
                  <a:pt x="6089658" y="1968445"/>
                </a:lnTo>
                <a:lnTo>
                  <a:pt x="6089658" y="1828817"/>
                </a:lnTo>
                <a:lnTo>
                  <a:pt x="6089658" y="1371596"/>
                </a:lnTo>
                <a:lnTo>
                  <a:pt x="5492793" y="1371596"/>
                </a:lnTo>
                <a:moveTo>
                  <a:pt x="4883120" y="1371596"/>
                </a:moveTo>
                <a:lnTo>
                  <a:pt x="4883120" y="1968445"/>
                </a:lnTo>
                <a:lnTo>
                  <a:pt x="5479985" y="1968445"/>
                </a:lnTo>
                <a:lnTo>
                  <a:pt x="5479985" y="1828817"/>
                </a:lnTo>
                <a:lnTo>
                  <a:pt x="5479985" y="1828817"/>
                </a:lnTo>
                <a:lnTo>
                  <a:pt x="5479985" y="1371596"/>
                </a:lnTo>
                <a:lnTo>
                  <a:pt x="4883120" y="1371596"/>
                </a:lnTo>
                <a:moveTo>
                  <a:pt x="3664017" y="1371596"/>
                </a:moveTo>
                <a:lnTo>
                  <a:pt x="3664017" y="1371596"/>
                </a:lnTo>
                <a:lnTo>
                  <a:pt x="3664017" y="1371596"/>
                </a:lnTo>
                <a:lnTo>
                  <a:pt x="3664017" y="1968445"/>
                </a:lnTo>
                <a:lnTo>
                  <a:pt x="4260882" y="1968445"/>
                </a:lnTo>
                <a:lnTo>
                  <a:pt x="4260882" y="1828817"/>
                </a:lnTo>
                <a:lnTo>
                  <a:pt x="4260882" y="1828817"/>
                </a:lnTo>
                <a:lnTo>
                  <a:pt x="4260882" y="1371596"/>
                </a:lnTo>
                <a:lnTo>
                  <a:pt x="3664017" y="1371596"/>
                </a:lnTo>
                <a:moveTo>
                  <a:pt x="8540794" y="1371596"/>
                </a:moveTo>
                <a:lnTo>
                  <a:pt x="8540794" y="1828817"/>
                </a:lnTo>
                <a:lnTo>
                  <a:pt x="8540794" y="1968445"/>
                </a:lnTo>
                <a:lnTo>
                  <a:pt x="9137659" y="1968445"/>
                </a:lnTo>
                <a:lnTo>
                  <a:pt x="9137659" y="1828817"/>
                </a:lnTo>
                <a:lnTo>
                  <a:pt x="9137659" y="1371596"/>
                </a:lnTo>
                <a:lnTo>
                  <a:pt x="8540794" y="1371596"/>
                </a:lnTo>
                <a:moveTo>
                  <a:pt x="7931121" y="1371596"/>
                </a:moveTo>
                <a:lnTo>
                  <a:pt x="7931121" y="1828817"/>
                </a:lnTo>
                <a:lnTo>
                  <a:pt x="7931121" y="1968445"/>
                </a:lnTo>
                <a:lnTo>
                  <a:pt x="8527986" y="1968445"/>
                </a:lnTo>
                <a:lnTo>
                  <a:pt x="8527986" y="1828817"/>
                </a:lnTo>
                <a:lnTo>
                  <a:pt x="8527986" y="1371596"/>
                </a:lnTo>
                <a:lnTo>
                  <a:pt x="7931121" y="1371596"/>
                </a:lnTo>
                <a:moveTo>
                  <a:pt x="7321569" y="1371596"/>
                </a:moveTo>
                <a:lnTo>
                  <a:pt x="7321569" y="1828817"/>
                </a:lnTo>
                <a:lnTo>
                  <a:pt x="7321569" y="1968445"/>
                </a:lnTo>
                <a:lnTo>
                  <a:pt x="7918434" y="1968445"/>
                </a:lnTo>
                <a:lnTo>
                  <a:pt x="7918434" y="1828817"/>
                </a:lnTo>
                <a:lnTo>
                  <a:pt x="7918434" y="1371596"/>
                </a:lnTo>
                <a:lnTo>
                  <a:pt x="7321569" y="1371596"/>
                </a:lnTo>
                <a:moveTo>
                  <a:pt x="11588795" y="1371596"/>
                </a:moveTo>
                <a:lnTo>
                  <a:pt x="11588795" y="1828817"/>
                </a:lnTo>
                <a:lnTo>
                  <a:pt x="11588795" y="1968445"/>
                </a:lnTo>
                <a:lnTo>
                  <a:pt x="12185660" y="1968445"/>
                </a:lnTo>
                <a:lnTo>
                  <a:pt x="12185660" y="1828817"/>
                </a:lnTo>
                <a:lnTo>
                  <a:pt x="12185660" y="1371596"/>
                </a:lnTo>
                <a:lnTo>
                  <a:pt x="11588795" y="1371596"/>
                </a:lnTo>
                <a:moveTo>
                  <a:pt x="10979121" y="1371596"/>
                </a:moveTo>
                <a:lnTo>
                  <a:pt x="10979121" y="1828817"/>
                </a:lnTo>
                <a:lnTo>
                  <a:pt x="10979121" y="1968445"/>
                </a:lnTo>
                <a:lnTo>
                  <a:pt x="11575986" y="1968445"/>
                </a:lnTo>
                <a:lnTo>
                  <a:pt x="11575986" y="1828817"/>
                </a:lnTo>
                <a:lnTo>
                  <a:pt x="11575986" y="1371596"/>
                </a:lnTo>
                <a:lnTo>
                  <a:pt x="10979121" y="1371596"/>
                </a:lnTo>
                <a:moveTo>
                  <a:pt x="10369570" y="1371596"/>
                </a:moveTo>
                <a:lnTo>
                  <a:pt x="10369570" y="1828817"/>
                </a:lnTo>
                <a:lnTo>
                  <a:pt x="10369570" y="1968445"/>
                </a:lnTo>
                <a:lnTo>
                  <a:pt x="10966435" y="1968445"/>
                </a:lnTo>
                <a:lnTo>
                  <a:pt x="10966435" y="1828817"/>
                </a:lnTo>
                <a:lnTo>
                  <a:pt x="10966435" y="1371596"/>
                </a:lnTo>
                <a:lnTo>
                  <a:pt x="10369570" y="1371596"/>
                </a:lnTo>
                <a:moveTo>
                  <a:pt x="9759897" y="1371596"/>
                </a:moveTo>
                <a:lnTo>
                  <a:pt x="9759897" y="1828817"/>
                </a:lnTo>
                <a:lnTo>
                  <a:pt x="9759897" y="1968445"/>
                </a:lnTo>
                <a:lnTo>
                  <a:pt x="10356762" y="1968445"/>
                </a:lnTo>
                <a:lnTo>
                  <a:pt x="10356762" y="1828817"/>
                </a:lnTo>
                <a:lnTo>
                  <a:pt x="10356762" y="1371596"/>
                </a:lnTo>
                <a:lnTo>
                  <a:pt x="9759897" y="1371596"/>
                </a:lnTo>
                <a:moveTo>
                  <a:pt x="9150345" y="1371596"/>
                </a:moveTo>
                <a:lnTo>
                  <a:pt x="9150345" y="1371596"/>
                </a:lnTo>
                <a:lnTo>
                  <a:pt x="9150345" y="1828817"/>
                </a:lnTo>
                <a:lnTo>
                  <a:pt x="9150345" y="1968445"/>
                </a:lnTo>
                <a:lnTo>
                  <a:pt x="9747210" y="1968445"/>
                </a:lnTo>
                <a:lnTo>
                  <a:pt x="9747210" y="1828817"/>
                </a:lnTo>
                <a:lnTo>
                  <a:pt x="9747210" y="1371596"/>
                </a:lnTo>
                <a:lnTo>
                  <a:pt x="9150345" y="1371596"/>
                </a:lnTo>
                <a:moveTo>
                  <a:pt x="616017" y="761990"/>
                </a:moveTo>
                <a:lnTo>
                  <a:pt x="616017" y="761990"/>
                </a:lnTo>
                <a:lnTo>
                  <a:pt x="616017" y="761990"/>
                </a:lnTo>
                <a:lnTo>
                  <a:pt x="616017" y="1355891"/>
                </a:lnTo>
                <a:lnTo>
                  <a:pt x="1212882" y="1355891"/>
                </a:lnTo>
                <a:lnTo>
                  <a:pt x="1212882" y="1362063"/>
                </a:lnTo>
                <a:lnTo>
                  <a:pt x="1219225" y="1362063"/>
                </a:lnTo>
                <a:lnTo>
                  <a:pt x="1219225" y="1355891"/>
                </a:lnTo>
                <a:lnTo>
                  <a:pt x="1212882" y="1355891"/>
                </a:lnTo>
                <a:lnTo>
                  <a:pt x="1212882" y="761990"/>
                </a:lnTo>
                <a:lnTo>
                  <a:pt x="616017" y="761990"/>
                </a:lnTo>
                <a:moveTo>
                  <a:pt x="1225568" y="761990"/>
                </a:moveTo>
                <a:lnTo>
                  <a:pt x="1225568" y="761990"/>
                </a:lnTo>
                <a:lnTo>
                  <a:pt x="1225568" y="761990"/>
                </a:lnTo>
                <a:lnTo>
                  <a:pt x="1225568" y="1355891"/>
                </a:lnTo>
                <a:lnTo>
                  <a:pt x="1822433" y="1355891"/>
                </a:lnTo>
                <a:lnTo>
                  <a:pt x="1822433" y="1362063"/>
                </a:lnTo>
                <a:lnTo>
                  <a:pt x="1828776" y="1362063"/>
                </a:lnTo>
                <a:lnTo>
                  <a:pt x="1828776" y="1355891"/>
                </a:lnTo>
                <a:lnTo>
                  <a:pt x="1822433" y="1355891"/>
                </a:lnTo>
                <a:lnTo>
                  <a:pt x="1822433" y="761990"/>
                </a:lnTo>
                <a:lnTo>
                  <a:pt x="1225568" y="761990"/>
                </a:lnTo>
                <a:moveTo>
                  <a:pt x="1835241" y="761990"/>
                </a:moveTo>
                <a:lnTo>
                  <a:pt x="1835241" y="761990"/>
                </a:lnTo>
                <a:lnTo>
                  <a:pt x="1835241" y="761990"/>
                </a:lnTo>
                <a:lnTo>
                  <a:pt x="1835241" y="1355891"/>
                </a:lnTo>
                <a:lnTo>
                  <a:pt x="2432106" y="1355891"/>
                </a:lnTo>
                <a:lnTo>
                  <a:pt x="2432106" y="1362063"/>
                </a:lnTo>
                <a:lnTo>
                  <a:pt x="2438449" y="1362063"/>
                </a:lnTo>
                <a:lnTo>
                  <a:pt x="2438449" y="1355891"/>
                </a:lnTo>
                <a:lnTo>
                  <a:pt x="2432106" y="1355891"/>
                </a:lnTo>
                <a:lnTo>
                  <a:pt x="2432106" y="761990"/>
                </a:lnTo>
                <a:lnTo>
                  <a:pt x="1835241" y="761990"/>
                </a:lnTo>
                <a:moveTo>
                  <a:pt x="2444793" y="761990"/>
                </a:moveTo>
                <a:lnTo>
                  <a:pt x="2444793" y="761990"/>
                </a:lnTo>
                <a:lnTo>
                  <a:pt x="2444793" y="761990"/>
                </a:lnTo>
                <a:lnTo>
                  <a:pt x="2444793" y="1355891"/>
                </a:lnTo>
                <a:lnTo>
                  <a:pt x="3041658" y="1355891"/>
                </a:lnTo>
                <a:lnTo>
                  <a:pt x="3041658" y="1362063"/>
                </a:lnTo>
                <a:lnTo>
                  <a:pt x="3048001" y="1362063"/>
                </a:lnTo>
                <a:lnTo>
                  <a:pt x="3048001" y="1355891"/>
                </a:lnTo>
                <a:lnTo>
                  <a:pt x="3041658" y="1355891"/>
                </a:lnTo>
                <a:lnTo>
                  <a:pt x="3041658" y="761990"/>
                </a:lnTo>
                <a:lnTo>
                  <a:pt x="2444793" y="761990"/>
                </a:lnTo>
                <a:moveTo>
                  <a:pt x="3664017" y="761990"/>
                </a:moveTo>
                <a:lnTo>
                  <a:pt x="3664017" y="761990"/>
                </a:lnTo>
                <a:lnTo>
                  <a:pt x="3664017" y="761990"/>
                </a:lnTo>
                <a:lnTo>
                  <a:pt x="3664017" y="1355891"/>
                </a:lnTo>
                <a:lnTo>
                  <a:pt x="4260882" y="1355891"/>
                </a:lnTo>
                <a:lnTo>
                  <a:pt x="4260882" y="1362063"/>
                </a:lnTo>
                <a:lnTo>
                  <a:pt x="4267225" y="1362063"/>
                </a:lnTo>
                <a:lnTo>
                  <a:pt x="4267225" y="1362063"/>
                </a:lnTo>
                <a:lnTo>
                  <a:pt x="4267225" y="1355891"/>
                </a:lnTo>
                <a:lnTo>
                  <a:pt x="4260882" y="1355891"/>
                </a:lnTo>
                <a:lnTo>
                  <a:pt x="4260882" y="761990"/>
                </a:lnTo>
                <a:lnTo>
                  <a:pt x="3664017" y="761990"/>
                </a:lnTo>
                <a:moveTo>
                  <a:pt x="4273569" y="761990"/>
                </a:moveTo>
                <a:lnTo>
                  <a:pt x="4273569" y="761990"/>
                </a:lnTo>
                <a:lnTo>
                  <a:pt x="4273569" y="761990"/>
                </a:lnTo>
                <a:lnTo>
                  <a:pt x="4273569" y="1355891"/>
                </a:lnTo>
                <a:lnTo>
                  <a:pt x="4870434" y="1355891"/>
                </a:lnTo>
                <a:lnTo>
                  <a:pt x="4870434" y="1362063"/>
                </a:lnTo>
                <a:lnTo>
                  <a:pt x="4876777" y="1362063"/>
                </a:lnTo>
                <a:lnTo>
                  <a:pt x="4876777" y="1355891"/>
                </a:lnTo>
                <a:lnTo>
                  <a:pt x="4870434" y="1355891"/>
                </a:lnTo>
                <a:lnTo>
                  <a:pt x="4870434" y="761990"/>
                </a:lnTo>
                <a:lnTo>
                  <a:pt x="4273569" y="761990"/>
                </a:lnTo>
                <a:moveTo>
                  <a:pt x="4883120" y="761990"/>
                </a:moveTo>
                <a:lnTo>
                  <a:pt x="4883120" y="761990"/>
                </a:lnTo>
                <a:lnTo>
                  <a:pt x="4883120" y="1355891"/>
                </a:lnTo>
                <a:lnTo>
                  <a:pt x="5479985" y="1355891"/>
                </a:lnTo>
                <a:lnTo>
                  <a:pt x="5479985" y="1362063"/>
                </a:lnTo>
                <a:lnTo>
                  <a:pt x="5486328" y="1362063"/>
                </a:lnTo>
                <a:lnTo>
                  <a:pt x="5486328" y="1355891"/>
                </a:lnTo>
                <a:lnTo>
                  <a:pt x="5479985" y="1355891"/>
                </a:lnTo>
                <a:lnTo>
                  <a:pt x="5479985" y="761990"/>
                </a:lnTo>
                <a:lnTo>
                  <a:pt x="4883120" y="761990"/>
                </a:lnTo>
                <a:moveTo>
                  <a:pt x="5492793" y="761990"/>
                </a:moveTo>
                <a:lnTo>
                  <a:pt x="5492793" y="761990"/>
                </a:lnTo>
                <a:lnTo>
                  <a:pt x="5492793" y="761990"/>
                </a:lnTo>
                <a:lnTo>
                  <a:pt x="5492793" y="1355891"/>
                </a:lnTo>
                <a:lnTo>
                  <a:pt x="6089658" y="1355891"/>
                </a:lnTo>
                <a:lnTo>
                  <a:pt x="6089658" y="1362063"/>
                </a:lnTo>
                <a:lnTo>
                  <a:pt x="6096001" y="1362063"/>
                </a:lnTo>
                <a:lnTo>
                  <a:pt x="6096001" y="1355891"/>
                </a:lnTo>
                <a:lnTo>
                  <a:pt x="6089658" y="1355891"/>
                </a:lnTo>
                <a:lnTo>
                  <a:pt x="6089658" y="761990"/>
                </a:lnTo>
                <a:lnTo>
                  <a:pt x="5492793" y="761990"/>
                </a:lnTo>
                <a:moveTo>
                  <a:pt x="6102345" y="761990"/>
                </a:moveTo>
                <a:lnTo>
                  <a:pt x="6102345" y="761990"/>
                </a:lnTo>
                <a:lnTo>
                  <a:pt x="6102345" y="1355891"/>
                </a:lnTo>
                <a:lnTo>
                  <a:pt x="6699210" y="1355891"/>
                </a:lnTo>
                <a:lnTo>
                  <a:pt x="6699210" y="1362063"/>
                </a:lnTo>
                <a:lnTo>
                  <a:pt x="6705553" y="1362063"/>
                </a:lnTo>
                <a:lnTo>
                  <a:pt x="6705553" y="1355891"/>
                </a:lnTo>
                <a:lnTo>
                  <a:pt x="6699210" y="1355891"/>
                </a:lnTo>
                <a:lnTo>
                  <a:pt x="6699210" y="761990"/>
                </a:lnTo>
                <a:lnTo>
                  <a:pt x="6102345" y="761990"/>
                </a:lnTo>
                <a:moveTo>
                  <a:pt x="6711896" y="761990"/>
                </a:moveTo>
                <a:lnTo>
                  <a:pt x="6711896" y="761990"/>
                </a:lnTo>
                <a:lnTo>
                  <a:pt x="6711896" y="1355891"/>
                </a:lnTo>
                <a:lnTo>
                  <a:pt x="7308761" y="1355891"/>
                </a:lnTo>
                <a:lnTo>
                  <a:pt x="7308761" y="1362063"/>
                </a:lnTo>
                <a:lnTo>
                  <a:pt x="7315104" y="1362063"/>
                </a:lnTo>
                <a:lnTo>
                  <a:pt x="7315104" y="1355891"/>
                </a:lnTo>
                <a:lnTo>
                  <a:pt x="7308761" y="1355891"/>
                </a:lnTo>
                <a:lnTo>
                  <a:pt x="7308761" y="761990"/>
                </a:lnTo>
                <a:lnTo>
                  <a:pt x="6711896" y="761990"/>
                </a:lnTo>
                <a:moveTo>
                  <a:pt x="7321569" y="761990"/>
                </a:moveTo>
                <a:lnTo>
                  <a:pt x="7321569" y="761990"/>
                </a:lnTo>
                <a:lnTo>
                  <a:pt x="7321569" y="1355891"/>
                </a:lnTo>
                <a:lnTo>
                  <a:pt x="7918434" y="1355891"/>
                </a:lnTo>
                <a:lnTo>
                  <a:pt x="7918434" y="1362063"/>
                </a:lnTo>
                <a:lnTo>
                  <a:pt x="7924778" y="1362063"/>
                </a:lnTo>
                <a:lnTo>
                  <a:pt x="7924778" y="1355891"/>
                </a:lnTo>
                <a:lnTo>
                  <a:pt x="7918434" y="1355891"/>
                </a:lnTo>
                <a:lnTo>
                  <a:pt x="7918434" y="761990"/>
                </a:lnTo>
                <a:lnTo>
                  <a:pt x="7321569" y="761990"/>
                </a:lnTo>
                <a:moveTo>
                  <a:pt x="7931121" y="761990"/>
                </a:moveTo>
                <a:lnTo>
                  <a:pt x="7931121" y="761990"/>
                </a:lnTo>
                <a:lnTo>
                  <a:pt x="7931121" y="1355891"/>
                </a:lnTo>
                <a:lnTo>
                  <a:pt x="8527986" y="1355891"/>
                </a:lnTo>
                <a:lnTo>
                  <a:pt x="8527986" y="1362063"/>
                </a:lnTo>
                <a:lnTo>
                  <a:pt x="8534329" y="1362063"/>
                </a:lnTo>
                <a:lnTo>
                  <a:pt x="8534329" y="1355891"/>
                </a:lnTo>
                <a:lnTo>
                  <a:pt x="8527986" y="1355891"/>
                </a:lnTo>
                <a:lnTo>
                  <a:pt x="8527986" y="761990"/>
                </a:lnTo>
                <a:lnTo>
                  <a:pt x="7931121" y="761990"/>
                </a:lnTo>
                <a:moveTo>
                  <a:pt x="9150345" y="761990"/>
                </a:moveTo>
                <a:lnTo>
                  <a:pt x="9150345" y="761990"/>
                </a:lnTo>
                <a:lnTo>
                  <a:pt x="9150345" y="1355891"/>
                </a:lnTo>
                <a:lnTo>
                  <a:pt x="9747210" y="1355891"/>
                </a:lnTo>
                <a:lnTo>
                  <a:pt x="9747210" y="1362063"/>
                </a:lnTo>
                <a:lnTo>
                  <a:pt x="9753554" y="1362063"/>
                </a:lnTo>
                <a:lnTo>
                  <a:pt x="9753554" y="1355891"/>
                </a:lnTo>
                <a:lnTo>
                  <a:pt x="9747210" y="1355891"/>
                </a:lnTo>
                <a:lnTo>
                  <a:pt x="9747210" y="761990"/>
                </a:lnTo>
                <a:lnTo>
                  <a:pt x="9150345" y="761990"/>
                </a:lnTo>
                <a:moveTo>
                  <a:pt x="9759897" y="761990"/>
                </a:moveTo>
                <a:lnTo>
                  <a:pt x="9759897" y="761990"/>
                </a:lnTo>
                <a:lnTo>
                  <a:pt x="9759897" y="1355891"/>
                </a:lnTo>
                <a:lnTo>
                  <a:pt x="10356762" y="1355891"/>
                </a:lnTo>
                <a:lnTo>
                  <a:pt x="10356762" y="1362063"/>
                </a:lnTo>
                <a:lnTo>
                  <a:pt x="10363105" y="1362063"/>
                </a:lnTo>
                <a:lnTo>
                  <a:pt x="10363105" y="1355891"/>
                </a:lnTo>
                <a:lnTo>
                  <a:pt x="10356762" y="1355891"/>
                </a:lnTo>
                <a:lnTo>
                  <a:pt x="10356762" y="761990"/>
                </a:lnTo>
                <a:lnTo>
                  <a:pt x="9759897" y="761990"/>
                </a:lnTo>
                <a:moveTo>
                  <a:pt x="10369570" y="761990"/>
                </a:moveTo>
                <a:lnTo>
                  <a:pt x="10369570" y="761990"/>
                </a:lnTo>
                <a:lnTo>
                  <a:pt x="10369570" y="1355891"/>
                </a:lnTo>
                <a:lnTo>
                  <a:pt x="10966435" y="1355891"/>
                </a:lnTo>
                <a:lnTo>
                  <a:pt x="10966435" y="1362063"/>
                </a:lnTo>
                <a:lnTo>
                  <a:pt x="10972778" y="1362063"/>
                </a:lnTo>
                <a:lnTo>
                  <a:pt x="10972778" y="1355891"/>
                </a:lnTo>
                <a:lnTo>
                  <a:pt x="10966435" y="1355891"/>
                </a:lnTo>
                <a:lnTo>
                  <a:pt x="10966435" y="761990"/>
                </a:lnTo>
                <a:lnTo>
                  <a:pt x="10369570" y="761990"/>
                </a:lnTo>
                <a:moveTo>
                  <a:pt x="10979121" y="761990"/>
                </a:moveTo>
                <a:lnTo>
                  <a:pt x="10979121" y="761990"/>
                </a:lnTo>
                <a:lnTo>
                  <a:pt x="10979121" y="1355891"/>
                </a:lnTo>
                <a:lnTo>
                  <a:pt x="11575986" y="1355891"/>
                </a:lnTo>
                <a:lnTo>
                  <a:pt x="11575986" y="1362063"/>
                </a:lnTo>
                <a:lnTo>
                  <a:pt x="11582330" y="1362063"/>
                </a:lnTo>
                <a:lnTo>
                  <a:pt x="11582330" y="1355891"/>
                </a:lnTo>
                <a:lnTo>
                  <a:pt x="11575986" y="1355891"/>
                </a:lnTo>
                <a:lnTo>
                  <a:pt x="11575986" y="761990"/>
                </a:lnTo>
                <a:lnTo>
                  <a:pt x="10979121" y="761990"/>
                </a:lnTo>
                <a:moveTo>
                  <a:pt x="11588795" y="761990"/>
                </a:moveTo>
                <a:lnTo>
                  <a:pt x="11588795" y="761990"/>
                </a:lnTo>
                <a:lnTo>
                  <a:pt x="11588795" y="1355891"/>
                </a:lnTo>
                <a:lnTo>
                  <a:pt x="12185660" y="1355891"/>
                </a:lnTo>
                <a:lnTo>
                  <a:pt x="12185660" y="1362063"/>
                </a:lnTo>
                <a:lnTo>
                  <a:pt x="12192003" y="1362063"/>
                </a:lnTo>
                <a:lnTo>
                  <a:pt x="12192003" y="1355891"/>
                </a:lnTo>
                <a:lnTo>
                  <a:pt x="12185660" y="1355891"/>
                </a:lnTo>
                <a:lnTo>
                  <a:pt x="12185660" y="761990"/>
                </a:lnTo>
                <a:lnTo>
                  <a:pt x="11588795" y="761990"/>
                </a:lnTo>
                <a:moveTo>
                  <a:pt x="12185660" y="0"/>
                </a:moveTo>
                <a:lnTo>
                  <a:pt x="12198346" y="0"/>
                </a:lnTo>
                <a:lnTo>
                  <a:pt x="12198346" y="609606"/>
                </a:lnTo>
                <a:lnTo>
                  <a:pt x="12198346" y="754172"/>
                </a:lnTo>
                <a:lnTo>
                  <a:pt x="12198346" y="762058"/>
                </a:lnTo>
                <a:lnTo>
                  <a:pt x="12198346" y="1362132"/>
                </a:lnTo>
                <a:lnTo>
                  <a:pt x="12198346" y="1363777"/>
                </a:lnTo>
                <a:lnTo>
                  <a:pt x="12198346" y="1371664"/>
                </a:lnTo>
                <a:lnTo>
                  <a:pt x="12198346" y="1828886"/>
                </a:lnTo>
                <a:lnTo>
                  <a:pt x="12198346" y="1974892"/>
                </a:lnTo>
                <a:lnTo>
                  <a:pt x="12198346" y="1981270"/>
                </a:lnTo>
                <a:lnTo>
                  <a:pt x="12198346" y="2581343"/>
                </a:lnTo>
                <a:lnTo>
                  <a:pt x="12198346" y="2582989"/>
                </a:lnTo>
                <a:lnTo>
                  <a:pt x="12198346" y="2590876"/>
                </a:lnTo>
                <a:lnTo>
                  <a:pt x="12198346" y="3194103"/>
                </a:lnTo>
                <a:lnTo>
                  <a:pt x="12198346" y="3200481"/>
                </a:lnTo>
                <a:lnTo>
                  <a:pt x="12198346" y="3200481"/>
                </a:lnTo>
                <a:lnTo>
                  <a:pt x="12198346" y="3803778"/>
                </a:lnTo>
                <a:lnTo>
                  <a:pt x="12198346" y="3810087"/>
                </a:lnTo>
                <a:lnTo>
                  <a:pt x="12198346" y="4413383"/>
                </a:lnTo>
                <a:lnTo>
                  <a:pt x="12198346" y="4419693"/>
                </a:lnTo>
                <a:lnTo>
                  <a:pt x="12198346" y="5016611"/>
                </a:lnTo>
                <a:lnTo>
                  <a:pt x="12198346" y="5023058"/>
                </a:lnTo>
                <a:lnTo>
                  <a:pt x="12198346" y="5029367"/>
                </a:lnTo>
                <a:lnTo>
                  <a:pt x="12198346" y="5632526"/>
                </a:lnTo>
                <a:lnTo>
                  <a:pt x="12198346" y="5638973"/>
                </a:lnTo>
                <a:lnTo>
                  <a:pt x="12192003" y="5638973"/>
                </a:lnTo>
                <a:lnTo>
                  <a:pt x="11588795" y="5638973"/>
                </a:lnTo>
                <a:lnTo>
                  <a:pt x="11582451" y="5638973"/>
                </a:lnTo>
                <a:lnTo>
                  <a:pt x="10979243" y="5638973"/>
                </a:lnTo>
                <a:lnTo>
                  <a:pt x="10972900" y="5638973"/>
                </a:lnTo>
                <a:lnTo>
                  <a:pt x="10972900" y="5643705"/>
                </a:lnTo>
                <a:lnTo>
                  <a:pt x="10979243" y="5643705"/>
                </a:lnTo>
                <a:lnTo>
                  <a:pt x="10979243" y="6236097"/>
                </a:lnTo>
                <a:lnTo>
                  <a:pt x="11576108" y="6236097"/>
                </a:lnTo>
                <a:lnTo>
                  <a:pt x="11576108" y="6242338"/>
                </a:lnTo>
                <a:lnTo>
                  <a:pt x="11582451" y="6242338"/>
                </a:lnTo>
                <a:lnTo>
                  <a:pt x="11582451" y="6236097"/>
                </a:lnTo>
                <a:lnTo>
                  <a:pt x="11576108" y="6236097"/>
                </a:lnTo>
                <a:lnTo>
                  <a:pt x="11576108" y="5643705"/>
                </a:lnTo>
                <a:lnTo>
                  <a:pt x="11588794" y="5643705"/>
                </a:lnTo>
                <a:lnTo>
                  <a:pt x="11588794" y="6236097"/>
                </a:lnTo>
                <a:lnTo>
                  <a:pt x="12185659" y="6236097"/>
                </a:lnTo>
                <a:lnTo>
                  <a:pt x="12185659" y="6242338"/>
                </a:lnTo>
                <a:lnTo>
                  <a:pt x="12192003" y="6242338"/>
                </a:lnTo>
                <a:lnTo>
                  <a:pt x="12192003" y="6236097"/>
                </a:lnTo>
                <a:lnTo>
                  <a:pt x="12185659" y="6236097"/>
                </a:lnTo>
                <a:lnTo>
                  <a:pt x="12185659" y="5643705"/>
                </a:lnTo>
                <a:lnTo>
                  <a:pt x="12198346" y="5643705"/>
                </a:lnTo>
                <a:lnTo>
                  <a:pt x="12198346" y="6242338"/>
                </a:lnTo>
                <a:lnTo>
                  <a:pt x="12198346" y="6248578"/>
                </a:lnTo>
                <a:lnTo>
                  <a:pt x="12192003" y="6248578"/>
                </a:lnTo>
                <a:lnTo>
                  <a:pt x="11588794" y="6248578"/>
                </a:lnTo>
                <a:lnTo>
                  <a:pt x="11582451" y="6248578"/>
                </a:lnTo>
                <a:lnTo>
                  <a:pt x="10979243" y="6248578"/>
                </a:lnTo>
                <a:lnTo>
                  <a:pt x="10972900" y="6248578"/>
                </a:lnTo>
                <a:lnTo>
                  <a:pt x="10369691" y="6248578"/>
                </a:lnTo>
                <a:lnTo>
                  <a:pt x="10363348" y="6248578"/>
                </a:lnTo>
                <a:lnTo>
                  <a:pt x="9760140" y="6248578"/>
                </a:lnTo>
                <a:lnTo>
                  <a:pt x="9753797" y="6248578"/>
                </a:lnTo>
                <a:lnTo>
                  <a:pt x="9150589" y="6248578"/>
                </a:lnTo>
                <a:lnTo>
                  <a:pt x="9144245" y="6248578"/>
                </a:lnTo>
                <a:lnTo>
                  <a:pt x="8541037" y="6248578"/>
                </a:lnTo>
                <a:lnTo>
                  <a:pt x="8534694" y="6248578"/>
                </a:lnTo>
                <a:lnTo>
                  <a:pt x="7931486" y="6248578"/>
                </a:lnTo>
                <a:lnTo>
                  <a:pt x="7925143" y="6248578"/>
                </a:lnTo>
                <a:lnTo>
                  <a:pt x="7321934" y="6248578"/>
                </a:lnTo>
                <a:lnTo>
                  <a:pt x="7315591" y="6248578"/>
                </a:lnTo>
                <a:lnTo>
                  <a:pt x="6712383" y="6248578"/>
                </a:lnTo>
                <a:lnTo>
                  <a:pt x="6706040" y="6248578"/>
                </a:lnTo>
                <a:lnTo>
                  <a:pt x="6706040" y="6248578"/>
                </a:lnTo>
                <a:lnTo>
                  <a:pt x="6712383" y="6248578"/>
                </a:lnTo>
                <a:lnTo>
                  <a:pt x="6712383" y="6845634"/>
                </a:lnTo>
                <a:lnTo>
                  <a:pt x="7309248" y="6845634"/>
                </a:lnTo>
                <a:lnTo>
                  <a:pt x="7309248" y="6851943"/>
                </a:lnTo>
                <a:lnTo>
                  <a:pt x="7315591" y="6851943"/>
                </a:lnTo>
                <a:lnTo>
                  <a:pt x="7315591" y="6845634"/>
                </a:lnTo>
                <a:lnTo>
                  <a:pt x="7309248" y="6845634"/>
                </a:lnTo>
                <a:lnTo>
                  <a:pt x="7309248" y="6248578"/>
                </a:lnTo>
                <a:lnTo>
                  <a:pt x="7321934" y="6248578"/>
                </a:lnTo>
                <a:lnTo>
                  <a:pt x="7321934" y="6845634"/>
                </a:lnTo>
                <a:lnTo>
                  <a:pt x="7918799" y="6845634"/>
                </a:lnTo>
                <a:lnTo>
                  <a:pt x="7918799" y="6851943"/>
                </a:lnTo>
                <a:lnTo>
                  <a:pt x="7925143" y="6851943"/>
                </a:lnTo>
                <a:lnTo>
                  <a:pt x="7925143" y="6845634"/>
                </a:lnTo>
                <a:lnTo>
                  <a:pt x="7918799" y="6845634"/>
                </a:lnTo>
                <a:lnTo>
                  <a:pt x="7918799" y="6248578"/>
                </a:lnTo>
                <a:lnTo>
                  <a:pt x="7931486" y="6248578"/>
                </a:lnTo>
                <a:lnTo>
                  <a:pt x="7931486" y="6845634"/>
                </a:lnTo>
                <a:lnTo>
                  <a:pt x="8528351" y="6845634"/>
                </a:lnTo>
                <a:lnTo>
                  <a:pt x="8528351" y="6851943"/>
                </a:lnTo>
                <a:lnTo>
                  <a:pt x="8534694" y="6851943"/>
                </a:lnTo>
                <a:lnTo>
                  <a:pt x="8534694" y="6845634"/>
                </a:lnTo>
                <a:lnTo>
                  <a:pt x="8528351" y="6845634"/>
                </a:lnTo>
                <a:lnTo>
                  <a:pt x="8528351" y="6248578"/>
                </a:lnTo>
                <a:lnTo>
                  <a:pt x="8541037" y="6248578"/>
                </a:lnTo>
                <a:lnTo>
                  <a:pt x="8541037" y="6845634"/>
                </a:lnTo>
                <a:lnTo>
                  <a:pt x="9137902" y="6845634"/>
                </a:lnTo>
                <a:lnTo>
                  <a:pt x="9137902" y="6851943"/>
                </a:lnTo>
                <a:lnTo>
                  <a:pt x="9144245" y="6851943"/>
                </a:lnTo>
                <a:lnTo>
                  <a:pt x="9144245" y="6845634"/>
                </a:lnTo>
                <a:lnTo>
                  <a:pt x="9137902" y="6845634"/>
                </a:lnTo>
                <a:lnTo>
                  <a:pt x="9137902" y="6248578"/>
                </a:lnTo>
                <a:lnTo>
                  <a:pt x="9150588" y="6248578"/>
                </a:lnTo>
                <a:lnTo>
                  <a:pt x="9150588" y="6845634"/>
                </a:lnTo>
                <a:lnTo>
                  <a:pt x="9747453" y="6845634"/>
                </a:lnTo>
                <a:lnTo>
                  <a:pt x="9747453" y="6851943"/>
                </a:lnTo>
                <a:lnTo>
                  <a:pt x="9753797" y="6851943"/>
                </a:lnTo>
                <a:lnTo>
                  <a:pt x="9753797" y="6845634"/>
                </a:lnTo>
                <a:lnTo>
                  <a:pt x="9747453" y="6845634"/>
                </a:lnTo>
                <a:lnTo>
                  <a:pt x="9747453" y="6248578"/>
                </a:lnTo>
                <a:lnTo>
                  <a:pt x="9760140" y="6248578"/>
                </a:lnTo>
                <a:lnTo>
                  <a:pt x="9760140" y="6845634"/>
                </a:lnTo>
                <a:lnTo>
                  <a:pt x="10357005" y="6845634"/>
                </a:lnTo>
                <a:lnTo>
                  <a:pt x="10357005" y="6851943"/>
                </a:lnTo>
                <a:lnTo>
                  <a:pt x="10363348" y="6851943"/>
                </a:lnTo>
                <a:lnTo>
                  <a:pt x="10363348" y="6845634"/>
                </a:lnTo>
                <a:lnTo>
                  <a:pt x="10357005" y="6845634"/>
                </a:lnTo>
                <a:lnTo>
                  <a:pt x="10357005" y="6248578"/>
                </a:lnTo>
                <a:lnTo>
                  <a:pt x="10369691" y="6248578"/>
                </a:lnTo>
                <a:lnTo>
                  <a:pt x="10369691" y="6845634"/>
                </a:lnTo>
                <a:lnTo>
                  <a:pt x="10966556" y="6845634"/>
                </a:lnTo>
                <a:lnTo>
                  <a:pt x="10966556" y="6851943"/>
                </a:lnTo>
                <a:lnTo>
                  <a:pt x="10972899" y="6851943"/>
                </a:lnTo>
                <a:lnTo>
                  <a:pt x="10972899" y="6845634"/>
                </a:lnTo>
                <a:lnTo>
                  <a:pt x="10966556" y="6845634"/>
                </a:lnTo>
                <a:lnTo>
                  <a:pt x="10966556" y="6248578"/>
                </a:lnTo>
                <a:lnTo>
                  <a:pt x="10979242" y="6248578"/>
                </a:lnTo>
                <a:lnTo>
                  <a:pt x="10979242" y="6845634"/>
                </a:lnTo>
                <a:lnTo>
                  <a:pt x="11576107" y="6845634"/>
                </a:lnTo>
                <a:lnTo>
                  <a:pt x="11576107" y="6851943"/>
                </a:lnTo>
                <a:lnTo>
                  <a:pt x="11582450" y="6851943"/>
                </a:lnTo>
                <a:lnTo>
                  <a:pt x="11582450" y="6845634"/>
                </a:lnTo>
                <a:lnTo>
                  <a:pt x="11576107" y="6845634"/>
                </a:lnTo>
                <a:lnTo>
                  <a:pt x="11576107" y="6248578"/>
                </a:lnTo>
                <a:lnTo>
                  <a:pt x="11588794" y="6248578"/>
                </a:lnTo>
                <a:lnTo>
                  <a:pt x="11588794" y="6845634"/>
                </a:lnTo>
                <a:lnTo>
                  <a:pt x="12185659" y="6845634"/>
                </a:lnTo>
                <a:lnTo>
                  <a:pt x="12185659" y="6851943"/>
                </a:lnTo>
                <a:lnTo>
                  <a:pt x="12192002" y="6851943"/>
                </a:lnTo>
                <a:lnTo>
                  <a:pt x="12192002" y="6845634"/>
                </a:lnTo>
                <a:lnTo>
                  <a:pt x="12185659" y="6845634"/>
                </a:lnTo>
                <a:lnTo>
                  <a:pt x="12185659" y="6248578"/>
                </a:lnTo>
                <a:lnTo>
                  <a:pt x="12198345" y="6248578"/>
                </a:lnTo>
                <a:lnTo>
                  <a:pt x="12198345" y="6851875"/>
                </a:lnTo>
                <a:lnTo>
                  <a:pt x="12198345" y="6858184"/>
                </a:lnTo>
                <a:lnTo>
                  <a:pt x="12192002" y="6858184"/>
                </a:lnTo>
                <a:lnTo>
                  <a:pt x="11588793" y="6858184"/>
                </a:lnTo>
                <a:lnTo>
                  <a:pt x="11582450" y="6858184"/>
                </a:lnTo>
                <a:lnTo>
                  <a:pt x="10979242" y="6858184"/>
                </a:lnTo>
                <a:lnTo>
                  <a:pt x="10972899" y="6858184"/>
                </a:lnTo>
                <a:lnTo>
                  <a:pt x="10369691" y="6858184"/>
                </a:lnTo>
                <a:lnTo>
                  <a:pt x="10363347" y="6858184"/>
                </a:lnTo>
                <a:lnTo>
                  <a:pt x="9760139" y="6858184"/>
                </a:lnTo>
                <a:lnTo>
                  <a:pt x="9753796" y="6858184"/>
                </a:lnTo>
                <a:lnTo>
                  <a:pt x="9150588" y="6858184"/>
                </a:lnTo>
                <a:lnTo>
                  <a:pt x="9144245" y="6858184"/>
                </a:lnTo>
                <a:lnTo>
                  <a:pt x="8541036" y="6858184"/>
                </a:lnTo>
                <a:lnTo>
                  <a:pt x="8534693" y="6858184"/>
                </a:lnTo>
                <a:lnTo>
                  <a:pt x="7931485" y="6858184"/>
                </a:lnTo>
                <a:lnTo>
                  <a:pt x="7925142" y="6858184"/>
                </a:lnTo>
                <a:lnTo>
                  <a:pt x="7321934" y="6858184"/>
                </a:lnTo>
                <a:lnTo>
                  <a:pt x="7315590" y="6858184"/>
                </a:lnTo>
                <a:lnTo>
                  <a:pt x="6712382" y="6858184"/>
                </a:lnTo>
                <a:lnTo>
                  <a:pt x="6706039" y="6858184"/>
                </a:lnTo>
                <a:lnTo>
                  <a:pt x="6102831" y="6858184"/>
                </a:lnTo>
                <a:lnTo>
                  <a:pt x="6096487" y="6858184"/>
                </a:lnTo>
                <a:lnTo>
                  <a:pt x="5493279" y="6858184"/>
                </a:lnTo>
                <a:lnTo>
                  <a:pt x="5486936" y="6858184"/>
                </a:lnTo>
                <a:lnTo>
                  <a:pt x="4883728" y="6858184"/>
                </a:lnTo>
                <a:lnTo>
                  <a:pt x="4877385" y="6858184"/>
                </a:lnTo>
                <a:lnTo>
                  <a:pt x="4274176" y="6858184"/>
                </a:lnTo>
                <a:lnTo>
                  <a:pt x="4267833" y="6858184"/>
                </a:lnTo>
                <a:lnTo>
                  <a:pt x="3664625" y="6858184"/>
                </a:lnTo>
                <a:lnTo>
                  <a:pt x="3658282" y="6858184"/>
                </a:lnTo>
                <a:lnTo>
                  <a:pt x="3055074" y="6858184"/>
                </a:lnTo>
                <a:lnTo>
                  <a:pt x="3048730" y="6858184"/>
                </a:lnTo>
                <a:lnTo>
                  <a:pt x="2445522" y="6858184"/>
                </a:lnTo>
                <a:lnTo>
                  <a:pt x="2439179" y="6858184"/>
                </a:lnTo>
                <a:lnTo>
                  <a:pt x="2439179" y="6858184"/>
                </a:lnTo>
                <a:lnTo>
                  <a:pt x="1835971" y="6858184"/>
                </a:lnTo>
                <a:lnTo>
                  <a:pt x="1829628" y="6858184"/>
                </a:lnTo>
                <a:lnTo>
                  <a:pt x="1829628" y="6858184"/>
                </a:lnTo>
                <a:lnTo>
                  <a:pt x="1226419" y="6858184"/>
                </a:lnTo>
                <a:lnTo>
                  <a:pt x="1220076" y="6858184"/>
                </a:lnTo>
                <a:lnTo>
                  <a:pt x="1220076" y="6858184"/>
                </a:lnTo>
                <a:lnTo>
                  <a:pt x="616868" y="6858184"/>
                </a:lnTo>
                <a:lnTo>
                  <a:pt x="610525" y="6858184"/>
                </a:lnTo>
                <a:lnTo>
                  <a:pt x="973" y="6858184"/>
                </a:lnTo>
                <a:lnTo>
                  <a:pt x="973" y="6845634"/>
                </a:lnTo>
                <a:lnTo>
                  <a:pt x="604182" y="6845634"/>
                </a:lnTo>
                <a:lnTo>
                  <a:pt x="604182" y="6851943"/>
                </a:lnTo>
                <a:lnTo>
                  <a:pt x="610525" y="6851943"/>
                </a:lnTo>
                <a:lnTo>
                  <a:pt x="610525" y="6845634"/>
                </a:lnTo>
                <a:lnTo>
                  <a:pt x="604182" y="6845634"/>
                </a:lnTo>
                <a:lnTo>
                  <a:pt x="604182" y="6248578"/>
                </a:lnTo>
                <a:lnTo>
                  <a:pt x="616868" y="6248578"/>
                </a:lnTo>
                <a:lnTo>
                  <a:pt x="616868" y="6845634"/>
                </a:lnTo>
                <a:lnTo>
                  <a:pt x="1213733" y="6845634"/>
                </a:lnTo>
                <a:lnTo>
                  <a:pt x="1213733" y="6851943"/>
                </a:lnTo>
                <a:lnTo>
                  <a:pt x="1220076" y="6851943"/>
                </a:lnTo>
                <a:lnTo>
                  <a:pt x="1220076" y="6845634"/>
                </a:lnTo>
                <a:lnTo>
                  <a:pt x="1213733" y="6845634"/>
                </a:lnTo>
                <a:lnTo>
                  <a:pt x="1213733" y="6248578"/>
                </a:lnTo>
                <a:lnTo>
                  <a:pt x="1226419" y="6248578"/>
                </a:lnTo>
                <a:lnTo>
                  <a:pt x="1226419" y="6845634"/>
                </a:lnTo>
                <a:lnTo>
                  <a:pt x="1823284" y="6845634"/>
                </a:lnTo>
                <a:lnTo>
                  <a:pt x="1823284" y="6851943"/>
                </a:lnTo>
                <a:lnTo>
                  <a:pt x="1829627" y="6851943"/>
                </a:lnTo>
                <a:lnTo>
                  <a:pt x="1829627" y="6845634"/>
                </a:lnTo>
                <a:lnTo>
                  <a:pt x="1823284" y="6845634"/>
                </a:lnTo>
                <a:lnTo>
                  <a:pt x="1823284" y="6248578"/>
                </a:lnTo>
                <a:lnTo>
                  <a:pt x="1835971" y="6248578"/>
                </a:lnTo>
                <a:lnTo>
                  <a:pt x="1835971" y="6845634"/>
                </a:lnTo>
                <a:lnTo>
                  <a:pt x="2432836" y="6845634"/>
                </a:lnTo>
                <a:lnTo>
                  <a:pt x="2432836" y="6851943"/>
                </a:lnTo>
                <a:lnTo>
                  <a:pt x="2439179" y="6851943"/>
                </a:lnTo>
                <a:lnTo>
                  <a:pt x="2439179" y="6845634"/>
                </a:lnTo>
                <a:lnTo>
                  <a:pt x="2432836" y="6845634"/>
                </a:lnTo>
                <a:lnTo>
                  <a:pt x="2432836" y="6248578"/>
                </a:lnTo>
                <a:lnTo>
                  <a:pt x="2445522" y="6248578"/>
                </a:lnTo>
                <a:lnTo>
                  <a:pt x="2445522" y="6845634"/>
                </a:lnTo>
                <a:lnTo>
                  <a:pt x="3042387" y="6845634"/>
                </a:lnTo>
                <a:lnTo>
                  <a:pt x="3042387" y="6851943"/>
                </a:lnTo>
                <a:lnTo>
                  <a:pt x="3048730" y="6851943"/>
                </a:lnTo>
                <a:lnTo>
                  <a:pt x="3048730" y="6845634"/>
                </a:lnTo>
                <a:lnTo>
                  <a:pt x="3042387" y="6845634"/>
                </a:lnTo>
                <a:lnTo>
                  <a:pt x="3042387" y="6248578"/>
                </a:lnTo>
                <a:lnTo>
                  <a:pt x="3055073" y="6248578"/>
                </a:lnTo>
                <a:lnTo>
                  <a:pt x="3055073" y="6845634"/>
                </a:lnTo>
                <a:lnTo>
                  <a:pt x="3651938" y="6845634"/>
                </a:lnTo>
                <a:lnTo>
                  <a:pt x="3651938" y="6851943"/>
                </a:lnTo>
                <a:lnTo>
                  <a:pt x="3658281" y="6851943"/>
                </a:lnTo>
                <a:lnTo>
                  <a:pt x="3658281" y="6845634"/>
                </a:lnTo>
                <a:lnTo>
                  <a:pt x="3651938" y="6845634"/>
                </a:lnTo>
                <a:lnTo>
                  <a:pt x="3651938" y="6248578"/>
                </a:lnTo>
                <a:lnTo>
                  <a:pt x="3658281" y="6248578"/>
                </a:lnTo>
                <a:lnTo>
                  <a:pt x="3658281" y="6248578"/>
                </a:lnTo>
                <a:lnTo>
                  <a:pt x="3055073" y="6248578"/>
                </a:lnTo>
                <a:lnTo>
                  <a:pt x="3048730" y="6248578"/>
                </a:lnTo>
                <a:lnTo>
                  <a:pt x="3048730" y="6248578"/>
                </a:lnTo>
                <a:lnTo>
                  <a:pt x="2445522" y="6248578"/>
                </a:lnTo>
                <a:lnTo>
                  <a:pt x="2439179" y="6248578"/>
                </a:lnTo>
                <a:lnTo>
                  <a:pt x="1835970" y="6248578"/>
                </a:lnTo>
                <a:lnTo>
                  <a:pt x="1829627" y="6248578"/>
                </a:lnTo>
                <a:lnTo>
                  <a:pt x="1829627" y="6248578"/>
                </a:lnTo>
                <a:lnTo>
                  <a:pt x="1226419" y="6248578"/>
                </a:lnTo>
                <a:lnTo>
                  <a:pt x="1220076" y="6248578"/>
                </a:lnTo>
                <a:lnTo>
                  <a:pt x="1220076" y="6248578"/>
                </a:lnTo>
                <a:lnTo>
                  <a:pt x="616867" y="6248578"/>
                </a:lnTo>
                <a:lnTo>
                  <a:pt x="610524" y="6248578"/>
                </a:lnTo>
                <a:lnTo>
                  <a:pt x="610524" y="6248578"/>
                </a:lnTo>
                <a:lnTo>
                  <a:pt x="973" y="6248578"/>
                </a:lnTo>
                <a:lnTo>
                  <a:pt x="973" y="6236097"/>
                </a:lnTo>
                <a:lnTo>
                  <a:pt x="604181" y="6236097"/>
                </a:lnTo>
                <a:lnTo>
                  <a:pt x="604181" y="6242338"/>
                </a:lnTo>
                <a:lnTo>
                  <a:pt x="610524" y="6242338"/>
                </a:lnTo>
                <a:lnTo>
                  <a:pt x="610524" y="6236097"/>
                </a:lnTo>
                <a:lnTo>
                  <a:pt x="604181" y="6236097"/>
                </a:lnTo>
                <a:lnTo>
                  <a:pt x="604181" y="5643705"/>
                </a:lnTo>
                <a:lnTo>
                  <a:pt x="610524" y="5643705"/>
                </a:lnTo>
                <a:lnTo>
                  <a:pt x="610524" y="5638973"/>
                </a:lnTo>
                <a:lnTo>
                  <a:pt x="973" y="5638973"/>
                </a:lnTo>
                <a:lnTo>
                  <a:pt x="973" y="5626148"/>
                </a:lnTo>
                <a:lnTo>
                  <a:pt x="604181" y="5626148"/>
                </a:lnTo>
                <a:lnTo>
                  <a:pt x="604181" y="5632595"/>
                </a:lnTo>
                <a:lnTo>
                  <a:pt x="610524" y="5632595"/>
                </a:lnTo>
                <a:lnTo>
                  <a:pt x="610524" y="5629509"/>
                </a:lnTo>
                <a:lnTo>
                  <a:pt x="610524" y="5629509"/>
                </a:lnTo>
                <a:lnTo>
                  <a:pt x="610524" y="5626217"/>
                </a:lnTo>
                <a:lnTo>
                  <a:pt x="604181" y="5626217"/>
                </a:lnTo>
                <a:lnTo>
                  <a:pt x="604181" y="5029436"/>
                </a:lnTo>
                <a:lnTo>
                  <a:pt x="973" y="5029436"/>
                </a:lnTo>
                <a:lnTo>
                  <a:pt x="973" y="5016886"/>
                </a:lnTo>
                <a:lnTo>
                  <a:pt x="604181" y="5016886"/>
                </a:lnTo>
                <a:lnTo>
                  <a:pt x="604181" y="5016748"/>
                </a:lnTo>
                <a:lnTo>
                  <a:pt x="604181" y="5016748"/>
                </a:lnTo>
                <a:lnTo>
                  <a:pt x="604181" y="4419830"/>
                </a:lnTo>
                <a:lnTo>
                  <a:pt x="973" y="4419830"/>
                </a:lnTo>
                <a:lnTo>
                  <a:pt x="973" y="4407280"/>
                </a:lnTo>
                <a:lnTo>
                  <a:pt x="604181" y="4407280"/>
                </a:lnTo>
                <a:lnTo>
                  <a:pt x="604181" y="4413589"/>
                </a:lnTo>
                <a:lnTo>
                  <a:pt x="610524" y="4413589"/>
                </a:lnTo>
                <a:lnTo>
                  <a:pt x="610524" y="4407280"/>
                </a:lnTo>
                <a:lnTo>
                  <a:pt x="604181" y="4407280"/>
                </a:lnTo>
                <a:lnTo>
                  <a:pt x="604181" y="3810224"/>
                </a:lnTo>
                <a:lnTo>
                  <a:pt x="973" y="3810224"/>
                </a:lnTo>
                <a:lnTo>
                  <a:pt x="973" y="3797674"/>
                </a:lnTo>
                <a:lnTo>
                  <a:pt x="604181" y="3797674"/>
                </a:lnTo>
                <a:lnTo>
                  <a:pt x="604181" y="3803983"/>
                </a:lnTo>
                <a:lnTo>
                  <a:pt x="610524" y="3803983"/>
                </a:lnTo>
                <a:lnTo>
                  <a:pt x="610524" y="3797674"/>
                </a:lnTo>
                <a:lnTo>
                  <a:pt x="604181" y="3797674"/>
                </a:lnTo>
                <a:lnTo>
                  <a:pt x="604181" y="3200687"/>
                </a:lnTo>
                <a:lnTo>
                  <a:pt x="973" y="3200687"/>
                </a:lnTo>
                <a:lnTo>
                  <a:pt x="973" y="3187931"/>
                </a:lnTo>
                <a:lnTo>
                  <a:pt x="604181" y="3187931"/>
                </a:lnTo>
                <a:lnTo>
                  <a:pt x="604181" y="3194309"/>
                </a:lnTo>
                <a:lnTo>
                  <a:pt x="610524" y="3194309"/>
                </a:lnTo>
                <a:lnTo>
                  <a:pt x="610524" y="3187931"/>
                </a:lnTo>
                <a:lnTo>
                  <a:pt x="604181" y="3187931"/>
                </a:lnTo>
                <a:lnTo>
                  <a:pt x="604181" y="2591081"/>
                </a:lnTo>
                <a:lnTo>
                  <a:pt x="973" y="2591081"/>
                </a:lnTo>
                <a:lnTo>
                  <a:pt x="973" y="2578531"/>
                </a:lnTo>
                <a:lnTo>
                  <a:pt x="604181" y="2578531"/>
                </a:lnTo>
                <a:lnTo>
                  <a:pt x="604181" y="2581549"/>
                </a:lnTo>
                <a:lnTo>
                  <a:pt x="610524" y="2581549"/>
                </a:lnTo>
                <a:lnTo>
                  <a:pt x="610524" y="2578531"/>
                </a:lnTo>
                <a:lnTo>
                  <a:pt x="604181" y="2578531"/>
                </a:lnTo>
                <a:lnTo>
                  <a:pt x="604181" y="1981476"/>
                </a:lnTo>
                <a:lnTo>
                  <a:pt x="973" y="1981476"/>
                </a:lnTo>
                <a:lnTo>
                  <a:pt x="973" y="1968720"/>
                </a:lnTo>
                <a:lnTo>
                  <a:pt x="604181" y="1968720"/>
                </a:lnTo>
                <a:lnTo>
                  <a:pt x="604181" y="1975098"/>
                </a:lnTo>
                <a:lnTo>
                  <a:pt x="610524" y="1975098"/>
                </a:lnTo>
                <a:lnTo>
                  <a:pt x="610524" y="1968720"/>
                </a:lnTo>
                <a:lnTo>
                  <a:pt x="604181" y="1968720"/>
                </a:lnTo>
                <a:lnTo>
                  <a:pt x="604181" y="1371870"/>
                </a:lnTo>
                <a:lnTo>
                  <a:pt x="973" y="1371870"/>
                </a:lnTo>
                <a:lnTo>
                  <a:pt x="973" y="1356165"/>
                </a:lnTo>
                <a:lnTo>
                  <a:pt x="604181" y="1356165"/>
                </a:lnTo>
                <a:lnTo>
                  <a:pt x="604181" y="1362337"/>
                </a:lnTo>
                <a:lnTo>
                  <a:pt x="610524" y="1362337"/>
                </a:lnTo>
                <a:lnTo>
                  <a:pt x="610524" y="1356165"/>
                </a:lnTo>
                <a:lnTo>
                  <a:pt x="604181" y="1356165"/>
                </a:lnTo>
                <a:lnTo>
                  <a:pt x="604181" y="762264"/>
                </a:lnTo>
                <a:lnTo>
                  <a:pt x="973" y="762264"/>
                </a:lnTo>
                <a:lnTo>
                  <a:pt x="973" y="746560"/>
                </a:lnTo>
                <a:lnTo>
                  <a:pt x="604181" y="746560"/>
                </a:lnTo>
                <a:lnTo>
                  <a:pt x="604181" y="609880"/>
                </a:lnTo>
                <a:lnTo>
                  <a:pt x="604181" y="609880"/>
                </a:lnTo>
                <a:lnTo>
                  <a:pt x="604181" y="275"/>
                </a:lnTo>
                <a:lnTo>
                  <a:pt x="616868" y="275"/>
                </a:lnTo>
                <a:lnTo>
                  <a:pt x="616868" y="746560"/>
                </a:lnTo>
                <a:lnTo>
                  <a:pt x="1213733" y="746560"/>
                </a:lnTo>
                <a:lnTo>
                  <a:pt x="1213733" y="609880"/>
                </a:lnTo>
                <a:lnTo>
                  <a:pt x="1213733" y="609880"/>
                </a:lnTo>
                <a:lnTo>
                  <a:pt x="1213733" y="275"/>
                </a:lnTo>
                <a:lnTo>
                  <a:pt x="1226419" y="275"/>
                </a:lnTo>
                <a:lnTo>
                  <a:pt x="1226419" y="746560"/>
                </a:lnTo>
                <a:lnTo>
                  <a:pt x="1823284" y="746560"/>
                </a:lnTo>
                <a:lnTo>
                  <a:pt x="1823284" y="609880"/>
                </a:lnTo>
                <a:lnTo>
                  <a:pt x="1823284" y="609880"/>
                </a:lnTo>
                <a:lnTo>
                  <a:pt x="1823284" y="275"/>
                </a:lnTo>
                <a:lnTo>
                  <a:pt x="1835970" y="275"/>
                </a:lnTo>
                <a:lnTo>
                  <a:pt x="1835970" y="746560"/>
                </a:lnTo>
                <a:lnTo>
                  <a:pt x="2432835" y="746560"/>
                </a:lnTo>
                <a:lnTo>
                  <a:pt x="2432835" y="609880"/>
                </a:lnTo>
                <a:lnTo>
                  <a:pt x="2432835" y="609880"/>
                </a:lnTo>
                <a:lnTo>
                  <a:pt x="2432835" y="275"/>
                </a:lnTo>
                <a:lnTo>
                  <a:pt x="2445522" y="275"/>
                </a:lnTo>
                <a:lnTo>
                  <a:pt x="2445522" y="746560"/>
                </a:lnTo>
                <a:lnTo>
                  <a:pt x="3042387" y="746560"/>
                </a:lnTo>
                <a:lnTo>
                  <a:pt x="3042387" y="609881"/>
                </a:lnTo>
                <a:lnTo>
                  <a:pt x="3042387" y="609881"/>
                </a:lnTo>
                <a:lnTo>
                  <a:pt x="3042387" y="275"/>
                </a:lnTo>
                <a:lnTo>
                  <a:pt x="3055073" y="275"/>
                </a:lnTo>
                <a:lnTo>
                  <a:pt x="3055073" y="746560"/>
                </a:lnTo>
                <a:lnTo>
                  <a:pt x="3651938" y="746560"/>
                </a:lnTo>
                <a:lnTo>
                  <a:pt x="3651938" y="609881"/>
                </a:lnTo>
                <a:lnTo>
                  <a:pt x="3651938" y="609881"/>
                </a:lnTo>
                <a:lnTo>
                  <a:pt x="3651938" y="275"/>
                </a:lnTo>
                <a:lnTo>
                  <a:pt x="3664624" y="275"/>
                </a:lnTo>
                <a:lnTo>
                  <a:pt x="3664624" y="746560"/>
                </a:lnTo>
                <a:lnTo>
                  <a:pt x="4261489" y="746560"/>
                </a:lnTo>
                <a:lnTo>
                  <a:pt x="4261489" y="609881"/>
                </a:lnTo>
                <a:lnTo>
                  <a:pt x="4261489" y="609881"/>
                </a:lnTo>
                <a:lnTo>
                  <a:pt x="4261489" y="275"/>
                </a:lnTo>
                <a:lnTo>
                  <a:pt x="4274176" y="275"/>
                </a:lnTo>
                <a:lnTo>
                  <a:pt x="4274176" y="746560"/>
                </a:lnTo>
                <a:lnTo>
                  <a:pt x="4871041" y="746560"/>
                </a:lnTo>
                <a:lnTo>
                  <a:pt x="4871041" y="609881"/>
                </a:lnTo>
                <a:lnTo>
                  <a:pt x="4871041" y="275"/>
                </a:lnTo>
                <a:lnTo>
                  <a:pt x="4883727" y="275"/>
                </a:lnTo>
                <a:lnTo>
                  <a:pt x="4883727" y="746560"/>
                </a:lnTo>
                <a:lnTo>
                  <a:pt x="5480592" y="746560"/>
                </a:lnTo>
                <a:lnTo>
                  <a:pt x="5480592" y="609881"/>
                </a:lnTo>
                <a:lnTo>
                  <a:pt x="5480592" y="609881"/>
                </a:lnTo>
                <a:lnTo>
                  <a:pt x="5480592" y="275"/>
                </a:lnTo>
                <a:lnTo>
                  <a:pt x="5493278" y="275"/>
                </a:lnTo>
                <a:lnTo>
                  <a:pt x="5493278" y="746560"/>
                </a:lnTo>
                <a:lnTo>
                  <a:pt x="6090143" y="746560"/>
                </a:lnTo>
                <a:lnTo>
                  <a:pt x="6090143" y="609881"/>
                </a:lnTo>
                <a:lnTo>
                  <a:pt x="6090143" y="275"/>
                </a:lnTo>
                <a:lnTo>
                  <a:pt x="6102830" y="275"/>
                </a:lnTo>
                <a:lnTo>
                  <a:pt x="6102830" y="609881"/>
                </a:lnTo>
                <a:lnTo>
                  <a:pt x="6102830" y="746560"/>
                </a:lnTo>
                <a:lnTo>
                  <a:pt x="6699695" y="746560"/>
                </a:lnTo>
                <a:lnTo>
                  <a:pt x="6699695" y="609881"/>
                </a:lnTo>
                <a:lnTo>
                  <a:pt x="6699695" y="275"/>
                </a:lnTo>
                <a:lnTo>
                  <a:pt x="6712381" y="275"/>
                </a:lnTo>
                <a:lnTo>
                  <a:pt x="6712381" y="609881"/>
                </a:lnTo>
                <a:lnTo>
                  <a:pt x="6712381" y="746560"/>
                </a:lnTo>
                <a:lnTo>
                  <a:pt x="7309246" y="746560"/>
                </a:lnTo>
                <a:lnTo>
                  <a:pt x="7309246" y="609881"/>
                </a:lnTo>
                <a:lnTo>
                  <a:pt x="7309246" y="275"/>
                </a:lnTo>
                <a:lnTo>
                  <a:pt x="7321932" y="275"/>
                </a:lnTo>
                <a:lnTo>
                  <a:pt x="7321932" y="609881"/>
                </a:lnTo>
                <a:lnTo>
                  <a:pt x="7321932" y="746560"/>
                </a:lnTo>
                <a:lnTo>
                  <a:pt x="7918797" y="746560"/>
                </a:lnTo>
                <a:lnTo>
                  <a:pt x="7918797" y="609881"/>
                </a:lnTo>
                <a:lnTo>
                  <a:pt x="7918797" y="275"/>
                </a:lnTo>
                <a:lnTo>
                  <a:pt x="7931484" y="275"/>
                </a:lnTo>
                <a:lnTo>
                  <a:pt x="7931484" y="609881"/>
                </a:lnTo>
                <a:lnTo>
                  <a:pt x="7931484" y="746560"/>
                </a:lnTo>
                <a:lnTo>
                  <a:pt x="8528349" y="746560"/>
                </a:lnTo>
                <a:lnTo>
                  <a:pt x="8528349" y="609881"/>
                </a:lnTo>
                <a:lnTo>
                  <a:pt x="8528349" y="275"/>
                </a:lnTo>
                <a:lnTo>
                  <a:pt x="8541035" y="275"/>
                </a:lnTo>
                <a:lnTo>
                  <a:pt x="8541035" y="609881"/>
                </a:lnTo>
                <a:lnTo>
                  <a:pt x="8541035" y="746560"/>
                </a:lnTo>
                <a:lnTo>
                  <a:pt x="9137900" y="746560"/>
                </a:lnTo>
                <a:lnTo>
                  <a:pt x="9137900" y="609881"/>
                </a:lnTo>
                <a:lnTo>
                  <a:pt x="9137900" y="275"/>
                </a:lnTo>
                <a:lnTo>
                  <a:pt x="9150586" y="275"/>
                </a:lnTo>
                <a:lnTo>
                  <a:pt x="9150586" y="609881"/>
                </a:lnTo>
                <a:lnTo>
                  <a:pt x="9150586" y="746560"/>
                </a:lnTo>
                <a:lnTo>
                  <a:pt x="9747451" y="746560"/>
                </a:lnTo>
                <a:lnTo>
                  <a:pt x="9747451" y="609881"/>
                </a:lnTo>
                <a:lnTo>
                  <a:pt x="9747451" y="275"/>
                </a:lnTo>
                <a:lnTo>
                  <a:pt x="9760137" y="275"/>
                </a:lnTo>
                <a:lnTo>
                  <a:pt x="9760137" y="609881"/>
                </a:lnTo>
                <a:lnTo>
                  <a:pt x="9760137" y="746560"/>
                </a:lnTo>
                <a:lnTo>
                  <a:pt x="10357003" y="746560"/>
                </a:lnTo>
                <a:lnTo>
                  <a:pt x="10357003" y="609881"/>
                </a:lnTo>
                <a:lnTo>
                  <a:pt x="10357003" y="275"/>
                </a:lnTo>
                <a:lnTo>
                  <a:pt x="10369689" y="275"/>
                </a:lnTo>
                <a:lnTo>
                  <a:pt x="10369689" y="609881"/>
                </a:lnTo>
                <a:lnTo>
                  <a:pt x="10369689" y="746560"/>
                </a:lnTo>
                <a:lnTo>
                  <a:pt x="10966554" y="746560"/>
                </a:lnTo>
                <a:lnTo>
                  <a:pt x="10966554" y="609881"/>
                </a:lnTo>
                <a:lnTo>
                  <a:pt x="10966554" y="275"/>
                </a:lnTo>
                <a:lnTo>
                  <a:pt x="10979240" y="275"/>
                </a:lnTo>
                <a:lnTo>
                  <a:pt x="10979240" y="609881"/>
                </a:lnTo>
                <a:lnTo>
                  <a:pt x="10979240" y="746560"/>
                </a:lnTo>
                <a:lnTo>
                  <a:pt x="11576105" y="746560"/>
                </a:lnTo>
                <a:lnTo>
                  <a:pt x="11576105" y="609881"/>
                </a:lnTo>
                <a:lnTo>
                  <a:pt x="11576105" y="275"/>
                </a:lnTo>
                <a:lnTo>
                  <a:pt x="11588791" y="275"/>
                </a:lnTo>
                <a:lnTo>
                  <a:pt x="11588791" y="609881"/>
                </a:lnTo>
                <a:lnTo>
                  <a:pt x="11588791" y="746560"/>
                </a:lnTo>
                <a:lnTo>
                  <a:pt x="12185657" y="746560"/>
                </a:lnTo>
                <a:lnTo>
                  <a:pt x="12185657" y="609881"/>
                </a:lnTo>
                <a:lnTo>
                  <a:pt x="12185660" y="0"/>
                </a:lnTo>
              </a:path>
            </a:pathLst>
          </a:custGeom>
          <a:gradFill>
            <a:gsLst>
              <a:gs pos="0">
                <a:srgbClr val="000000">
                  <a:alpha val="75000"/>
                </a:srgbClr>
              </a:gs>
              <a:gs pos="55000">
                <a:srgbClr val="104862">
                  <a:alpha val="38000"/>
                </a:srgbClr>
              </a:gs>
              <a:gs pos="100000">
                <a:srgbClr val="02090c">
                  <a:alpha val="38000"/>
                </a:srgbClr>
              </a:gs>
            </a:gsLst>
            <a:lin ang="1890000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12191996" cy="6857978"/>
          </a:xfrm>
          <a:prstGeom prst="rect">
            <a:avLst/>
          </a:prstGeom>
          <a:solidFill>
            <a:srgbClr val="000000">
              <a:alpha val="4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0"/>
            <a:ext cx="8534401" cy="138412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-1" y="447"/>
            <a:ext cx="8534401" cy="1384120"/>
          </a:xfrm>
          <a:prstGeom prst="rect">
            <a:avLst/>
          </a:prstGeom>
          <a:solidFill>
            <a:srgbClr val="0B3041">
              <a:alpha val="4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505464" y="289560"/>
            <a:ext cx="7688063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Advantages of Dark Mode in Portfolios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507997" y="6495651"/>
            <a:ext cx="6207291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A6A6A6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Embracing Dark Mode in Portfolio Design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8534400" y="0"/>
            <a:ext cx="3657600" cy="6858000"/>
          </a:xfrm>
          <a:custGeom>
            <a:avLst/>
            <a:gdLst/>
            <a:ahLst/>
            <a:cxnLst/>
            <a:rect l="l" t="t" r="r" b="b"/>
            <a:pathLst>
              <a:path w="3657600" h="6858000">
                <a:moveTo>
                  <a:pt x="0" y="6858000"/>
                </a:moveTo>
                <a:lnTo>
                  <a:pt x="0" y="0"/>
                </a:lnTo>
                <a:lnTo>
                  <a:pt x="3657600" y="0"/>
                </a:lnTo>
                <a:lnTo>
                  <a:pt x="3657600" y="6858000"/>
                </a:lnTo>
                <a:lnTo>
                  <a:pt x="0" y="6858000"/>
                </a:lnTo>
              </a:path>
            </a:pathLst>
          </a:custGeom>
          <a:blipFill>
            <a:blip r:embed="rId1"/>
            <a:srcRect/>
            <a:stretch>
              <a:fillRect l="-90680" r="-90680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507997" y="1782242"/>
            <a:ext cx="2489847" cy="4247080"/>
          </a:xfrm>
          <a:custGeom>
            <a:avLst/>
            <a:gdLst/>
            <a:ahLst/>
            <a:cxnLst/>
            <a:rect l="l" t="t" r="r" b="b"/>
            <a:pathLst>
              <a:path w="2489847" h="4247080">
                <a:moveTo>
                  <a:pt x="128650" y="4247080"/>
                </a:moveTo>
                <a:cubicBezTo>
                  <a:pt x="57590" y="4247080"/>
                  <a:pt x="0" y="4189490"/>
                  <a:pt x="0" y="4118436"/>
                </a:cubicBezTo>
                <a:lnTo>
                  <a:pt x="0" y="128644"/>
                </a:lnTo>
                <a:cubicBezTo>
                  <a:pt x="0" y="57590"/>
                  <a:pt x="57590" y="0"/>
                  <a:pt x="128650" y="0"/>
                </a:cubicBezTo>
                <a:lnTo>
                  <a:pt x="2361197" y="0"/>
                </a:lnTo>
                <a:cubicBezTo>
                  <a:pt x="2432257" y="0"/>
                  <a:pt x="2489847" y="57590"/>
                  <a:pt x="2489847" y="128644"/>
                </a:cubicBezTo>
                <a:lnTo>
                  <a:pt x="2489847" y="4118436"/>
                </a:lnTo>
                <a:cubicBezTo>
                  <a:pt x="2489847" y="4189490"/>
                  <a:pt x="2432257" y="4247080"/>
                  <a:pt x="2361197" y="4247080"/>
                </a:cubicBezTo>
                <a:lnTo>
                  <a:pt x="128650" y="424708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3105838" y="1782242"/>
            <a:ext cx="2489847" cy="4247080"/>
          </a:xfrm>
          <a:custGeom>
            <a:avLst/>
            <a:gdLst/>
            <a:ahLst/>
            <a:cxnLst/>
            <a:rect l="l" t="t" r="r" b="b"/>
            <a:pathLst>
              <a:path w="2489847" h="4247080">
                <a:moveTo>
                  <a:pt x="128650" y="4247080"/>
                </a:moveTo>
                <a:cubicBezTo>
                  <a:pt x="57590" y="4247080"/>
                  <a:pt x="0" y="4189490"/>
                  <a:pt x="0" y="4118436"/>
                </a:cubicBezTo>
                <a:lnTo>
                  <a:pt x="0" y="128644"/>
                </a:lnTo>
                <a:cubicBezTo>
                  <a:pt x="0" y="57590"/>
                  <a:pt x="57590" y="0"/>
                  <a:pt x="128650" y="0"/>
                </a:cubicBezTo>
                <a:lnTo>
                  <a:pt x="2361197" y="0"/>
                </a:lnTo>
                <a:cubicBezTo>
                  <a:pt x="2432257" y="0"/>
                  <a:pt x="2489847" y="57590"/>
                  <a:pt x="2489847" y="128644"/>
                </a:cubicBezTo>
                <a:lnTo>
                  <a:pt x="2489847" y="4118436"/>
                </a:lnTo>
                <a:cubicBezTo>
                  <a:pt x="2489847" y="4189490"/>
                  <a:pt x="2432257" y="4247080"/>
                  <a:pt x="2361197" y="4247080"/>
                </a:cubicBezTo>
                <a:lnTo>
                  <a:pt x="128650" y="424708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5703680" y="1782242"/>
            <a:ext cx="2489847" cy="4247080"/>
          </a:xfrm>
          <a:custGeom>
            <a:avLst/>
            <a:gdLst/>
            <a:ahLst/>
            <a:cxnLst/>
            <a:rect l="l" t="t" r="r" b="b"/>
            <a:pathLst>
              <a:path w="2489847" h="4247080">
                <a:moveTo>
                  <a:pt x="128650" y="4247080"/>
                </a:moveTo>
                <a:cubicBezTo>
                  <a:pt x="57590" y="4247080"/>
                  <a:pt x="0" y="4189490"/>
                  <a:pt x="0" y="4118436"/>
                </a:cubicBezTo>
                <a:lnTo>
                  <a:pt x="0" y="128644"/>
                </a:lnTo>
                <a:cubicBezTo>
                  <a:pt x="0" y="57590"/>
                  <a:pt x="57590" y="0"/>
                  <a:pt x="128650" y="0"/>
                </a:cubicBezTo>
                <a:lnTo>
                  <a:pt x="2361197" y="0"/>
                </a:lnTo>
                <a:cubicBezTo>
                  <a:pt x="2432257" y="0"/>
                  <a:pt x="2489847" y="57590"/>
                  <a:pt x="2489847" y="128644"/>
                </a:cubicBezTo>
                <a:lnTo>
                  <a:pt x="2489847" y="4118436"/>
                </a:lnTo>
                <a:cubicBezTo>
                  <a:pt x="2489847" y="4189490"/>
                  <a:pt x="2432257" y="4247080"/>
                  <a:pt x="2361197" y="4247080"/>
                </a:cubicBezTo>
                <a:lnTo>
                  <a:pt x="128650" y="424708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707076" y="15435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5608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707076" y="1543575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01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3307525" y="15435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5608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3307525" y="1543575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02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5907974" y="15435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5608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5907974" y="1543575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03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5907974" y="2655067"/>
            <a:ext cx="2101454" cy="31723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Dark mode accentuates colors and images, providing a dramatic backdrop.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highlights creative content effectively in portfolios.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5912094" y="2172664"/>
            <a:ext cx="2101454" cy="398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Visual Impact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3307525" y="2655067"/>
            <a:ext cx="2101454" cy="31723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Dark mode conserves battery life by using less power to illuminate pixels.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is particularly effective on OLED and AMOLED screens.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3311645" y="2172664"/>
            <a:ext cx="2101454" cy="398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Enhanced Battery Efficiency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707076" y="2655067"/>
            <a:ext cx="2101454" cy="31723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Dark backgrounds with lighter text minimize glare and blue light exposure.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makes prolonged viewing more comfortable for users.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711196" y="2172664"/>
            <a:ext cx="2101454" cy="398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Reduced Eye Strain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10772135" y="61298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" y="22"/>
            <a:ext cx="12198346" cy="6857978"/>
          </a:xfrm>
          <a:custGeom>
            <a:avLst/>
            <a:gdLst/>
            <a:ahLst/>
            <a:cxnLst/>
            <a:rect l="l" t="t" r="r" b="b"/>
            <a:pathLst>
              <a:path w="12198346" h="6857978">
                <a:moveTo>
                  <a:pt x="4260882" y="6850091"/>
                </a:moveTo>
                <a:lnTo>
                  <a:pt x="4260882" y="6851669"/>
                </a:lnTo>
                <a:lnTo>
                  <a:pt x="4267225" y="6851669"/>
                </a:lnTo>
                <a:lnTo>
                  <a:pt x="4267225" y="6850091"/>
                </a:lnTo>
                <a:lnTo>
                  <a:pt x="4260882" y="6850091"/>
                </a:lnTo>
                <a:moveTo>
                  <a:pt x="4267225" y="6248372"/>
                </a:moveTo>
                <a:lnTo>
                  <a:pt x="4267225" y="6248372"/>
                </a:lnTo>
                <a:lnTo>
                  <a:pt x="4273569" y="6248372"/>
                </a:lnTo>
                <a:lnTo>
                  <a:pt x="4273569" y="6845428"/>
                </a:lnTo>
                <a:lnTo>
                  <a:pt x="4870434" y="6845428"/>
                </a:lnTo>
                <a:lnTo>
                  <a:pt x="4870434" y="6851737"/>
                </a:lnTo>
                <a:lnTo>
                  <a:pt x="4876777" y="6851737"/>
                </a:lnTo>
                <a:lnTo>
                  <a:pt x="4876777" y="6845428"/>
                </a:lnTo>
                <a:lnTo>
                  <a:pt x="4870434" y="6845428"/>
                </a:lnTo>
                <a:lnTo>
                  <a:pt x="4870434" y="6248372"/>
                </a:lnTo>
                <a:lnTo>
                  <a:pt x="4883120" y="6248372"/>
                </a:lnTo>
                <a:lnTo>
                  <a:pt x="4883120" y="6845428"/>
                </a:lnTo>
                <a:lnTo>
                  <a:pt x="5479985" y="6845428"/>
                </a:lnTo>
                <a:lnTo>
                  <a:pt x="5479985" y="6851737"/>
                </a:lnTo>
                <a:lnTo>
                  <a:pt x="5486328" y="6851737"/>
                </a:lnTo>
                <a:lnTo>
                  <a:pt x="5486328" y="6845428"/>
                </a:lnTo>
                <a:lnTo>
                  <a:pt x="5479985" y="6845428"/>
                </a:lnTo>
                <a:lnTo>
                  <a:pt x="5479985" y="6248372"/>
                </a:lnTo>
                <a:lnTo>
                  <a:pt x="5492671" y="6248372"/>
                </a:lnTo>
                <a:lnTo>
                  <a:pt x="5492671" y="6845428"/>
                </a:lnTo>
                <a:lnTo>
                  <a:pt x="6089536" y="6845428"/>
                </a:lnTo>
                <a:lnTo>
                  <a:pt x="6089536" y="6851737"/>
                </a:lnTo>
                <a:lnTo>
                  <a:pt x="6095880" y="6851737"/>
                </a:lnTo>
                <a:lnTo>
                  <a:pt x="6095880" y="6850160"/>
                </a:lnTo>
                <a:lnTo>
                  <a:pt x="6095880" y="6845428"/>
                </a:lnTo>
                <a:lnTo>
                  <a:pt x="6089536" y="6845428"/>
                </a:lnTo>
                <a:lnTo>
                  <a:pt x="6089536" y="6248372"/>
                </a:lnTo>
                <a:lnTo>
                  <a:pt x="6095880" y="6248372"/>
                </a:lnTo>
                <a:lnTo>
                  <a:pt x="6095880" y="6248372"/>
                </a:lnTo>
                <a:lnTo>
                  <a:pt x="5492671" y="6248372"/>
                </a:lnTo>
                <a:lnTo>
                  <a:pt x="5486328" y="6248372"/>
                </a:lnTo>
                <a:lnTo>
                  <a:pt x="4883120" y="6248372"/>
                </a:lnTo>
                <a:lnTo>
                  <a:pt x="4876777" y="6248372"/>
                </a:lnTo>
                <a:lnTo>
                  <a:pt x="4273568" y="6248372"/>
                </a:lnTo>
                <a:lnTo>
                  <a:pt x="4267225" y="6248372"/>
                </a:lnTo>
                <a:moveTo>
                  <a:pt x="1212881" y="6240554"/>
                </a:moveTo>
                <a:lnTo>
                  <a:pt x="1212881" y="6242200"/>
                </a:lnTo>
                <a:lnTo>
                  <a:pt x="1219225" y="6242200"/>
                </a:lnTo>
                <a:lnTo>
                  <a:pt x="1219225" y="6240554"/>
                </a:lnTo>
                <a:lnTo>
                  <a:pt x="1212881" y="6240554"/>
                </a:lnTo>
                <a:moveTo>
                  <a:pt x="1219225" y="5638767"/>
                </a:moveTo>
                <a:lnTo>
                  <a:pt x="1219225" y="5643499"/>
                </a:lnTo>
                <a:lnTo>
                  <a:pt x="1225568" y="5643499"/>
                </a:lnTo>
                <a:lnTo>
                  <a:pt x="1225568" y="6235891"/>
                </a:lnTo>
                <a:lnTo>
                  <a:pt x="1822433" y="6235891"/>
                </a:lnTo>
                <a:lnTo>
                  <a:pt x="1822433" y="6242132"/>
                </a:lnTo>
                <a:lnTo>
                  <a:pt x="1828776" y="6242132"/>
                </a:lnTo>
                <a:lnTo>
                  <a:pt x="1828776" y="6235891"/>
                </a:lnTo>
                <a:lnTo>
                  <a:pt x="1822433" y="6235891"/>
                </a:lnTo>
                <a:lnTo>
                  <a:pt x="1822433" y="5643499"/>
                </a:lnTo>
                <a:lnTo>
                  <a:pt x="1835119" y="5643499"/>
                </a:lnTo>
                <a:lnTo>
                  <a:pt x="1835119" y="6235891"/>
                </a:lnTo>
                <a:lnTo>
                  <a:pt x="2431984" y="6235891"/>
                </a:lnTo>
                <a:lnTo>
                  <a:pt x="2431984" y="6242132"/>
                </a:lnTo>
                <a:lnTo>
                  <a:pt x="2438327" y="6242132"/>
                </a:lnTo>
                <a:lnTo>
                  <a:pt x="2438327" y="6235891"/>
                </a:lnTo>
                <a:lnTo>
                  <a:pt x="2431984" y="6235891"/>
                </a:lnTo>
                <a:lnTo>
                  <a:pt x="2431984" y="5643499"/>
                </a:lnTo>
                <a:lnTo>
                  <a:pt x="2444670" y="5643499"/>
                </a:lnTo>
                <a:lnTo>
                  <a:pt x="2444670" y="6235891"/>
                </a:lnTo>
                <a:lnTo>
                  <a:pt x="3041536" y="6235891"/>
                </a:lnTo>
                <a:lnTo>
                  <a:pt x="3041536" y="6242132"/>
                </a:lnTo>
                <a:lnTo>
                  <a:pt x="3047879" y="6242132"/>
                </a:lnTo>
                <a:lnTo>
                  <a:pt x="3047879" y="6235891"/>
                </a:lnTo>
                <a:lnTo>
                  <a:pt x="3041536" y="6235891"/>
                </a:lnTo>
                <a:lnTo>
                  <a:pt x="3041536" y="5643499"/>
                </a:lnTo>
                <a:lnTo>
                  <a:pt x="3054222" y="5643499"/>
                </a:lnTo>
                <a:lnTo>
                  <a:pt x="3054222" y="6235891"/>
                </a:lnTo>
                <a:lnTo>
                  <a:pt x="3651087" y="6235891"/>
                </a:lnTo>
                <a:lnTo>
                  <a:pt x="3651087" y="6242132"/>
                </a:lnTo>
                <a:lnTo>
                  <a:pt x="3657430" y="6242132"/>
                </a:lnTo>
                <a:lnTo>
                  <a:pt x="3657430" y="6238840"/>
                </a:lnTo>
                <a:lnTo>
                  <a:pt x="3657430" y="6238840"/>
                </a:lnTo>
                <a:lnTo>
                  <a:pt x="3657430" y="6235891"/>
                </a:lnTo>
                <a:lnTo>
                  <a:pt x="3651087" y="6235891"/>
                </a:lnTo>
                <a:lnTo>
                  <a:pt x="3651087" y="5643499"/>
                </a:lnTo>
                <a:lnTo>
                  <a:pt x="3663773" y="5643499"/>
                </a:lnTo>
                <a:lnTo>
                  <a:pt x="3663773" y="6235891"/>
                </a:lnTo>
                <a:lnTo>
                  <a:pt x="4260638" y="6235891"/>
                </a:lnTo>
                <a:lnTo>
                  <a:pt x="4260638" y="6238840"/>
                </a:lnTo>
                <a:lnTo>
                  <a:pt x="4266981" y="6238840"/>
                </a:lnTo>
                <a:lnTo>
                  <a:pt x="4266981" y="6242132"/>
                </a:lnTo>
                <a:lnTo>
                  <a:pt x="4266981" y="6242132"/>
                </a:lnTo>
                <a:lnTo>
                  <a:pt x="4266981" y="6235891"/>
                </a:lnTo>
                <a:lnTo>
                  <a:pt x="4260638" y="6235891"/>
                </a:lnTo>
                <a:lnTo>
                  <a:pt x="4260638" y="5643499"/>
                </a:lnTo>
                <a:lnTo>
                  <a:pt x="4273324" y="5643499"/>
                </a:lnTo>
                <a:lnTo>
                  <a:pt x="4273324" y="6235891"/>
                </a:lnTo>
                <a:lnTo>
                  <a:pt x="4870190" y="6235891"/>
                </a:lnTo>
                <a:lnTo>
                  <a:pt x="4870190" y="6242132"/>
                </a:lnTo>
                <a:lnTo>
                  <a:pt x="4876533" y="6242132"/>
                </a:lnTo>
                <a:lnTo>
                  <a:pt x="4876533" y="6235891"/>
                </a:lnTo>
                <a:lnTo>
                  <a:pt x="4870190" y="6235891"/>
                </a:lnTo>
                <a:lnTo>
                  <a:pt x="4870190" y="5643499"/>
                </a:lnTo>
                <a:lnTo>
                  <a:pt x="4882876" y="5643499"/>
                </a:lnTo>
                <a:lnTo>
                  <a:pt x="4882876" y="6235891"/>
                </a:lnTo>
                <a:lnTo>
                  <a:pt x="5479741" y="6235891"/>
                </a:lnTo>
                <a:lnTo>
                  <a:pt x="5479741" y="6242132"/>
                </a:lnTo>
                <a:lnTo>
                  <a:pt x="5486084" y="6242132"/>
                </a:lnTo>
                <a:lnTo>
                  <a:pt x="5486084" y="6235891"/>
                </a:lnTo>
                <a:lnTo>
                  <a:pt x="5479741" y="6235891"/>
                </a:lnTo>
                <a:lnTo>
                  <a:pt x="5479741" y="5643499"/>
                </a:lnTo>
                <a:lnTo>
                  <a:pt x="5492427" y="5643499"/>
                </a:lnTo>
                <a:lnTo>
                  <a:pt x="5492427" y="6235891"/>
                </a:lnTo>
                <a:lnTo>
                  <a:pt x="6089292" y="6235891"/>
                </a:lnTo>
                <a:lnTo>
                  <a:pt x="6089292" y="6242132"/>
                </a:lnTo>
                <a:lnTo>
                  <a:pt x="6095635" y="6242132"/>
                </a:lnTo>
                <a:lnTo>
                  <a:pt x="6095635" y="6238840"/>
                </a:lnTo>
                <a:lnTo>
                  <a:pt x="6095635" y="6235891"/>
                </a:lnTo>
                <a:lnTo>
                  <a:pt x="6089292" y="6235891"/>
                </a:lnTo>
                <a:lnTo>
                  <a:pt x="6089292" y="5643499"/>
                </a:lnTo>
                <a:lnTo>
                  <a:pt x="6101978" y="5643499"/>
                </a:lnTo>
                <a:lnTo>
                  <a:pt x="6101978" y="6235891"/>
                </a:lnTo>
                <a:lnTo>
                  <a:pt x="6698844" y="6235891"/>
                </a:lnTo>
                <a:lnTo>
                  <a:pt x="6698844" y="6238840"/>
                </a:lnTo>
                <a:lnTo>
                  <a:pt x="6705187" y="6238840"/>
                </a:lnTo>
                <a:lnTo>
                  <a:pt x="6705187" y="6235891"/>
                </a:lnTo>
                <a:lnTo>
                  <a:pt x="6698844" y="6235891"/>
                </a:lnTo>
                <a:lnTo>
                  <a:pt x="6698844" y="5643499"/>
                </a:lnTo>
                <a:lnTo>
                  <a:pt x="6711530" y="5643499"/>
                </a:lnTo>
                <a:lnTo>
                  <a:pt x="6711530" y="6235891"/>
                </a:lnTo>
                <a:lnTo>
                  <a:pt x="7308395" y="6235891"/>
                </a:lnTo>
                <a:lnTo>
                  <a:pt x="7308395" y="6242132"/>
                </a:lnTo>
                <a:lnTo>
                  <a:pt x="7314738" y="6242132"/>
                </a:lnTo>
                <a:lnTo>
                  <a:pt x="7314738" y="6235891"/>
                </a:lnTo>
                <a:lnTo>
                  <a:pt x="7308395" y="6235891"/>
                </a:lnTo>
                <a:lnTo>
                  <a:pt x="7308395" y="5643499"/>
                </a:lnTo>
                <a:lnTo>
                  <a:pt x="7321081" y="5643499"/>
                </a:lnTo>
                <a:lnTo>
                  <a:pt x="7321081" y="6235891"/>
                </a:lnTo>
                <a:lnTo>
                  <a:pt x="7917946" y="6235891"/>
                </a:lnTo>
                <a:lnTo>
                  <a:pt x="7917946" y="6242132"/>
                </a:lnTo>
                <a:lnTo>
                  <a:pt x="7924289" y="6242132"/>
                </a:lnTo>
                <a:lnTo>
                  <a:pt x="7924289" y="6235891"/>
                </a:lnTo>
                <a:lnTo>
                  <a:pt x="7917946" y="6235891"/>
                </a:lnTo>
                <a:lnTo>
                  <a:pt x="7917946" y="5643499"/>
                </a:lnTo>
                <a:lnTo>
                  <a:pt x="7930632" y="5643499"/>
                </a:lnTo>
                <a:lnTo>
                  <a:pt x="7930632" y="6235891"/>
                </a:lnTo>
                <a:lnTo>
                  <a:pt x="8527498" y="6235891"/>
                </a:lnTo>
                <a:lnTo>
                  <a:pt x="8527498" y="6242132"/>
                </a:lnTo>
                <a:lnTo>
                  <a:pt x="8533841" y="6242132"/>
                </a:lnTo>
                <a:lnTo>
                  <a:pt x="8533841" y="6235891"/>
                </a:lnTo>
                <a:lnTo>
                  <a:pt x="8527498" y="6235891"/>
                </a:lnTo>
                <a:lnTo>
                  <a:pt x="8527498" y="5643499"/>
                </a:lnTo>
                <a:lnTo>
                  <a:pt x="8540184" y="5643499"/>
                </a:lnTo>
                <a:lnTo>
                  <a:pt x="8540184" y="6235891"/>
                </a:lnTo>
                <a:lnTo>
                  <a:pt x="9137049" y="6235891"/>
                </a:lnTo>
                <a:lnTo>
                  <a:pt x="9137049" y="6242132"/>
                </a:lnTo>
                <a:lnTo>
                  <a:pt x="9143392" y="6242132"/>
                </a:lnTo>
                <a:lnTo>
                  <a:pt x="9143392" y="6235891"/>
                </a:lnTo>
                <a:lnTo>
                  <a:pt x="9137049" y="6235891"/>
                </a:lnTo>
                <a:lnTo>
                  <a:pt x="9137049" y="5643499"/>
                </a:lnTo>
                <a:lnTo>
                  <a:pt x="9149735" y="5643499"/>
                </a:lnTo>
                <a:lnTo>
                  <a:pt x="9149735" y="6235891"/>
                </a:lnTo>
                <a:lnTo>
                  <a:pt x="9746600" y="6235891"/>
                </a:lnTo>
                <a:lnTo>
                  <a:pt x="9746600" y="6242132"/>
                </a:lnTo>
                <a:lnTo>
                  <a:pt x="9752943" y="6242132"/>
                </a:lnTo>
                <a:lnTo>
                  <a:pt x="9752943" y="6235891"/>
                </a:lnTo>
                <a:lnTo>
                  <a:pt x="9746600" y="6235891"/>
                </a:lnTo>
                <a:lnTo>
                  <a:pt x="9746600" y="5643499"/>
                </a:lnTo>
                <a:lnTo>
                  <a:pt x="9759286" y="5643499"/>
                </a:lnTo>
                <a:lnTo>
                  <a:pt x="9759286" y="6235891"/>
                </a:lnTo>
                <a:lnTo>
                  <a:pt x="10356152" y="6235891"/>
                </a:lnTo>
                <a:lnTo>
                  <a:pt x="10356152" y="6242132"/>
                </a:lnTo>
                <a:lnTo>
                  <a:pt x="10362495" y="6242132"/>
                </a:lnTo>
                <a:lnTo>
                  <a:pt x="10362495" y="6240486"/>
                </a:lnTo>
                <a:lnTo>
                  <a:pt x="10362495" y="6235891"/>
                </a:lnTo>
                <a:lnTo>
                  <a:pt x="10356152" y="6235891"/>
                </a:lnTo>
                <a:lnTo>
                  <a:pt x="10356152" y="5643499"/>
                </a:lnTo>
                <a:lnTo>
                  <a:pt x="10362495" y="5643499"/>
                </a:lnTo>
                <a:lnTo>
                  <a:pt x="10362495" y="5638767"/>
                </a:lnTo>
                <a:lnTo>
                  <a:pt x="9759286" y="5638767"/>
                </a:lnTo>
                <a:lnTo>
                  <a:pt x="9752943" y="5638767"/>
                </a:lnTo>
                <a:lnTo>
                  <a:pt x="9149735" y="5638767"/>
                </a:lnTo>
                <a:lnTo>
                  <a:pt x="9143392" y="5638767"/>
                </a:lnTo>
                <a:lnTo>
                  <a:pt x="8540184" y="5638767"/>
                </a:lnTo>
                <a:lnTo>
                  <a:pt x="8533840" y="5638767"/>
                </a:lnTo>
                <a:lnTo>
                  <a:pt x="7930632" y="5638767"/>
                </a:lnTo>
                <a:lnTo>
                  <a:pt x="7924289" y="5638767"/>
                </a:lnTo>
                <a:lnTo>
                  <a:pt x="7321081" y="5638767"/>
                </a:lnTo>
                <a:lnTo>
                  <a:pt x="7314738" y="5638767"/>
                </a:lnTo>
                <a:lnTo>
                  <a:pt x="6711529" y="5638767"/>
                </a:lnTo>
                <a:lnTo>
                  <a:pt x="6705186" y="5638767"/>
                </a:lnTo>
                <a:lnTo>
                  <a:pt x="6101978" y="5638767"/>
                </a:lnTo>
                <a:lnTo>
                  <a:pt x="6095635" y="5638767"/>
                </a:lnTo>
                <a:lnTo>
                  <a:pt x="5492426" y="5638767"/>
                </a:lnTo>
                <a:lnTo>
                  <a:pt x="5486083" y="5638767"/>
                </a:lnTo>
                <a:lnTo>
                  <a:pt x="4882875" y="5638767"/>
                </a:lnTo>
                <a:lnTo>
                  <a:pt x="4876532" y="5638767"/>
                </a:lnTo>
                <a:lnTo>
                  <a:pt x="4273324" y="5638767"/>
                </a:lnTo>
                <a:lnTo>
                  <a:pt x="4266980" y="5638767"/>
                </a:lnTo>
                <a:lnTo>
                  <a:pt x="3663772" y="5638767"/>
                </a:lnTo>
                <a:lnTo>
                  <a:pt x="3657429" y="5638767"/>
                </a:lnTo>
                <a:lnTo>
                  <a:pt x="3054221" y="5638767"/>
                </a:lnTo>
                <a:lnTo>
                  <a:pt x="3047878" y="5638767"/>
                </a:lnTo>
                <a:lnTo>
                  <a:pt x="3047878" y="5638767"/>
                </a:lnTo>
                <a:lnTo>
                  <a:pt x="2444669" y="5638767"/>
                </a:lnTo>
                <a:lnTo>
                  <a:pt x="2438326" y="5638767"/>
                </a:lnTo>
                <a:lnTo>
                  <a:pt x="2438326" y="5638767"/>
                </a:lnTo>
                <a:lnTo>
                  <a:pt x="1835118" y="5638767"/>
                </a:lnTo>
                <a:lnTo>
                  <a:pt x="1828775" y="5638767"/>
                </a:lnTo>
                <a:lnTo>
                  <a:pt x="1828775" y="5638767"/>
                </a:lnTo>
                <a:lnTo>
                  <a:pt x="1225567" y="5638767"/>
                </a:lnTo>
                <a:lnTo>
                  <a:pt x="1219223" y="5638767"/>
                </a:lnTo>
                <a:lnTo>
                  <a:pt x="1219225" y="5638767"/>
                </a:lnTo>
                <a:moveTo>
                  <a:pt x="3651209" y="5630949"/>
                </a:moveTo>
                <a:lnTo>
                  <a:pt x="3651209" y="5632389"/>
                </a:lnTo>
                <a:lnTo>
                  <a:pt x="3657552" y="5632389"/>
                </a:lnTo>
                <a:lnTo>
                  <a:pt x="3657552" y="5630949"/>
                </a:lnTo>
                <a:lnTo>
                  <a:pt x="3651209" y="5630949"/>
                </a:lnTo>
                <a:moveTo>
                  <a:pt x="11588795" y="5029161"/>
                </a:moveTo>
                <a:lnTo>
                  <a:pt x="11588795" y="5625942"/>
                </a:lnTo>
                <a:lnTo>
                  <a:pt x="12185660" y="5625942"/>
                </a:lnTo>
                <a:lnTo>
                  <a:pt x="12185660" y="5632389"/>
                </a:lnTo>
                <a:lnTo>
                  <a:pt x="12192003" y="5632389"/>
                </a:lnTo>
                <a:lnTo>
                  <a:pt x="12192003" y="5625942"/>
                </a:lnTo>
                <a:lnTo>
                  <a:pt x="12185660" y="5625942"/>
                </a:lnTo>
                <a:lnTo>
                  <a:pt x="12185660" y="5029161"/>
                </a:lnTo>
                <a:lnTo>
                  <a:pt x="11588795" y="5029161"/>
                </a:lnTo>
                <a:moveTo>
                  <a:pt x="10979121" y="5029161"/>
                </a:moveTo>
                <a:lnTo>
                  <a:pt x="10979121" y="5625942"/>
                </a:lnTo>
                <a:lnTo>
                  <a:pt x="11575986" y="5625942"/>
                </a:lnTo>
                <a:lnTo>
                  <a:pt x="11575986" y="5632389"/>
                </a:lnTo>
                <a:lnTo>
                  <a:pt x="11582330" y="5632389"/>
                </a:lnTo>
                <a:lnTo>
                  <a:pt x="11582330" y="5625942"/>
                </a:lnTo>
                <a:lnTo>
                  <a:pt x="11575986" y="5625942"/>
                </a:lnTo>
                <a:lnTo>
                  <a:pt x="11575986" y="5029161"/>
                </a:lnTo>
                <a:lnTo>
                  <a:pt x="10979121" y="5029161"/>
                </a:lnTo>
                <a:moveTo>
                  <a:pt x="10369570" y="5029161"/>
                </a:moveTo>
                <a:lnTo>
                  <a:pt x="10369570" y="5625942"/>
                </a:lnTo>
                <a:lnTo>
                  <a:pt x="10966435" y="5625942"/>
                </a:lnTo>
                <a:lnTo>
                  <a:pt x="10966435" y="5629234"/>
                </a:lnTo>
                <a:lnTo>
                  <a:pt x="10972778" y="5629234"/>
                </a:lnTo>
                <a:lnTo>
                  <a:pt x="10972778" y="5625942"/>
                </a:lnTo>
                <a:lnTo>
                  <a:pt x="10966435" y="5625942"/>
                </a:lnTo>
                <a:lnTo>
                  <a:pt x="10966435" y="5029161"/>
                </a:lnTo>
                <a:lnTo>
                  <a:pt x="10369570" y="5029161"/>
                </a:lnTo>
                <a:moveTo>
                  <a:pt x="9759897" y="5029161"/>
                </a:moveTo>
                <a:lnTo>
                  <a:pt x="9759897" y="5625942"/>
                </a:lnTo>
                <a:lnTo>
                  <a:pt x="10356762" y="5625942"/>
                </a:lnTo>
                <a:lnTo>
                  <a:pt x="10356762" y="5632389"/>
                </a:lnTo>
                <a:lnTo>
                  <a:pt x="10363105" y="5632389"/>
                </a:lnTo>
                <a:lnTo>
                  <a:pt x="10363105" y="5629303"/>
                </a:lnTo>
                <a:lnTo>
                  <a:pt x="10363105" y="5626011"/>
                </a:lnTo>
                <a:lnTo>
                  <a:pt x="10356762" y="5626011"/>
                </a:lnTo>
                <a:lnTo>
                  <a:pt x="10356762" y="5029230"/>
                </a:lnTo>
                <a:lnTo>
                  <a:pt x="9759897" y="5029161"/>
                </a:lnTo>
                <a:moveTo>
                  <a:pt x="9150345" y="5029161"/>
                </a:moveTo>
                <a:lnTo>
                  <a:pt x="9150345" y="5625942"/>
                </a:lnTo>
                <a:lnTo>
                  <a:pt x="9747210" y="5625942"/>
                </a:lnTo>
                <a:lnTo>
                  <a:pt x="9747210" y="5632389"/>
                </a:lnTo>
                <a:lnTo>
                  <a:pt x="9753554" y="5632389"/>
                </a:lnTo>
                <a:lnTo>
                  <a:pt x="9753554" y="5625942"/>
                </a:lnTo>
                <a:lnTo>
                  <a:pt x="9747210" y="5625942"/>
                </a:lnTo>
                <a:lnTo>
                  <a:pt x="9747210" y="5029161"/>
                </a:lnTo>
                <a:lnTo>
                  <a:pt x="9150345" y="5029161"/>
                </a:lnTo>
                <a:moveTo>
                  <a:pt x="8540794" y="5029161"/>
                </a:moveTo>
                <a:lnTo>
                  <a:pt x="8540794" y="5625942"/>
                </a:lnTo>
                <a:lnTo>
                  <a:pt x="9137659" y="5625942"/>
                </a:lnTo>
                <a:lnTo>
                  <a:pt x="9137659" y="5632389"/>
                </a:lnTo>
                <a:lnTo>
                  <a:pt x="9144002" y="5632389"/>
                </a:lnTo>
                <a:lnTo>
                  <a:pt x="9144002" y="5625942"/>
                </a:lnTo>
                <a:lnTo>
                  <a:pt x="9137659" y="5625942"/>
                </a:lnTo>
                <a:lnTo>
                  <a:pt x="9137659" y="5029161"/>
                </a:lnTo>
                <a:lnTo>
                  <a:pt x="8540794" y="5029161"/>
                </a:lnTo>
                <a:moveTo>
                  <a:pt x="7931121" y="5029161"/>
                </a:moveTo>
                <a:lnTo>
                  <a:pt x="7931121" y="5625942"/>
                </a:lnTo>
                <a:lnTo>
                  <a:pt x="8527986" y="5625942"/>
                </a:lnTo>
                <a:lnTo>
                  <a:pt x="8527986" y="5632389"/>
                </a:lnTo>
                <a:lnTo>
                  <a:pt x="8534329" y="5632389"/>
                </a:lnTo>
                <a:lnTo>
                  <a:pt x="8534329" y="5625942"/>
                </a:lnTo>
                <a:lnTo>
                  <a:pt x="8527986" y="5625942"/>
                </a:lnTo>
                <a:lnTo>
                  <a:pt x="8527986" y="5029161"/>
                </a:lnTo>
                <a:lnTo>
                  <a:pt x="7931121" y="5029161"/>
                </a:lnTo>
                <a:moveTo>
                  <a:pt x="7321569" y="5029161"/>
                </a:moveTo>
                <a:lnTo>
                  <a:pt x="7321569" y="5625942"/>
                </a:lnTo>
                <a:lnTo>
                  <a:pt x="7918434" y="5625942"/>
                </a:lnTo>
                <a:lnTo>
                  <a:pt x="7918434" y="5632389"/>
                </a:lnTo>
                <a:lnTo>
                  <a:pt x="7924778" y="5632389"/>
                </a:lnTo>
                <a:lnTo>
                  <a:pt x="7924778" y="5625942"/>
                </a:lnTo>
                <a:lnTo>
                  <a:pt x="7918434" y="5625942"/>
                </a:lnTo>
                <a:lnTo>
                  <a:pt x="7918434" y="5029161"/>
                </a:lnTo>
                <a:lnTo>
                  <a:pt x="7321569" y="5029161"/>
                </a:lnTo>
                <a:moveTo>
                  <a:pt x="6102345" y="5029161"/>
                </a:moveTo>
                <a:lnTo>
                  <a:pt x="6102345" y="5625942"/>
                </a:lnTo>
                <a:lnTo>
                  <a:pt x="6699210" y="5625942"/>
                </a:lnTo>
                <a:lnTo>
                  <a:pt x="6699210" y="5632389"/>
                </a:lnTo>
                <a:lnTo>
                  <a:pt x="6705553" y="5632389"/>
                </a:lnTo>
                <a:lnTo>
                  <a:pt x="6705553" y="5630949"/>
                </a:lnTo>
                <a:lnTo>
                  <a:pt x="6705553" y="5625942"/>
                </a:lnTo>
                <a:lnTo>
                  <a:pt x="6699210" y="5625942"/>
                </a:lnTo>
                <a:lnTo>
                  <a:pt x="6699210" y="5029161"/>
                </a:lnTo>
                <a:lnTo>
                  <a:pt x="6102345" y="5029161"/>
                </a:lnTo>
                <a:moveTo>
                  <a:pt x="5492793" y="5029161"/>
                </a:moveTo>
                <a:lnTo>
                  <a:pt x="5492793" y="5625942"/>
                </a:lnTo>
                <a:lnTo>
                  <a:pt x="6089658" y="5625942"/>
                </a:lnTo>
                <a:lnTo>
                  <a:pt x="6089658" y="5632389"/>
                </a:lnTo>
                <a:lnTo>
                  <a:pt x="6096001" y="5632389"/>
                </a:lnTo>
                <a:lnTo>
                  <a:pt x="6096001" y="5625942"/>
                </a:lnTo>
                <a:lnTo>
                  <a:pt x="6089658" y="5625942"/>
                </a:lnTo>
                <a:lnTo>
                  <a:pt x="6089658" y="5029161"/>
                </a:lnTo>
                <a:lnTo>
                  <a:pt x="5492793" y="5029161"/>
                </a:lnTo>
                <a:moveTo>
                  <a:pt x="4883120" y="5029161"/>
                </a:moveTo>
                <a:lnTo>
                  <a:pt x="4883120" y="5625942"/>
                </a:lnTo>
                <a:lnTo>
                  <a:pt x="5479985" y="5625942"/>
                </a:lnTo>
                <a:lnTo>
                  <a:pt x="5479985" y="5632389"/>
                </a:lnTo>
                <a:lnTo>
                  <a:pt x="5486328" y="5632389"/>
                </a:lnTo>
                <a:lnTo>
                  <a:pt x="5486328" y="5625942"/>
                </a:lnTo>
                <a:lnTo>
                  <a:pt x="5479985" y="5625942"/>
                </a:lnTo>
                <a:lnTo>
                  <a:pt x="5479985" y="5029161"/>
                </a:lnTo>
                <a:lnTo>
                  <a:pt x="4883120" y="5029161"/>
                </a:lnTo>
                <a:moveTo>
                  <a:pt x="4273569" y="5029161"/>
                </a:moveTo>
                <a:lnTo>
                  <a:pt x="4273569" y="5625942"/>
                </a:lnTo>
                <a:lnTo>
                  <a:pt x="4870434" y="5625942"/>
                </a:lnTo>
                <a:lnTo>
                  <a:pt x="4870434" y="5632389"/>
                </a:lnTo>
                <a:lnTo>
                  <a:pt x="4876777" y="5632389"/>
                </a:lnTo>
                <a:lnTo>
                  <a:pt x="4876777" y="5625942"/>
                </a:lnTo>
                <a:lnTo>
                  <a:pt x="4870434" y="5625942"/>
                </a:lnTo>
                <a:lnTo>
                  <a:pt x="4870434" y="5029161"/>
                </a:lnTo>
                <a:lnTo>
                  <a:pt x="4273569" y="5029161"/>
                </a:lnTo>
                <a:moveTo>
                  <a:pt x="3663895" y="5029161"/>
                </a:moveTo>
                <a:lnTo>
                  <a:pt x="3663895" y="5625942"/>
                </a:lnTo>
                <a:lnTo>
                  <a:pt x="4260760" y="5625942"/>
                </a:lnTo>
                <a:lnTo>
                  <a:pt x="4260760" y="5632389"/>
                </a:lnTo>
                <a:lnTo>
                  <a:pt x="4267103" y="5632389"/>
                </a:lnTo>
                <a:lnTo>
                  <a:pt x="4267103" y="5625942"/>
                </a:lnTo>
                <a:lnTo>
                  <a:pt x="4260760" y="5625942"/>
                </a:lnTo>
                <a:lnTo>
                  <a:pt x="4260760" y="5029161"/>
                </a:lnTo>
                <a:lnTo>
                  <a:pt x="3663895" y="5029161"/>
                </a:lnTo>
                <a:moveTo>
                  <a:pt x="2444793" y="5029161"/>
                </a:moveTo>
                <a:lnTo>
                  <a:pt x="2444793" y="5625942"/>
                </a:lnTo>
                <a:lnTo>
                  <a:pt x="3041658" y="5625942"/>
                </a:lnTo>
                <a:lnTo>
                  <a:pt x="3041658" y="5632389"/>
                </a:lnTo>
                <a:lnTo>
                  <a:pt x="3048001" y="5632389"/>
                </a:lnTo>
                <a:lnTo>
                  <a:pt x="3048001" y="5625942"/>
                </a:lnTo>
                <a:lnTo>
                  <a:pt x="3041658" y="5625942"/>
                </a:lnTo>
                <a:lnTo>
                  <a:pt x="3041658" y="5029161"/>
                </a:lnTo>
                <a:lnTo>
                  <a:pt x="2444793" y="5029161"/>
                </a:lnTo>
                <a:moveTo>
                  <a:pt x="1835119" y="5029161"/>
                </a:moveTo>
                <a:lnTo>
                  <a:pt x="1835119" y="5625942"/>
                </a:lnTo>
                <a:lnTo>
                  <a:pt x="2431984" y="5625942"/>
                </a:lnTo>
                <a:lnTo>
                  <a:pt x="2431984" y="5632389"/>
                </a:lnTo>
                <a:lnTo>
                  <a:pt x="2438327" y="5632389"/>
                </a:lnTo>
                <a:lnTo>
                  <a:pt x="2438327" y="5625942"/>
                </a:lnTo>
                <a:lnTo>
                  <a:pt x="2431984" y="5625942"/>
                </a:lnTo>
                <a:lnTo>
                  <a:pt x="2431984" y="5029161"/>
                </a:lnTo>
                <a:lnTo>
                  <a:pt x="1835119" y="5029161"/>
                </a:lnTo>
                <a:moveTo>
                  <a:pt x="1225568" y="5029161"/>
                </a:moveTo>
                <a:lnTo>
                  <a:pt x="1225568" y="5625942"/>
                </a:lnTo>
                <a:lnTo>
                  <a:pt x="1822433" y="5625942"/>
                </a:lnTo>
                <a:lnTo>
                  <a:pt x="1822433" y="5632389"/>
                </a:lnTo>
                <a:lnTo>
                  <a:pt x="1828776" y="5632389"/>
                </a:lnTo>
                <a:lnTo>
                  <a:pt x="1828776" y="5625942"/>
                </a:lnTo>
                <a:lnTo>
                  <a:pt x="1822433" y="5625942"/>
                </a:lnTo>
                <a:lnTo>
                  <a:pt x="1822433" y="5029161"/>
                </a:lnTo>
                <a:lnTo>
                  <a:pt x="1225568" y="5029161"/>
                </a:lnTo>
                <a:moveTo>
                  <a:pt x="616017" y="5029161"/>
                </a:moveTo>
                <a:lnTo>
                  <a:pt x="616017" y="5625942"/>
                </a:lnTo>
                <a:lnTo>
                  <a:pt x="1212882" y="5625942"/>
                </a:lnTo>
                <a:lnTo>
                  <a:pt x="1212882" y="5629234"/>
                </a:lnTo>
                <a:lnTo>
                  <a:pt x="1219225" y="5629234"/>
                </a:lnTo>
                <a:lnTo>
                  <a:pt x="1219225" y="5632320"/>
                </a:lnTo>
                <a:lnTo>
                  <a:pt x="1219225" y="5632320"/>
                </a:lnTo>
                <a:lnTo>
                  <a:pt x="1219225" y="5625874"/>
                </a:lnTo>
                <a:lnTo>
                  <a:pt x="1212882" y="5625874"/>
                </a:lnTo>
                <a:lnTo>
                  <a:pt x="1212882" y="5029092"/>
                </a:lnTo>
                <a:lnTo>
                  <a:pt x="616017" y="5029092"/>
                </a:lnTo>
                <a:lnTo>
                  <a:pt x="616017" y="5029161"/>
                </a:lnTo>
                <a:moveTo>
                  <a:pt x="11588795" y="4419555"/>
                </a:moveTo>
                <a:lnTo>
                  <a:pt x="11588795" y="5016474"/>
                </a:lnTo>
                <a:lnTo>
                  <a:pt x="11588795" y="5016611"/>
                </a:lnTo>
                <a:lnTo>
                  <a:pt x="12185660" y="5016611"/>
                </a:lnTo>
                <a:lnTo>
                  <a:pt x="12185660" y="5016474"/>
                </a:lnTo>
                <a:lnTo>
                  <a:pt x="12185660" y="4419555"/>
                </a:lnTo>
                <a:lnTo>
                  <a:pt x="11588795" y="4419555"/>
                </a:lnTo>
                <a:moveTo>
                  <a:pt x="10979121" y="4419555"/>
                </a:moveTo>
                <a:lnTo>
                  <a:pt x="10979121" y="5016474"/>
                </a:lnTo>
                <a:lnTo>
                  <a:pt x="10979121" y="5016611"/>
                </a:lnTo>
                <a:lnTo>
                  <a:pt x="11575986" y="5016611"/>
                </a:lnTo>
                <a:lnTo>
                  <a:pt x="11575986" y="5016474"/>
                </a:lnTo>
                <a:lnTo>
                  <a:pt x="11575986" y="4419555"/>
                </a:lnTo>
                <a:lnTo>
                  <a:pt x="10979121" y="4419555"/>
                </a:lnTo>
                <a:moveTo>
                  <a:pt x="10369570" y="4419555"/>
                </a:moveTo>
                <a:lnTo>
                  <a:pt x="10369570" y="5016474"/>
                </a:lnTo>
                <a:lnTo>
                  <a:pt x="10369570" y="5016611"/>
                </a:lnTo>
                <a:lnTo>
                  <a:pt x="10966435" y="5016611"/>
                </a:lnTo>
                <a:lnTo>
                  <a:pt x="10966435" y="5016474"/>
                </a:lnTo>
                <a:lnTo>
                  <a:pt x="10966435" y="4419555"/>
                </a:lnTo>
                <a:lnTo>
                  <a:pt x="10369570" y="4419555"/>
                </a:lnTo>
                <a:moveTo>
                  <a:pt x="9759897" y="4419555"/>
                </a:moveTo>
                <a:lnTo>
                  <a:pt x="9759897" y="5016474"/>
                </a:lnTo>
                <a:lnTo>
                  <a:pt x="9759897" y="5016611"/>
                </a:lnTo>
                <a:lnTo>
                  <a:pt x="10356762" y="5016611"/>
                </a:lnTo>
                <a:lnTo>
                  <a:pt x="10356762" y="5016474"/>
                </a:lnTo>
                <a:lnTo>
                  <a:pt x="10356762" y="4419555"/>
                </a:lnTo>
                <a:lnTo>
                  <a:pt x="9759897" y="4419555"/>
                </a:lnTo>
                <a:moveTo>
                  <a:pt x="9150345" y="4419555"/>
                </a:moveTo>
                <a:lnTo>
                  <a:pt x="9150345" y="5016474"/>
                </a:lnTo>
                <a:lnTo>
                  <a:pt x="9150345" y="5016611"/>
                </a:lnTo>
                <a:lnTo>
                  <a:pt x="9747210" y="5016611"/>
                </a:lnTo>
                <a:lnTo>
                  <a:pt x="9747210" y="5016474"/>
                </a:lnTo>
                <a:lnTo>
                  <a:pt x="9747210" y="4419555"/>
                </a:lnTo>
                <a:lnTo>
                  <a:pt x="9150345" y="4419555"/>
                </a:lnTo>
                <a:moveTo>
                  <a:pt x="7931121" y="4419555"/>
                </a:moveTo>
                <a:lnTo>
                  <a:pt x="7931121" y="5016474"/>
                </a:lnTo>
                <a:lnTo>
                  <a:pt x="7931121" y="5016611"/>
                </a:lnTo>
                <a:lnTo>
                  <a:pt x="8527986" y="5016611"/>
                </a:lnTo>
                <a:lnTo>
                  <a:pt x="8527986" y="5016474"/>
                </a:lnTo>
                <a:lnTo>
                  <a:pt x="8527986" y="4419555"/>
                </a:lnTo>
                <a:lnTo>
                  <a:pt x="7931121" y="4419555"/>
                </a:lnTo>
                <a:moveTo>
                  <a:pt x="7321569" y="4419555"/>
                </a:moveTo>
                <a:lnTo>
                  <a:pt x="7321569" y="5016474"/>
                </a:lnTo>
                <a:lnTo>
                  <a:pt x="7321569" y="5016611"/>
                </a:lnTo>
                <a:lnTo>
                  <a:pt x="7918434" y="5016611"/>
                </a:lnTo>
                <a:lnTo>
                  <a:pt x="7918434" y="5016474"/>
                </a:lnTo>
                <a:lnTo>
                  <a:pt x="7918434" y="4419555"/>
                </a:lnTo>
                <a:lnTo>
                  <a:pt x="7321569" y="4419555"/>
                </a:lnTo>
                <a:moveTo>
                  <a:pt x="6711896" y="4419555"/>
                </a:moveTo>
                <a:lnTo>
                  <a:pt x="6711896" y="5016474"/>
                </a:lnTo>
                <a:lnTo>
                  <a:pt x="6711896" y="5016611"/>
                </a:lnTo>
                <a:lnTo>
                  <a:pt x="7308761" y="5016611"/>
                </a:lnTo>
                <a:lnTo>
                  <a:pt x="7308761" y="5016474"/>
                </a:lnTo>
                <a:lnTo>
                  <a:pt x="7308761" y="4419555"/>
                </a:lnTo>
                <a:lnTo>
                  <a:pt x="6711896" y="4419555"/>
                </a:lnTo>
                <a:moveTo>
                  <a:pt x="6102345" y="4419555"/>
                </a:moveTo>
                <a:lnTo>
                  <a:pt x="6102345" y="5016474"/>
                </a:lnTo>
                <a:lnTo>
                  <a:pt x="6102345" y="5016611"/>
                </a:lnTo>
                <a:lnTo>
                  <a:pt x="6699210" y="5016611"/>
                </a:lnTo>
                <a:lnTo>
                  <a:pt x="6699210" y="5016474"/>
                </a:lnTo>
                <a:lnTo>
                  <a:pt x="6699210" y="4419555"/>
                </a:lnTo>
                <a:lnTo>
                  <a:pt x="6102345" y="4419555"/>
                </a:lnTo>
                <a:moveTo>
                  <a:pt x="5492793" y="4419555"/>
                </a:moveTo>
                <a:lnTo>
                  <a:pt x="5492793" y="5016611"/>
                </a:lnTo>
                <a:lnTo>
                  <a:pt x="6089658" y="5016611"/>
                </a:lnTo>
                <a:lnTo>
                  <a:pt x="6089658" y="5016474"/>
                </a:lnTo>
                <a:lnTo>
                  <a:pt x="6089658" y="4419555"/>
                </a:lnTo>
                <a:lnTo>
                  <a:pt x="5492793" y="4419555"/>
                </a:lnTo>
                <a:moveTo>
                  <a:pt x="4273569" y="4419555"/>
                </a:moveTo>
                <a:lnTo>
                  <a:pt x="4273569" y="5016611"/>
                </a:lnTo>
                <a:lnTo>
                  <a:pt x="4870434" y="5016611"/>
                </a:lnTo>
                <a:lnTo>
                  <a:pt x="4870434" y="5016474"/>
                </a:lnTo>
                <a:lnTo>
                  <a:pt x="4870434" y="4419555"/>
                </a:lnTo>
                <a:lnTo>
                  <a:pt x="4273569" y="4419555"/>
                </a:lnTo>
                <a:moveTo>
                  <a:pt x="3664017" y="4419555"/>
                </a:moveTo>
                <a:lnTo>
                  <a:pt x="3664017" y="5016611"/>
                </a:lnTo>
                <a:lnTo>
                  <a:pt x="4260882" y="5016611"/>
                </a:lnTo>
                <a:lnTo>
                  <a:pt x="4260882" y="5016474"/>
                </a:lnTo>
                <a:lnTo>
                  <a:pt x="4260882" y="5016474"/>
                </a:lnTo>
                <a:lnTo>
                  <a:pt x="4260882" y="4419555"/>
                </a:lnTo>
                <a:lnTo>
                  <a:pt x="3664017" y="4419555"/>
                </a:lnTo>
                <a:moveTo>
                  <a:pt x="3054344" y="4419555"/>
                </a:moveTo>
                <a:lnTo>
                  <a:pt x="3054344" y="5016611"/>
                </a:lnTo>
                <a:lnTo>
                  <a:pt x="3651209" y="5016611"/>
                </a:lnTo>
                <a:lnTo>
                  <a:pt x="3651209" y="5016474"/>
                </a:lnTo>
                <a:lnTo>
                  <a:pt x="3651209" y="5016474"/>
                </a:lnTo>
                <a:lnTo>
                  <a:pt x="3651209" y="4419555"/>
                </a:lnTo>
                <a:lnTo>
                  <a:pt x="3054344" y="4419555"/>
                </a:lnTo>
                <a:moveTo>
                  <a:pt x="2444793" y="4419555"/>
                </a:moveTo>
                <a:lnTo>
                  <a:pt x="2444793" y="5016611"/>
                </a:lnTo>
                <a:lnTo>
                  <a:pt x="3041658" y="5016611"/>
                </a:lnTo>
                <a:lnTo>
                  <a:pt x="3041658" y="5016474"/>
                </a:lnTo>
                <a:lnTo>
                  <a:pt x="3041658" y="5016474"/>
                </a:lnTo>
                <a:lnTo>
                  <a:pt x="3041658" y="4419555"/>
                </a:lnTo>
                <a:lnTo>
                  <a:pt x="2444793" y="4419555"/>
                </a:lnTo>
                <a:moveTo>
                  <a:pt x="1835119" y="4419555"/>
                </a:moveTo>
                <a:lnTo>
                  <a:pt x="1835119" y="5016611"/>
                </a:lnTo>
                <a:lnTo>
                  <a:pt x="2431984" y="5016611"/>
                </a:lnTo>
                <a:lnTo>
                  <a:pt x="2431984" y="5016474"/>
                </a:lnTo>
                <a:lnTo>
                  <a:pt x="2431984" y="5016474"/>
                </a:lnTo>
                <a:lnTo>
                  <a:pt x="2431984" y="4419555"/>
                </a:lnTo>
                <a:lnTo>
                  <a:pt x="1835119" y="4419555"/>
                </a:lnTo>
                <a:moveTo>
                  <a:pt x="1225568" y="4419555"/>
                </a:moveTo>
                <a:lnTo>
                  <a:pt x="1225568" y="5016611"/>
                </a:lnTo>
                <a:lnTo>
                  <a:pt x="1822433" y="5016611"/>
                </a:lnTo>
                <a:lnTo>
                  <a:pt x="1822433" y="5016474"/>
                </a:lnTo>
                <a:lnTo>
                  <a:pt x="1822433" y="5016474"/>
                </a:lnTo>
                <a:lnTo>
                  <a:pt x="1822433" y="4419555"/>
                </a:lnTo>
                <a:lnTo>
                  <a:pt x="1225568" y="4419555"/>
                </a:lnTo>
                <a:moveTo>
                  <a:pt x="616017" y="4419555"/>
                </a:moveTo>
                <a:lnTo>
                  <a:pt x="616017" y="5016611"/>
                </a:lnTo>
                <a:lnTo>
                  <a:pt x="1212882" y="5016611"/>
                </a:lnTo>
                <a:lnTo>
                  <a:pt x="1212882" y="5016474"/>
                </a:lnTo>
                <a:lnTo>
                  <a:pt x="1212882" y="5016474"/>
                </a:lnTo>
                <a:lnTo>
                  <a:pt x="1212882" y="4419555"/>
                </a:lnTo>
                <a:lnTo>
                  <a:pt x="616017" y="4419555"/>
                </a:lnTo>
                <a:moveTo>
                  <a:pt x="2432106" y="4411737"/>
                </a:moveTo>
                <a:lnTo>
                  <a:pt x="2432106" y="4413315"/>
                </a:lnTo>
                <a:lnTo>
                  <a:pt x="2438449" y="4413315"/>
                </a:lnTo>
                <a:lnTo>
                  <a:pt x="2438449" y="4411737"/>
                </a:lnTo>
                <a:lnTo>
                  <a:pt x="2432106" y="4411737"/>
                </a:lnTo>
                <a:moveTo>
                  <a:pt x="11588795" y="3809950"/>
                </a:moveTo>
                <a:lnTo>
                  <a:pt x="11588795" y="4407005"/>
                </a:lnTo>
                <a:lnTo>
                  <a:pt x="12185660" y="4407005"/>
                </a:lnTo>
                <a:lnTo>
                  <a:pt x="12185660" y="4413315"/>
                </a:lnTo>
                <a:lnTo>
                  <a:pt x="12192003" y="4413315"/>
                </a:lnTo>
                <a:lnTo>
                  <a:pt x="12192003" y="4407005"/>
                </a:lnTo>
                <a:lnTo>
                  <a:pt x="12185660" y="4407005"/>
                </a:lnTo>
                <a:lnTo>
                  <a:pt x="12185660" y="3809950"/>
                </a:lnTo>
                <a:lnTo>
                  <a:pt x="11588795" y="3809950"/>
                </a:lnTo>
                <a:moveTo>
                  <a:pt x="10979121" y="3809950"/>
                </a:moveTo>
                <a:lnTo>
                  <a:pt x="10979121" y="4407005"/>
                </a:lnTo>
                <a:lnTo>
                  <a:pt x="11575986" y="4407005"/>
                </a:lnTo>
                <a:lnTo>
                  <a:pt x="11575986" y="4413315"/>
                </a:lnTo>
                <a:lnTo>
                  <a:pt x="11582330" y="4413315"/>
                </a:lnTo>
                <a:lnTo>
                  <a:pt x="11582330" y="4407005"/>
                </a:lnTo>
                <a:lnTo>
                  <a:pt x="11575986" y="4407005"/>
                </a:lnTo>
                <a:lnTo>
                  <a:pt x="11575986" y="3809950"/>
                </a:lnTo>
                <a:lnTo>
                  <a:pt x="10979121" y="3809950"/>
                </a:lnTo>
                <a:moveTo>
                  <a:pt x="10369570" y="3809950"/>
                </a:moveTo>
                <a:lnTo>
                  <a:pt x="10369570" y="4407005"/>
                </a:lnTo>
                <a:lnTo>
                  <a:pt x="10966435" y="4407005"/>
                </a:lnTo>
                <a:lnTo>
                  <a:pt x="10966435" y="4413315"/>
                </a:lnTo>
                <a:lnTo>
                  <a:pt x="10972778" y="4413315"/>
                </a:lnTo>
                <a:lnTo>
                  <a:pt x="10972778" y="4407005"/>
                </a:lnTo>
                <a:lnTo>
                  <a:pt x="10966435" y="4407005"/>
                </a:lnTo>
                <a:lnTo>
                  <a:pt x="10966435" y="3809950"/>
                </a:lnTo>
                <a:lnTo>
                  <a:pt x="10369570" y="3809950"/>
                </a:lnTo>
                <a:moveTo>
                  <a:pt x="9150345" y="3809950"/>
                </a:moveTo>
                <a:lnTo>
                  <a:pt x="9150345" y="4407005"/>
                </a:lnTo>
                <a:lnTo>
                  <a:pt x="9747210" y="4407005"/>
                </a:lnTo>
                <a:lnTo>
                  <a:pt x="9747210" y="4413315"/>
                </a:lnTo>
                <a:lnTo>
                  <a:pt x="9753554" y="4413315"/>
                </a:lnTo>
                <a:lnTo>
                  <a:pt x="9753554" y="4411737"/>
                </a:lnTo>
                <a:lnTo>
                  <a:pt x="9753554" y="4407005"/>
                </a:lnTo>
                <a:lnTo>
                  <a:pt x="9747210" y="4407005"/>
                </a:lnTo>
                <a:lnTo>
                  <a:pt x="9747210" y="3809950"/>
                </a:lnTo>
                <a:lnTo>
                  <a:pt x="9150345" y="3809950"/>
                </a:lnTo>
                <a:moveTo>
                  <a:pt x="8540794" y="3809950"/>
                </a:moveTo>
                <a:lnTo>
                  <a:pt x="8540794" y="4407005"/>
                </a:lnTo>
                <a:lnTo>
                  <a:pt x="9137659" y="4407005"/>
                </a:lnTo>
                <a:lnTo>
                  <a:pt x="9137659" y="4410023"/>
                </a:lnTo>
                <a:lnTo>
                  <a:pt x="9144002" y="4410023"/>
                </a:lnTo>
                <a:lnTo>
                  <a:pt x="9144002" y="4407005"/>
                </a:lnTo>
                <a:lnTo>
                  <a:pt x="9137659" y="4407005"/>
                </a:lnTo>
                <a:lnTo>
                  <a:pt x="9137659" y="3809950"/>
                </a:lnTo>
                <a:lnTo>
                  <a:pt x="8540794" y="3809950"/>
                </a:lnTo>
                <a:moveTo>
                  <a:pt x="7931121" y="3809950"/>
                </a:moveTo>
                <a:lnTo>
                  <a:pt x="7931121" y="4407005"/>
                </a:lnTo>
                <a:lnTo>
                  <a:pt x="8527986" y="4407005"/>
                </a:lnTo>
                <a:lnTo>
                  <a:pt x="8527986" y="4413315"/>
                </a:lnTo>
                <a:lnTo>
                  <a:pt x="8534329" y="4413315"/>
                </a:lnTo>
                <a:lnTo>
                  <a:pt x="8534329" y="4410091"/>
                </a:lnTo>
                <a:lnTo>
                  <a:pt x="8534329" y="4407074"/>
                </a:lnTo>
                <a:lnTo>
                  <a:pt x="8527986" y="4407074"/>
                </a:lnTo>
                <a:lnTo>
                  <a:pt x="8527986" y="3810018"/>
                </a:lnTo>
                <a:lnTo>
                  <a:pt x="7931121" y="3809950"/>
                </a:lnTo>
                <a:moveTo>
                  <a:pt x="7321569" y="3809950"/>
                </a:moveTo>
                <a:lnTo>
                  <a:pt x="7321569" y="4407005"/>
                </a:lnTo>
                <a:lnTo>
                  <a:pt x="7918434" y="4407005"/>
                </a:lnTo>
                <a:lnTo>
                  <a:pt x="7918434" y="4413315"/>
                </a:lnTo>
                <a:lnTo>
                  <a:pt x="7924778" y="4413315"/>
                </a:lnTo>
                <a:lnTo>
                  <a:pt x="7924778" y="4407005"/>
                </a:lnTo>
                <a:lnTo>
                  <a:pt x="7918434" y="4407005"/>
                </a:lnTo>
                <a:lnTo>
                  <a:pt x="7918434" y="3809950"/>
                </a:lnTo>
                <a:lnTo>
                  <a:pt x="7321569" y="3809950"/>
                </a:lnTo>
                <a:moveTo>
                  <a:pt x="6711896" y="3809950"/>
                </a:moveTo>
                <a:lnTo>
                  <a:pt x="6711896" y="4407005"/>
                </a:lnTo>
                <a:lnTo>
                  <a:pt x="7308761" y="4407005"/>
                </a:lnTo>
                <a:lnTo>
                  <a:pt x="7308761" y="4413315"/>
                </a:lnTo>
                <a:lnTo>
                  <a:pt x="7315104" y="4413315"/>
                </a:lnTo>
                <a:lnTo>
                  <a:pt x="7315104" y="4407005"/>
                </a:lnTo>
                <a:lnTo>
                  <a:pt x="7308761" y="4407005"/>
                </a:lnTo>
                <a:lnTo>
                  <a:pt x="7308761" y="3809950"/>
                </a:lnTo>
                <a:lnTo>
                  <a:pt x="6711896" y="3809950"/>
                </a:lnTo>
                <a:moveTo>
                  <a:pt x="6102345" y="3809950"/>
                </a:moveTo>
                <a:lnTo>
                  <a:pt x="6102345" y="4407005"/>
                </a:lnTo>
                <a:lnTo>
                  <a:pt x="6699210" y="4407005"/>
                </a:lnTo>
                <a:lnTo>
                  <a:pt x="6699210" y="4413315"/>
                </a:lnTo>
                <a:lnTo>
                  <a:pt x="6705553" y="4413315"/>
                </a:lnTo>
                <a:lnTo>
                  <a:pt x="6705553" y="4407005"/>
                </a:lnTo>
                <a:lnTo>
                  <a:pt x="6699210" y="4407005"/>
                </a:lnTo>
                <a:lnTo>
                  <a:pt x="6699210" y="3809950"/>
                </a:lnTo>
                <a:lnTo>
                  <a:pt x="6102345" y="3809950"/>
                </a:lnTo>
                <a:moveTo>
                  <a:pt x="5492793" y="3809950"/>
                </a:moveTo>
                <a:lnTo>
                  <a:pt x="5492793" y="4407005"/>
                </a:lnTo>
                <a:lnTo>
                  <a:pt x="6089658" y="4407005"/>
                </a:lnTo>
                <a:lnTo>
                  <a:pt x="6089658" y="4413315"/>
                </a:lnTo>
                <a:lnTo>
                  <a:pt x="6096001" y="4413315"/>
                </a:lnTo>
                <a:lnTo>
                  <a:pt x="6096001" y="4407005"/>
                </a:lnTo>
                <a:lnTo>
                  <a:pt x="6089658" y="4407005"/>
                </a:lnTo>
                <a:lnTo>
                  <a:pt x="6089658" y="3809950"/>
                </a:lnTo>
                <a:lnTo>
                  <a:pt x="5492793" y="3809950"/>
                </a:lnTo>
                <a:moveTo>
                  <a:pt x="4883120" y="3809950"/>
                </a:moveTo>
                <a:lnTo>
                  <a:pt x="4883120" y="4407005"/>
                </a:lnTo>
                <a:lnTo>
                  <a:pt x="5479985" y="4407005"/>
                </a:lnTo>
                <a:lnTo>
                  <a:pt x="5479985" y="4410023"/>
                </a:lnTo>
                <a:lnTo>
                  <a:pt x="5486328" y="4410023"/>
                </a:lnTo>
                <a:lnTo>
                  <a:pt x="5486328" y="4413246"/>
                </a:lnTo>
                <a:lnTo>
                  <a:pt x="5486328" y="4413246"/>
                </a:lnTo>
                <a:lnTo>
                  <a:pt x="5486328" y="4406937"/>
                </a:lnTo>
                <a:lnTo>
                  <a:pt x="5479985" y="4406937"/>
                </a:lnTo>
                <a:lnTo>
                  <a:pt x="5479985" y="3809881"/>
                </a:lnTo>
                <a:lnTo>
                  <a:pt x="4883120" y="3809950"/>
                </a:lnTo>
                <a:moveTo>
                  <a:pt x="4273569" y="3809950"/>
                </a:moveTo>
                <a:lnTo>
                  <a:pt x="4273569" y="4407005"/>
                </a:lnTo>
                <a:lnTo>
                  <a:pt x="4870434" y="4407005"/>
                </a:lnTo>
                <a:lnTo>
                  <a:pt x="4870434" y="4413315"/>
                </a:lnTo>
                <a:lnTo>
                  <a:pt x="4876777" y="4413315"/>
                </a:lnTo>
                <a:lnTo>
                  <a:pt x="4876777" y="4410091"/>
                </a:lnTo>
                <a:lnTo>
                  <a:pt x="4876777" y="4407074"/>
                </a:lnTo>
                <a:lnTo>
                  <a:pt x="4870434" y="4407074"/>
                </a:lnTo>
                <a:lnTo>
                  <a:pt x="4870434" y="3810018"/>
                </a:lnTo>
                <a:lnTo>
                  <a:pt x="4273569" y="3809950"/>
                </a:lnTo>
                <a:moveTo>
                  <a:pt x="3664017" y="3809950"/>
                </a:moveTo>
                <a:lnTo>
                  <a:pt x="3664017" y="4407005"/>
                </a:lnTo>
                <a:lnTo>
                  <a:pt x="4260882" y="4407005"/>
                </a:lnTo>
                <a:lnTo>
                  <a:pt x="4260882" y="4413315"/>
                </a:lnTo>
                <a:lnTo>
                  <a:pt x="4267225" y="4413315"/>
                </a:lnTo>
                <a:lnTo>
                  <a:pt x="4267225" y="4407005"/>
                </a:lnTo>
                <a:lnTo>
                  <a:pt x="4260882" y="4407005"/>
                </a:lnTo>
                <a:lnTo>
                  <a:pt x="4260882" y="3809950"/>
                </a:lnTo>
                <a:lnTo>
                  <a:pt x="3664017" y="3809950"/>
                </a:lnTo>
                <a:moveTo>
                  <a:pt x="3054344" y="3809950"/>
                </a:moveTo>
                <a:lnTo>
                  <a:pt x="3054344" y="4407005"/>
                </a:lnTo>
                <a:lnTo>
                  <a:pt x="3651209" y="4407005"/>
                </a:lnTo>
                <a:lnTo>
                  <a:pt x="3651209" y="4413315"/>
                </a:lnTo>
                <a:lnTo>
                  <a:pt x="3657552" y="4413315"/>
                </a:lnTo>
                <a:lnTo>
                  <a:pt x="3657552" y="4407005"/>
                </a:lnTo>
                <a:lnTo>
                  <a:pt x="3651209" y="4407005"/>
                </a:lnTo>
                <a:lnTo>
                  <a:pt x="3651209" y="3809950"/>
                </a:lnTo>
                <a:lnTo>
                  <a:pt x="3054344" y="3809950"/>
                </a:lnTo>
                <a:moveTo>
                  <a:pt x="2444793" y="3809950"/>
                </a:moveTo>
                <a:lnTo>
                  <a:pt x="2444793" y="4407005"/>
                </a:lnTo>
                <a:lnTo>
                  <a:pt x="3041658" y="4407005"/>
                </a:lnTo>
                <a:lnTo>
                  <a:pt x="3041658" y="4413315"/>
                </a:lnTo>
                <a:lnTo>
                  <a:pt x="3048001" y="4413315"/>
                </a:lnTo>
                <a:lnTo>
                  <a:pt x="3048001" y="4407005"/>
                </a:lnTo>
                <a:lnTo>
                  <a:pt x="3041658" y="4407005"/>
                </a:lnTo>
                <a:lnTo>
                  <a:pt x="3041658" y="3809950"/>
                </a:lnTo>
                <a:lnTo>
                  <a:pt x="2444793" y="3809950"/>
                </a:lnTo>
                <a:moveTo>
                  <a:pt x="1225568" y="3809950"/>
                </a:moveTo>
                <a:lnTo>
                  <a:pt x="1225568" y="4407005"/>
                </a:lnTo>
                <a:lnTo>
                  <a:pt x="1822433" y="4407005"/>
                </a:lnTo>
                <a:lnTo>
                  <a:pt x="1822433" y="4413315"/>
                </a:lnTo>
                <a:lnTo>
                  <a:pt x="1828776" y="4413315"/>
                </a:lnTo>
                <a:lnTo>
                  <a:pt x="1828776" y="4407005"/>
                </a:lnTo>
                <a:lnTo>
                  <a:pt x="1822433" y="4407005"/>
                </a:lnTo>
                <a:lnTo>
                  <a:pt x="1822433" y="3809950"/>
                </a:lnTo>
                <a:lnTo>
                  <a:pt x="1225568" y="3809950"/>
                </a:lnTo>
                <a:moveTo>
                  <a:pt x="616017" y="3809950"/>
                </a:moveTo>
                <a:lnTo>
                  <a:pt x="616017" y="4407005"/>
                </a:lnTo>
                <a:lnTo>
                  <a:pt x="1212882" y="4407005"/>
                </a:lnTo>
                <a:lnTo>
                  <a:pt x="1212882" y="4413315"/>
                </a:lnTo>
                <a:lnTo>
                  <a:pt x="1219225" y="4413315"/>
                </a:lnTo>
                <a:lnTo>
                  <a:pt x="1219225" y="4407005"/>
                </a:lnTo>
                <a:lnTo>
                  <a:pt x="1212882" y="4407005"/>
                </a:lnTo>
                <a:lnTo>
                  <a:pt x="1212882" y="3809950"/>
                </a:lnTo>
                <a:lnTo>
                  <a:pt x="616017" y="3809950"/>
                </a:lnTo>
                <a:moveTo>
                  <a:pt x="3651209" y="3802132"/>
                </a:moveTo>
                <a:lnTo>
                  <a:pt x="3651209" y="3803709"/>
                </a:lnTo>
                <a:lnTo>
                  <a:pt x="3657552" y="3803709"/>
                </a:lnTo>
                <a:lnTo>
                  <a:pt x="3657552" y="3802132"/>
                </a:lnTo>
                <a:lnTo>
                  <a:pt x="3651209" y="3802132"/>
                </a:lnTo>
                <a:moveTo>
                  <a:pt x="616017" y="3200413"/>
                </a:moveTo>
                <a:lnTo>
                  <a:pt x="616017" y="3797400"/>
                </a:lnTo>
                <a:lnTo>
                  <a:pt x="1212882" y="3797400"/>
                </a:lnTo>
                <a:lnTo>
                  <a:pt x="1212882" y="3803709"/>
                </a:lnTo>
                <a:lnTo>
                  <a:pt x="1219225" y="3803709"/>
                </a:lnTo>
                <a:lnTo>
                  <a:pt x="1219225" y="3797400"/>
                </a:lnTo>
                <a:lnTo>
                  <a:pt x="1212882" y="3797400"/>
                </a:lnTo>
                <a:lnTo>
                  <a:pt x="1212882" y="3200413"/>
                </a:lnTo>
                <a:lnTo>
                  <a:pt x="616017" y="3200413"/>
                </a:lnTo>
                <a:moveTo>
                  <a:pt x="9150345" y="3200413"/>
                </a:moveTo>
                <a:lnTo>
                  <a:pt x="9150345" y="3797400"/>
                </a:lnTo>
                <a:lnTo>
                  <a:pt x="9747210" y="3797400"/>
                </a:lnTo>
                <a:lnTo>
                  <a:pt x="9747210" y="3803709"/>
                </a:lnTo>
                <a:lnTo>
                  <a:pt x="9753554" y="3803709"/>
                </a:lnTo>
                <a:lnTo>
                  <a:pt x="9753554" y="3800486"/>
                </a:lnTo>
                <a:lnTo>
                  <a:pt x="9753554" y="3797468"/>
                </a:lnTo>
                <a:lnTo>
                  <a:pt x="9747210" y="3797468"/>
                </a:lnTo>
                <a:lnTo>
                  <a:pt x="9747210" y="3200481"/>
                </a:lnTo>
                <a:lnTo>
                  <a:pt x="9150345" y="3200413"/>
                </a:lnTo>
                <a:moveTo>
                  <a:pt x="8540794" y="3200413"/>
                </a:moveTo>
                <a:lnTo>
                  <a:pt x="8540794" y="3797400"/>
                </a:lnTo>
                <a:lnTo>
                  <a:pt x="9137659" y="3797400"/>
                </a:lnTo>
                <a:lnTo>
                  <a:pt x="9137659" y="3803709"/>
                </a:lnTo>
                <a:lnTo>
                  <a:pt x="9144002" y="3803709"/>
                </a:lnTo>
                <a:lnTo>
                  <a:pt x="9144002" y="3797400"/>
                </a:lnTo>
                <a:lnTo>
                  <a:pt x="9137659" y="3797400"/>
                </a:lnTo>
                <a:lnTo>
                  <a:pt x="9137659" y="3200413"/>
                </a:lnTo>
                <a:lnTo>
                  <a:pt x="8540794" y="3200413"/>
                </a:lnTo>
                <a:moveTo>
                  <a:pt x="7931121" y="3200413"/>
                </a:moveTo>
                <a:lnTo>
                  <a:pt x="7931121" y="3797400"/>
                </a:lnTo>
                <a:lnTo>
                  <a:pt x="8527986" y="3797400"/>
                </a:lnTo>
                <a:lnTo>
                  <a:pt x="8527986" y="3803709"/>
                </a:lnTo>
                <a:lnTo>
                  <a:pt x="8534329" y="3803709"/>
                </a:lnTo>
                <a:lnTo>
                  <a:pt x="8534329" y="3797400"/>
                </a:lnTo>
                <a:lnTo>
                  <a:pt x="8527986" y="3797400"/>
                </a:lnTo>
                <a:lnTo>
                  <a:pt x="8527986" y="3200413"/>
                </a:lnTo>
                <a:lnTo>
                  <a:pt x="7931121" y="3200413"/>
                </a:lnTo>
                <a:moveTo>
                  <a:pt x="7321569" y="3200413"/>
                </a:moveTo>
                <a:lnTo>
                  <a:pt x="7321569" y="3797400"/>
                </a:lnTo>
                <a:lnTo>
                  <a:pt x="7918434" y="3797400"/>
                </a:lnTo>
                <a:lnTo>
                  <a:pt x="7918434" y="3803709"/>
                </a:lnTo>
                <a:lnTo>
                  <a:pt x="7924778" y="3803709"/>
                </a:lnTo>
                <a:lnTo>
                  <a:pt x="7924778" y="3797400"/>
                </a:lnTo>
                <a:lnTo>
                  <a:pt x="7918434" y="3797400"/>
                </a:lnTo>
                <a:lnTo>
                  <a:pt x="7918434" y="3200413"/>
                </a:lnTo>
                <a:lnTo>
                  <a:pt x="7321569" y="3200413"/>
                </a:lnTo>
                <a:moveTo>
                  <a:pt x="6102345" y="3200413"/>
                </a:moveTo>
                <a:lnTo>
                  <a:pt x="6102345" y="3797400"/>
                </a:lnTo>
                <a:lnTo>
                  <a:pt x="6699210" y="3797400"/>
                </a:lnTo>
                <a:lnTo>
                  <a:pt x="6699210" y="3803709"/>
                </a:lnTo>
                <a:lnTo>
                  <a:pt x="6705553" y="3803709"/>
                </a:lnTo>
                <a:lnTo>
                  <a:pt x="6705553" y="3802132"/>
                </a:lnTo>
                <a:lnTo>
                  <a:pt x="6705553" y="3797400"/>
                </a:lnTo>
                <a:lnTo>
                  <a:pt x="6699210" y="3797400"/>
                </a:lnTo>
                <a:lnTo>
                  <a:pt x="6699210" y="3200413"/>
                </a:lnTo>
                <a:lnTo>
                  <a:pt x="6102345" y="3200413"/>
                </a:lnTo>
                <a:moveTo>
                  <a:pt x="5492793" y="3200413"/>
                </a:moveTo>
                <a:lnTo>
                  <a:pt x="5492793" y="3797400"/>
                </a:lnTo>
                <a:lnTo>
                  <a:pt x="6089658" y="3797400"/>
                </a:lnTo>
                <a:lnTo>
                  <a:pt x="6089658" y="3803709"/>
                </a:lnTo>
                <a:lnTo>
                  <a:pt x="6096001" y="3803709"/>
                </a:lnTo>
                <a:lnTo>
                  <a:pt x="6096001" y="3797400"/>
                </a:lnTo>
                <a:lnTo>
                  <a:pt x="6089658" y="3797400"/>
                </a:lnTo>
                <a:lnTo>
                  <a:pt x="6089658" y="3200413"/>
                </a:lnTo>
                <a:lnTo>
                  <a:pt x="5492793" y="3200413"/>
                </a:lnTo>
                <a:moveTo>
                  <a:pt x="4883120" y="3200413"/>
                </a:moveTo>
                <a:lnTo>
                  <a:pt x="4883120" y="3797400"/>
                </a:lnTo>
                <a:lnTo>
                  <a:pt x="5479985" y="3797400"/>
                </a:lnTo>
                <a:lnTo>
                  <a:pt x="5479985" y="3803709"/>
                </a:lnTo>
                <a:lnTo>
                  <a:pt x="5486328" y="3803709"/>
                </a:lnTo>
                <a:lnTo>
                  <a:pt x="5486328" y="3797400"/>
                </a:lnTo>
                <a:lnTo>
                  <a:pt x="5479985" y="3797400"/>
                </a:lnTo>
                <a:lnTo>
                  <a:pt x="5479985" y="3200413"/>
                </a:lnTo>
                <a:lnTo>
                  <a:pt x="4883120" y="3200413"/>
                </a:lnTo>
                <a:moveTo>
                  <a:pt x="4273569" y="3200413"/>
                </a:moveTo>
                <a:lnTo>
                  <a:pt x="4273569" y="3797400"/>
                </a:lnTo>
                <a:lnTo>
                  <a:pt x="4870434" y="3797400"/>
                </a:lnTo>
                <a:lnTo>
                  <a:pt x="4870434" y="3803709"/>
                </a:lnTo>
                <a:lnTo>
                  <a:pt x="4876777" y="3803709"/>
                </a:lnTo>
                <a:lnTo>
                  <a:pt x="4876777" y="3797400"/>
                </a:lnTo>
                <a:lnTo>
                  <a:pt x="4870434" y="3797400"/>
                </a:lnTo>
                <a:lnTo>
                  <a:pt x="4870434" y="3200413"/>
                </a:lnTo>
                <a:lnTo>
                  <a:pt x="4273569" y="3200413"/>
                </a:lnTo>
                <a:moveTo>
                  <a:pt x="3664017" y="3200413"/>
                </a:moveTo>
                <a:lnTo>
                  <a:pt x="3664017" y="3797400"/>
                </a:lnTo>
                <a:lnTo>
                  <a:pt x="4260882" y="3797400"/>
                </a:lnTo>
                <a:lnTo>
                  <a:pt x="4260882" y="3803709"/>
                </a:lnTo>
                <a:lnTo>
                  <a:pt x="4267225" y="3803709"/>
                </a:lnTo>
                <a:lnTo>
                  <a:pt x="4267225" y="3797400"/>
                </a:lnTo>
                <a:lnTo>
                  <a:pt x="4260882" y="3797400"/>
                </a:lnTo>
                <a:lnTo>
                  <a:pt x="4260882" y="3200413"/>
                </a:lnTo>
                <a:lnTo>
                  <a:pt x="3664017" y="3200413"/>
                </a:lnTo>
                <a:moveTo>
                  <a:pt x="2444793" y="3200413"/>
                </a:moveTo>
                <a:lnTo>
                  <a:pt x="2444793" y="3797400"/>
                </a:lnTo>
                <a:lnTo>
                  <a:pt x="3041658" y="3797400"/>
                </a:lnTo>
                <a:lnTo>
                  <a:pt x="3041658" y="3803709"/>
                </a:lnTo>
                <a:lnTo>
                  <a:pt x="3048001" y="3803709"/>
                </a:lnTo>
                <a:lnTo>
                  <a:pt x="3048001" y="3797400"/>
                </a:lnTo>
                <a:lnTo>
                  <a:pt x="3041658" y="3797400"/>
                </a:lnTo>
                <a:lnTo>
                  <a:pt x="3041658" y="3200413"/>
                </a:lnTo>
                <a:lnTo>
                  <a:pt x="2444793" y="3200413"/>
                </a:lnTo>
                <a:moveTo>
                  <a:pt x="1835119" y="3200413"/>
                </a:moveTo>
                <a:lnTo>
                  <a:pt x="1835119" y="3797400"/>
                </a:lnTo>
                <a:lnTo>
                  <a:pt x="2431984" y="3797400"/>
                </a:lnTo>
                <a:lnTo>
                  <a:pt x="2431984" y="3800417"/>
                </a:lnTo>
                <a:lnTo>
                  <a:pt x="2438327" y="3800417"/>
                </a:lnTo>
                <a:lnTo>
                  <a:pt x="2438327" y="3803640"/>
                </a:lnTo>
                <a:lnTo>
                  <a:pt x="2438327" y="3803640"/>
                </a:lnTo>
                <a:lnTo>
                  <a:pt x="2438327" y="3797331"/>
                </a:lnTo>
                <a:lnTo>
                  <a:pt x="2431984" y="3797331"/>
                </a:lnTo>
                <a:lnTo>
                  <a:pt x="2431984" y="3200344"/>
                </a:lnTo>
                <a:lnTo>
                  <a:pt x="1835119" y="3200344"/>
                </a:lnTo>
                <a:lnTo>
                  <a:pt x="1835119" y="3200413"/>
                </a:lnTo>
                <a:moveTo>
                  <a:pt x="1225568" y="3200413"/>
                </a:moveTo>
                <a:lnTo>
                  <a:pt x="1225568" y="3200413"/>
                </a:lnTo>
                <a:lnTo>
                  <a:pt x="1225568" y="3200413"/>
                </a:lnTo>
                <a:lnTo>
                  <a:pt x="1225568" y="3797400"/>
                </a:lnTo>
                <a:lnTo>
                  <a:pt x="1822433" y="3797400"/>
                </a:lnTo>
                <a:lnTo>
                  <a:pt x="1822433" y="3803709"/>
                </a:lnTo>
                <a:lnTo>
                  <a:pt x="1828776" y="3803709"/>
                </a:lnTo>
                <a:lnTo>
                  <a:pt x="1828776" y="3800486"/>
                </a:lnTo>
                <a:lnTo>
                  <a:pt x="1828776" y="3800486"/>
                </a:lnTo>
                <a:lnTo>
                  <a:pt x="1828776" y="3797468"/>
                </a:lnTo>
                <a:lnTo>
                  <a:pt x="1822433" y="3797468"/>
                </a:lnTo>
                <a:lnTo>
                  <a:pt x="1822433" y="3200481"/>
                </a:lnTo>
                <a:lnTo>
                  <a:pt x="1225568" y="3200413"/>
                </a:lnTo>
                <a:moveTo>
                  <a:pt x="11588795" y="3200413"/>
                </a:moveTo>
                <a:lnTo>
                  <a:pt x="11588795" y="3797400"/>
                </a:lnTo>
                <a:lnTo>
                  <a:pt x="12185660" y="3797400"/>
                </a:lnTo>
                <a:lnTo>
                  <a:pt x="12185660" y="3803709"/>
                </a:lnTo>
                <a:lnTo>
                  <a:pt x="12192003" y="3803709"/>
                </a:lnTo>
                <a:lnTo>
                  <a:pt x="12192003" y="3797400"/>
                </a:lnTo>
                <a:lnTo>
                  <a:pt x="12185660" y="3797400"/>
                </a:lnTo>
                <a:lnTo>
                  <a:pt x="12185660" y="3200413"/>
                </a:lnTo>
                <a:lnTo>
                  <a:pt x="11588795" y="3200413"/>
                </a:lnTo>
                <a:moveTo>
                  <a:pt x="10979121" y="3200413"/>
                </a:moveTo>
                <a:lnTo>
                  <a:pt x="10979121" y="3797400"/>
                </a:lnTo>
                <a:lnTo>
                  <a:pt x="11575986" y="3797400"/>
                </a:lnTo>
                <a:lnTo>
                  <a:pt x="11575986" y="3803709"/>
                </a:lnTo>
                <a:lnTo>
                  <a:pt x="11582330" y="3803709"/>
                </a:lnTo>
                <a:lnTo>
                  <a:pt x="11582330" y="3797400"/>
                </a:lnTo>
                <a:lnTo>
                  <a:pt x="11575986" y="3797400"/>
                </a:lnTo>
                <a:lnTo>
                  <a:pt x="11575986" y="3200413"/>
                </a:lnTo>
                <a:lnTo>
                  <a:pt x="10979121" y="3200413"/>
                </a:lnTo>
                <a:moveTo>
                  <a:pt x="10369570" y="3200413"/>
                </a:moveTo>
                <a:lnTo>
                  <a:pt x="10369570" y="3797400"/>
                </a:lnTo>
                <a:lnTo>
                  <a:pt x="10966435" y="3797400"/>
                </a:lnTo>
                <a:lnTo>
                  <a:pt x="10966435" y="3803709"/>
                </a:lnTo>
                <a:lnTo>
                  <a:pt x="10972778" y="3803709"/>
                </a:lnTo>
                <a:lnTo>
                  <a:pt x="10972778" y="3797400"/>
                </a:lnTo>
                <a:lnTo>
                  <a:pt x="10966435" y="3797400"/>
                </a:lnTo>
                <a:lnTo>
                  <a:pt x="10966435" y="3200413"/>
                </a:lnTo>
                <a:lnTo>
                  <a:pt x="10369570" y="3200413"/>
                </a:lnTo>
                <a:moveTo>
                  <a:pt x="9759897" y="3200413"/>
                </a:moveTo>
                <a:lnTo>
                  <a:pt x="9759897" y="3200413"/>
                </a:lnTo>
                <a:lnTo>
                  <a:pt x="9759897" y="3797400"/>
                </a:lnTo>
                <a:lnTo>
                  <a:pt x="10356762" y="3797400"/>
                </a:lnTo>
                <a:lnTo>
                  <a:pt x="10356762" y="3800417"/>
                </a:lnTo>
                <a:lnTo>
                  <a:pt x="10363105" y="3800417"/>
                </a:lnTo>
                <a:lnTo>
                  <a:pt x="10363105" y="3797400"/>
                </a:lnTo>
                <a:lnTo>
                  <a:pt x="10356762" y="3797400"/>
                </a:lnTo>
                <a:lnTo>
                  <a:pt x="10356762" y="3200413"/>
                </a:lnTo>
                <a:lnTo>
                  <a:pt x="9759897" y="3200413"/>
                </a:lnTo>
                <a:moveTo>
                  <a:pt x="11575986" y="3192526"/>
                </a:moveTo>
                <a:lnTo>
                  <a:pt x="11575986" y="3193966"/>
                </a:lnTo>
                <a:lnTo>
                  <a:pt x="11582330" y="3193966"/>
                </a:lnTo>
                <a:lnTo>
                  <a:pt x="11582330" y="3192526"/>
                </a:lnTo>
                <a:lnTo>
                  <a:pt x="11575986" y="3192526"/>
                </a:lnTo>
                <a:moveTo>
                  <a:pt x="4273569" y="2590807"/>
                </a:moveTo>
                <a:lnTo>
                  <a:pt x="4273569" y="3187657"/>
                </a:lnTo>
                <a:lnTo>
                  <a:pt x="4870434" y="3187657"/>
                </a:lnTo>
                <a:lnTo>
                  <a:pt x="4870434" y="3194035"/>
                </a:lnTo>
                <a:lnTo>
                  <a:pt x="4876777" y="3194035"/>
                </a:lnTo>
                <a:lnTo>
                  <a:pt x="4876777" y="3192595"/>
                </a:lnTo>
                <a:lnTo>
                  <a:pt x="4876777" y="3187657"/>
                </a:lnTo>
                <a:lnTo>
                  <a:pt x="4870434" y="3187657"/>
                </a:lnTo>
                <a:lnTo>
                  <a:pt x="4870434" y="2590807"/>
                </a:lnTo>
                <a:lnTo>
                  <a:pt x="4273569" y="2590807"/>
                </a:lnTo>
                <a:moveTo>
                  <a:pt x="3664017" y="2590807"/>
                </a:moveTo>
                <a:lnTo>
                  <a:pt x="3664017" y="3187657"/>
                </a:lnTo>
                <a:lnTo>
                  <a:pt x="4260882" y="3187657"/>
                </a:lnTo>
                <a:lnTo>
                  <a:pt x="4260882" y="3194035"/>
                </a:lnTo>
                <a:lnTo>
                  <a:pt x="4267225" y="3194035"/>
                </a:lnTo>
                <a:lnTo>
                  <a:pt x="4267225" y="3187657"/>
                </a:lnTo>
                <a:lnTo>
                  <a:pt x="4260882" y="3187657"/>
                </a:lnTo>
                <a:lnTo>
                  <a:pt x="4260882" y="2590807"/>
                </a:lnTo>
                <a:lnTo>
                  <a:pt x="3664017" y="2590807"/>
                </a:lnTo>
                <a:moveTo>
                  <a:pt x="3054344" y="2590807"/>
                </a:moveTo>
                <a:lnTo>
                  <a:pt x="3054344" y="3187657"/>
                </a:lnTo>
                <a:lnTo>
                  <a:pt x="3651209" y="3187657"/>
                </a:lnTo>
                <a:lnTo>
                  <a:pt x="3651209" y="3190880"/>
                </a:lnTo>
                <a:lnTo>
                  <a:pt x="3657552" y="3190880"/>
                </a:lnTo>
                <a:lnTo>
                  <a:pt x="3657552" y="3194035"/>
                </a:lnTo>
                <a:lnTo>
                  <a:pt x="3657552" y="3194035"/>
                </a:lnTo>
                <a:lnTo>
                  <a:pt x="3657552" y="3187657"/>
                </a:lnTo>
                <a:lnTo>
                  <a:pt x="3651209" y="3187657"/>
                </a:lnTo>
                <a:lnTo>
                  <a:pt x="3651209" y="2590807"/>
                </a:lnTo>
                <a:lnTo>
                  <a:pt x="3054344" y="2590807"/>
                </a:lnTo>
                <a:moveTo>
                  <a:pt x="2444793" y="2590807"/>
                </a:moveTo>
                <a:lnTo>
                  <a:pt x="2444793" y="3187657"/>
                </a:lnTo>
                <a:lnTo>
                  <a:pt x="3041658" y="3187657"/>
                </a:lnTo>
                <a:lnTo>
                  <a:pt x="3041658" y="3194035"/>
                </a:lnTo>
                <a:lnTo>
                  <a:pt x="3048001" y="3194035"/>
                </a:lnTo>
                <a:lnTo>
                  <a:pt x="3048001" y="3190880"/>
                </a:lnTo>
                <a:lnTo>
                  <a:pt x="3048001" y="3190880"/>
                </a:lnTo>
                <a:lnTo>
                  <a:pt x="3048001" y="3187657"/>
                </a:lnTo>
                <a:lnTo>
                  <a:pt x="3041658" y="3187657"/>
                </a:lnTo>
                <a:lnTo>
                  <a:pt x="3041658" y="2590807"/>
                </a:lnTo>
                <a:lnTo>
                  <a:pt x="2444793" y="2590807"/>
                </a:lnTo>
                <a:moveTo>
                  <a:pt x="1835119" y="2590807"/>
                </a:moveTo>
                <a:lnTo>
                  <a:pt x="1835119" y="3187657"/>
                </a:lnTo>
                <a:lnTo>
                  <a:pt x="2431984" y="3187657"/>
                </a:lnTo>
                <a:lnTo>
                  <a:pt x="2431984" y="3194035"/>
                </a:lnTo>
                <a:lnTo>
                  <a:pt x="2438327" y="3194035"/>
                </a:lnTo>
                <a:lnTo>
                  <a:pt x="2438327" y="3187657"/>
                </a:lnTo>
                <a:lnTo>
                  <a:pt x="2431984" y="3187657"/>
                </a:lnTo>
                <a:lnTo>
                  <a:pt x="2431984" y="2590807"/>
                </a:lnTo>
                <a:lnTo>
                  <a:pt x="1835119" y="2590807"/>
                </a:lnTo>
                <a:moveTo>
                  <a:pt x="1225568" y="2590807"/>
                </a:moveTo>
                <a:lnTo>
                  <a:pt x="1225568" y="3187657"/>
                </a:lnTo>
                <a:lnTo>
                  <a:pt x="1822433" y="3187657"/>
                </a:lnTo>
                <a:lnTo>
                  <a:pt x="1822433" y="3194035"/>
                </a:lnTo>
                <a:lnTo>
                  <a:pt x="1828776" y="3194035"/>
                </a:lnTo>
                <a:lnTo>
                  <a:pt x="1828776" y="3187657"/>
                </a:lnTo>
                <a:lnTo>
                  <a:pt x="1822433" y="3187657"/>
                </a:lnTo>
                <a:lnTo>
                  <a:pt x="1822433" y="2590807"/>
                </a:lnTo>
                <a:lnTo>
                  <a:pt x="1225568" y="2590807"/>
                </a:lnTo>
                <a:moveTo>
                  <a:pt x="616017" y="2590807"/>
                </a:moveTo>
                <a:lnTo>
                  <a:pt x="616017" y="2590807"/>
                </a:lnTo>
                <a:lnTo>
                  <a:pt x="616017" y="2590807"/>
                </a:lnTo>
                <a:lnTo>
                  <a:pt x="616017" y="3187657"/>
                </a:lnTo>
                <a:lnTo>
                  <a:pt x="1212882" y="3187657"/>
                </a:lnTo>
                <a:lnTo>
                  <a:pt x="1212882" y="3194035"/>
                </a:lnTo>
                <a:lnTo>
                  <a:pt x="1219225" y="3194035"/>
                </a:lnTo>
                <a:lnTo>
                  <a:pt x="1219225" y="3187657"/>
                </a:lnTo>
                <a:lnTo>
                  <a:pt x="1212882" y="3187657"/>
                </a:lnTo>
                <a:lnTo>
                  <a:pt x="1212882" y="2590807"/>
                </a:lnTo>
                <a:lnTo>
                  <a:pt x="616017" y="2590807"/>
                </a:lnTo>
                <a:moveTo>
                  <a:pt x="10369570" y="2590807"/>
                </a:moveTo>
                <a:lnTo>
                  <a:pt x="10369570" y="3187657"/>
                </a:lnTo>
                <a:lnTo>
                  <a:pt x="10966435" y="3187657"/>
                </a:lnTo>
                <a:lnTo>
                  <a:pt x="10966435" y="3194035"/>
                </a:lnTo>
                <a:lnTo>
                  <a:pt x="10972778" y="3194035"/>
                </a:lnTo>
                <a:lnTo>
                  <a:pt x="10972778" y="3192595"/>
                </a:lnTo>
                <a:lnTo>
                  <a:pt x="10972778" y="3187657"/>
                </a:lnTo>
                <a:lnTo>
                  <a:pt x="10966435" y="3187657"/>
                </a:lnTo>
                <a:lnTo>
                  <a:pt x="10966435" y="2590807"/>
                </a:lnTo>
                <a:lnTo>
                  <a:pt x="10369570" y="2590807"/>
                </a:lnTo>
                <a:moveTo>
                  <a:pt x="9759897" y="2590807"/>
                </a:moveTo>
                <a:lnTo>
                  <a:pt x="9759897" y="3187657"/>
                </a:lnTo>
                <a:lnTo>
                  <a:pt x="10356762" y="3187657"/>
                </a:lnTo>
                <a:lnTo>
                  <a:pt x="10356762" y="3194035"/>
                </a:lnTo>
                <a:lnTo>
                  <a:pt x="10363105" y="3194035"/>
                </a:lnTo>
                <a:lnTo>
                  <a:pt x="10363105" y="3187657"/>
                </a:lnTo>
                <a:lnTo>
                  <a:pt x="10356762" y="3187657"/>
                </a:lnTo>
                <a:lnTo>
                  <a:pt x="10356762" y="2590807"/>
                </a:lnTo>
                <a:lnTo>
                  <a:pt x="9759897" y="2590807"/>
                </a:lnTo>
                <a:moveTo>
                  <a:pt x="9150345" y="2590807"/>
                </a:moveTo>
                <a:lnTo>
                  <a:pt x="9150345" y="3187657"/>
                </a:lnTo>
                <a:lnTo>
                  <a:pt x="9747210" y="3187657"/>
                </a:lnTo>
                <a:lnTo>
                  <a:pt x="9747210" y="3194035"/>
                </a:lnTo>
                <a:lnTo>
                  <a:pt x="9753554" y="3194035"/>
                </a:lnTo>
                <a:lnTo>
                  <a:pt x="9753554" y="3187657"/>
                </a:lnTo>
                <a:lnTo>
                  <a:pt x="9747210" y="3187657"/>
                </a:lnTo>
                <a:lnTo>
                  <a:pt x="9747210" y="2590807"/>
                </a:lnTo>
                <a:lnTo>
                  <a:pt x="9150345" y="2590807"/>
                </a:lnTo>
                <a:moveTo>
                  <a:pt x="8540794" y="2590807"/>
                </a:moveTo>
                <a:lnTo>
                  <a:pt x="8540794" y="3187657"/>
                </a:lnTo>
                <a:lnTo>
                  <a:pt x="9137659" y="3187657"/>
                </a:lnTo>
                <a:lnTo>
                  <a:pt x="9137659" y="3194035"/>
                </a:lnTo>
                <a:lnTo>
                  <a:pt x="9144002" y="3194035"/>
                </a:lnTo>
                <a:lnTo>
                  <a:pt x="9144002" y="3187657"/>
                </a:lnTo>
                <a:lnTo>
                  <a:pt x="9137659" y="3187657"/>
                </a:lnTo>
                <a:lnTo>
                  <a:pt x="9137659" y="2590807"/>
                </a:lnTo>
                <a:lnTo>
                  <a:pt x="8540794" y="2590807"/>
                </a:lnTo>
                <a:moveTo>
                  <a:pt x="7931121" y="2590807"/>
                </a:moveTo>
                <a:lnTo>
                  <a:pt x="7931121" y="3187657"/>
                </a:lnTo>
                <a:lnTo>
                  <a:pt x="8527986" y="3187657"/>
                </a:lnTo>
                <a:lnTo>
                  <a:pt x="8527986" y="3194035"/>
                </a:lnTo>
                <a:lnTo>
                  <a:pt x="8534329" y="3194035"/>
                </a:lnTo>
                <a:lnTo>
                  <a:pt x="8534329" y="3187657"/>
                </a:lnTo>
                <a:lnTo>
                  <a:pt x="8527986" y="3187657"/>
                </a:lnTo>
                <a:lnTo>
                  <a:pt x="8527986" y="2590807"/>
                </a:lnTo>
                <a:lnTo>
                  <a:pt x="7931121" y="2590807"/>
                </a:lnTo>
                <a:moveTo>
                  <a:pt x="7321569" y="2590807"/>
                </a:moveTo>
                <a:lnTo>
                  <a:pt x="7321569" y="3187657"/>
                </a:lnTo>
                <a:lnTo>
                  <a:pt x="7918434" y="3187657"/>
                </a:lnTo>
                <a:lnTo>
                  <a:pt x="7918434" y="3194035"/>
                </a:lnTo>
                <a:lnTo>
                  <a:pt x="7924778" y="3194035"/>
                </a:lnTo>
                <a:lnTo>
                  <a:pt x="7924778" y="3187657"/>
                </a:lnTo>
                <a:lnTo>
                  <a:pt x="7918434" y="3187657"/>
                </a:lnTo>
                <a:lnTo>
                  <a:pt x="7918434" y="2590807"/>
                </a:lnTo>
                <a:lnTo>
                  <a:pt x="7321569" y="2590807"/>
                </a:lnTo>
                <a:moveTo>
                  <a:pt x="6711896" y="2590807"/>
                </a:moveTo>
                <a:lnTo>
                  <a:pt x="6711896" y="3187657"/>
                </a:lnTo>
                <a:lnTo>
                  <a:pt x="7308761" y="3187657"/>
                </a:lnTo>
                <a:lnTo>
                  <a:pt x="7308761" y="3190880"/>
                </a:lnTo>
                <a:lnTo>
                  <a:pt x="7315104" y="3190880"/>
                </a:lnTo>
                <a:lnTo>
                  <a:pt x="7315104" y="3187657"/>
                </a:lnTo>
                <a:lnTo>
                  <a:pt x="7308761" y="3187657"/>
                </a:lnTo>
                <a:lnTo>
                  <a:pt x="7308761" y="2590807"/>
                </a:lnTo>
                <a:lnTo>
                  <a:pt x="6711896" y="2590807"/>
                </a:lnTo>
                <a:moveTo>
                  <a:pt x="6102345" y="2590807"/>
                </a:moveTo>
                <a:lnTo>
                  <a:pt x="6102345" y="3187657"/>
                </a:lnTo>
                <a:lnTo>
                  <a:pt x="6699210" y="3187657"/>
                </a:lnTo>
                <a:lnTo>
                  <a:pt x="6699210" y="3194035"/>
                </a:lnTo>
                <a:lnTo>
                  <a:pt x="6705553" y="3194035"/>
                </a:lnTo>
                <a:lnTo>
                  <a:pt x="6705553" y="3190880"/>
                </a:lnTo>
                <a:lnTo>
                  <a:pt x="6705553" y="3187657"/>
                </a:lnTo>
                <a:lnTo>
                  <a:pt x="6699210" y="3187657"/>
                </a:lnTo>
                <a:lnTo>
                  <a:pt x="6699210" y="2590807"/>
                </a:lnTo>
                <a:lnTo>
                  <a:pt x="6102345" y="2590807"/>
                </a:lnTo>
                <a:moveTo>
                  <a:pt x="5492793" y="2590807"/>
                </a:moveTo>
                <a:lnTo>
                  <a:pt x="5492793" y="3187657"/>
                </a:lnTo>
                <a:lnTo>
                  <a:pt x="6089658" y="3187657"/>
                </a:lnTo>
                <a:lnTo>
                  <a:pt x="6089658" y="3194035"/>
                </a:lnTo>
                <a:lnTo>
                  <a:pt x="6096001" y="3194035"/>
                </a:lnTo>
                <a:lnTo>
                  <a:pt x="6096001" y="3187657"/>
                </a:lnTo>
                <a:lnTo>
                  <a:pt x="6089658" y="3187657"/>
                </a:lnTo>
                <a:lnTo>
                  <a:pt x="6089658" y="2590807"/>
                </a:lnTo>
                <a:lnTo>
                  <a:pt x="5492793" y="2590807"/>
                </a:lnTo>
                <a:moveTo>
                  <a:pt x="11588795" y="2590807"/>
                </a:moveTo>
                <a:lnTo>
                  <a:pt x="11588795" y="3187657"/>
                </a:lnTo>
                <a:lnTo>
                  <a:pt x="12185660" y="3187657"/>
                </a:lnTo>
                <a:lnTo>
                  <a:pt x="12185660" y="3194035"/>
                </a:lnTo>
                <a:lnTo>
                  <a:pt x="12192003" y="3194035"/>
                </a:lnTo>
                <a:lnTo>
                  <a:pt x="12192003" y="3187657"/>
                </a:lnTo>
                <a:lnTo>
                  <a:pt x="12185660" y="3187657"/>
                </a:lnTo>
                <a:lnTo>
                  <a:pt x="12185660" y="2590807"/>
                </a:lnTo>
                <a:lnTo>
                  <a:pt x="11588795" y="2590807"/>
                </a:lnTo>
                <a:moveTo>
                  <a:pt x="616017" y="1981201"/>
                </a:moveTo>
                <a:lnTo>
                  <a:pt x="616017" y="2578257"/>
                </a:lnTo>
                <a:lnTo>
                  <a:pt x="1212882" y="2578257"/>
                </a:lnTo>
                <a:lnTo>
                  <a:pt x="1212882" y="2581274"/>
                </a:lnTo>
                <a:lnTo>
                  <a:pt x="1219225" y="2581274"/>
                </a:lnTo>
                <a:lnTo>
                  <a:pt x="1219225" y="2578257"/>
                </a:lnTo>
                <a:lnTo>
                  <a:pt x="1212882" y="2578257"/>
                </a:lnTo>
                <a:lnTo>
                  <a:pt x="1212882" y="1981201"/>
                </a:lnTo>
                <a:lnTo>
                  <a:pt x="616017" y="1981201"/>
                </a:lnTo>
                <a:moveTo>
                  <a:pt x="1835119" y="1981201"/>
                </a:moveTo>
                <a:lnTo>
                  <a:pt x="1835119" y="2578257"/>
                </a:lnTo>
                <a:lnTo>
                  <a:pt x="2431984" y="2578257"/>
                </a:lnTo>
                <a:lnTo>
                  <a:pt x="2431984" y="2581274"/>
                </a:lnTo>
                <a:lnTo>
                  <a:pt x="2438327" y="2581274"/>
                </a:lnTo>
                <a:lnTo>
                  <a:pt x="2438327" y="2578257"/>
                </a:lnTo>
                <a:lnTo>
                  <a:pt x="2431984" y="2578257"/>
                </a:lnTo>
                <a:lnTo>
                  <a:pt x="2431984" y="1981201"/>
                </a:lnTo>
                <a:lnTo>
                  <a:pt x="1835119" y="1981201"/>
                </a:lnTo>
                <a:moveTo>
                  <a:pt x="3664017" y="1981201"/>
                </a:moveTo>
                <a:lnTo>
                  <a:pt x="3664017" y="2575102"/>
                </a:lnTo>
                <a:lnTo>
                  <a:pt x="4260882" y="2575102"/>
                </a:lnTo>
                <a:lnTo>
                  <a:pt x="4260882" y="2581274"/>
                </a:lnTo>
                <a:lnTo>
                  <a:pt x="4267225" y="2581274"/>
                </a:lnTo>
                <a:lnTo>
                  <a:pt x="4267225" y="2575102"/>
                </a:lnTo>
                <a:lnTo>
                  <a:pt x="4260882" y="2575102"/>
                </a:lnTo>
                <a:lnTo>
                  <a:pt x="4260882" y="1981201"/>
                </a:lnTo>
                <a:lnTo>
                  <a:pt x="3664017" y="1981201"/>
                </a:lnTo>
                <a:moveTo>
                  <a:pt x="3054344" y="1981201"/>
                </a:moveTo>
                <a:lnTo>
                  <a:pt x="3054344" y="2578257"/>
                </a:lnTo>
                <a:lnTo>
                  <a:pt x="3651209" y="2578257"/>
                </a:lnTo>
                <a:lnTo>
                  <a:pt x="3651209" y="2581274"/>
                </a:lnTo>
                <a:lnTo>
                  <a:pt x="3657552" y="2581274"/>
                </a:lnTo>
                <a:lnTo>
                  <a:pt x="3657552" y="2578257"/>
                </a:lnTo>
                <a:lnTo>
                  <a:pt x="3651209" y="2578257"/>
                </a:lnTo>
                <a:lnTo>
                  <a:pt x="3651209" y="1981201"/>
                </a:lnTo>
                <a:lnTo>
                  <a:pt x="3054344" y="1981201"/>
                </a:lnTo>
                <a:moveTo>
                  <a:pt x="2444793" y="1981201"/>
                </a:moveTo>
                <a:lnTo>
                  <a:pt x="2444793" y="1981201"/>
                </a:lnTo>
                <a:lnTo>
                  <a:pt x="2444793" y="1981201"/>
                </a:lnTo>
                <a:lnTo>
                  <a:pt x="2444793" y="2578257"/>
                </a:lnTo>
                <a:lnTo>
                  <a:pt x="3041658" y="2578257"/>
                </a:lnTo>
                <a:lnTo>
                  <a:pt x="3041658" y="2581274"/>
                </a:lnTo>
                <a:lnTo>
                  <a:pt x="3048001" y="2581274"/>
                </a:lnTo>
                <a:lnTo>
                  <a:pt x="3048001" y="2578257"/>
                </a:lnTo>
                <a:lnTo>
                  <a:pt x="3041658" y="2578257"/>
                </a:lnTo>
                <a:lnTo>
                  <a:pt x="3041658" y="1981201"/>
                </a:lnTo>
                <a:lnTo>
                  <a:pt x="2444793" y="1981201"/>
                </a:lnTo>
                <a:moveTo>
                  <a:pt x="4273569" y="1981201"/>
                </a:moveTo>
                <a:lnTo>
                  <a:pt x="4273569" y="1981201"/>
                </a:lnTo>
                <a:lnTo>
                  <a:pt x="4273569" y="1981201"/>
                </a:lnTo>
                <a:lnTo>
                  <a:pt x="4273569" y="2575102"/>
                </a:lnTo>
                <a:lnTo>
                  <a:pt x="4870434" y="2575102"/>
                </a:lnTo>
                <a:lnTo>
                  <a:pt x="4870434" y="2581274"/>
                </a:lnTo>
                <a:lnTo>
                  <a:pt x="4876777" y="2581274"/>
                </a:lnTo>
                <a:lnTo>
                  <a:pt x="4876777" y="2575102"/>
                </a:lnTo>
                <a:lnTo>
                  <a:pt x="4870434" y="2575102"/>
                </a:lnTo>
                <a:lnTo>
                  <a:pt x="4870434" y="1981201"/>
                </a:lnTo>
                <a:lnTo>
                  <a:pt x="4273569" y="1981201"/>
                </a:lnTo>
                <a:moveTo>
                  <a:pt x="5492793" y="1981201"/>
                </a:moveTo>
                <a:lnTo>
                  <a:pt x="5492793" y="2575102"/>
                </a:lnTo>
                <a:lnTo>
                  <a:pt x="6089658" y="2575102"/>
                </a:lnTo>
                <a:lnTo>
                  <a:pt x="6089658" y="2581274"/>
                </a:lnTo>
                <a:lnTo>
                  <a:pt x="6096001" y="2581274"/>
                </a:lnTo>
                <a:lnTo>
                  <a:pt x="6096001" y="2575102"/>
                </a:lnTo>
                <a:lnTo>
                  <a:pt x="6089658" y="2575102"/>
                </a:lnTo>
                <a:lnTo>
                  <a:pt x="6089658" y="1981201"/>
                </a:lnTo>
                <a:lnTo>
                  <a:pt x="5492793" y="1981201"/>
                </a:lnTo>
                <a:moveTo>
                  <a:pt x="4883120" y="1981201"/>
                </a:moveTo>
                <a:lnTo>
                  <a:pt x="4883120" y="1981201"/>
                </a:lnTo>
                <a:lnTo>
                  <a:pt x="4883120" y="2575102"/>
                </a:lnTo>
                <a:lnTo>
                  <a:pt x="5479985" y="2575102"/>
                </a:lnTo>
                <a:lnTo>
                  <a:pt x="5479985" y="2581274"/>
                </a:lnTo>
                <a:lnTo>
                  <a:pt x="5486328" y="2581274"/>
                </a:lnTo>
                <a:lnTo>
                  <a:pt x="5486328" y="2581274"/>
                </a:lnTo>
                <a:lnTo>
                  <a:pt x="5486328" y="2575102"/>
                </a:lnTo>
                <a:lnTo>
                  <a:pt x="5479985" y="2575102"/>
                </a:lnTo>
                <a:lnTo>
                  <a:pt x="5479985" y="1981201"/>
                </a:lnTo>
                <a:lnTo>
                  <a:pt x="4883120" y="1981201"/>
                </a:lnTo>
                <a:moveTo>
                  <a:pt x="6711896" y="1981201"/>
                </a:moveTo>
                <a:lnTo>
                  <a:pt x="6711896" y="2575102"/>
                </a:lnTo>
                <a:lnTo>
                  <a:pt x="7308761" y="2575102"/>
                </a:lnTo>
                <a:lnTo>
                  <a:pt x="7308761" y="2581274"/>
                </a:lnTo>
                <a:lnTo>
                  <a:pt x="7315104" y="2581274"/>
                </a:lnTo>
                <a:lnTo>
                  <a:pt x="7315104" y="2575102"/>
                </a:lnTo>
                <a:lnTo>
                  <a:pt x="7308761" y="2575102"/>
                </a:lnTo>
                <a:lnTo>
                  <a:pt x="7308761" y="1981201"/>
                </a:lnTo>
                <a:lnTo>
                  <a:pt x="6711896" y="1981201"/>
                </a:lnTo>
                <a:moveTo>
                  <a:pt x="6102345" y="1981201"/>
                </a:moveTo>
                <a:lnTo>
                  <a:pt x="6102345" y="1981201"/>
                </a:lnTo>
                <a:lnTo>
                  <a:pt x="6102345" y="2575102"/>
                </a:lnTo>
                <a:lnTo>
                  <a:pt x="6699210" y="2575102"/>
                </a:lnTo>
                <a:lnTo>
                  <a:pt x="6699210" y="2581274"/>
                </a:lnTo>
                <a:lnTo>
                  <a:pt x="6705553" y="2581274"/>
                </a:lnTo>
                <a:lnTo>
                  <a:pt x="6705553" y="2575102"/>
                </a:lnTo>
                <a:lnTo>
                  <a:pt x="6699210" y="2575102"/>
                </a:lnTo>
                <a:lnTo>
                  <a:pt x="6699210" y="1981201"/>
                </a:lnTo>
                <a:lnTo>
                  <a:pt x="6102345" y="1981201"/>
                </a:lnTo>
                <a:moveTo>
                  <a:pt x="7931121" y="1981201"/>
                </a:moveTo>
                <a:lnTo>
                  <a:pt x="7931121" y="2575102"/>
                </a:lnTo>
                <a:lnTo>
                  <a:pt x="8527986" y="2575102"/>
                </a:lnTo>
                <a:lnTo>
                  <a:pt x="8527986" y="2581274"/>
                </a:lnTo>
                <a:lnTo>
                  <a:pt x="8534329" y="2581274"/>
                </a:lnTo>
                <a:lnTo>
                  <a:pt x="8534329" y="2575102"/>
                </a:lnTo>
                <a:lnTo>
                  <a:pt x="8527986" y="2575102"/>
                </a:lnTo>
                <a:lnTo>
                  <a:pt x="8527986" y="1981201"/>
                </a:lnTo>
                <a:lnTo>
                  <a:pt x="7931121" y="1981201"/>
                </a:lnTo>
                <a:moveTo>
                  <a:pt x="7321569" y="1981201"/>
                </a:moveTo>
                <a:lnTo>
                  <a:pt x="7321569" y="1981201"/>
                </a:lnTo>
                <a:lnTo>
                  <a:pt x="7321569" y="2575102"/>
                </a:lnTo>
                <a:lnTo>
                  <a:pt x="7918434" y="2575102"/>
                </a:lnTo>
                <a:lnTo>
                  <a:pt x="7918434" y="2581274"/>
                </a:lnTo>
                <a:lnTo>
                  <a:pt x="7924778" y="2581274"/>
                </a:lnTo>
                <a:lnTo>
                  <a:pt x="7924778" y="2575102"/>
                </a:lnTo>
                <a:lnTo>
                  <a:pt x="7918434" y="2575102"/>
                </a:lnTo>
                <a:lnTo>
                  <a:pt x="7918434" y="1981201"/>
                </a:lnTo>
                <a:lnTo>
                  <a:pt x="7321569" y="1981201"/>
                </a:lnTo>
                <a:moveTo>
                  <a:pt x="9759897" y="1981201"/>
                </a:moveTo>
                <a:lnTo>
                  <a:pt x="9759897" y="2575102"/>
                </a:lnTo>
                <a:lnTo>
                  <a:pt x="10356762" y="2575102"/>
                </a:lnTo>
                <a:lnTo>
                  <a:pt x="10356762" y="2581274"/>
                </a:lnTo>
                <a:lnTo>
                  <a:pt x="10363105" y="2581274"/>
                </a:lnTo>
                <a:lnTo>
                  <a:pt x="10363105" y="2575102"/>
                </a:lnTo>
                <a:lnTo>
                  <a:pt x="10356762" y="2575102"/>
                </a:lnTo>
                <a:lnTo>
                  <a:pt x="10356762" y="1981201"/>
                </a:lnTo>
                <a:lnTo>
                  <a:pt x="9759897" y="1981201"/>
                </a:lnTo>
                <a:moveTo>
                  <a:pt x="9150345" y="1981201"/>
                </a:moveTo>
                <a:lnTo>
                  <a:pt x="9150345" y="2575102"/>
                </a:lnTo>
                <a:lnTo>
                  <a:pt x="9747210" y="2575102"/>
                </a:lnTo>
                <a:lnTo>
                  <a:pt x="9747210" y="2581274"/>
                </a:lnTo>
                <a:lnTo>
                  <a:pt x="9753554" y="2581274"/>
                </a:lnTo>
                <a:lnTo>
                  <a:pt x="9753554" y="2575102"/>
                </a:lnTo>
                <a:lnTo>
                  <a:pt x="9747210" y="2575102"/>
                </a:lnTo>
                <a:lnTo>
                  <a:pt x="9747210" y="1981201"/>
                </a:lnTo>
                <a:lnTo>
                  <a:pt x="9150345" y="1981201"/>
                </a:lnTo>
                <a:moveTo>
                  <a:pt x="10979121" y="1981201"/>
                </a:moveTo>
                <a:lnTo>
                  <a:pt x="10979121" y="2575102"/>
                </a:lnTo>
                <a:lnTo>
                  <a:pt x="11575986" y="2575102"/>
                </a:lnTo>
                <a:lnTo>
                  <a:pt x="11575986" y="2581274"/>
                </a:lnTo>
                <a:lnTo>
                  <a:pt x="11582330" y="2581274"/>
                </a:lnTo>
                <a:lnTo>
                  <a:pt x="11582330" y="2575102"/>
                </a:lnTo>
                <a:lnTo>
                  <a:pt x="11575986" y="2575102"/>
                </a:lnTo>
                <a:lnTo>
                  <a:pt x="11575986" y="1981201"/>
                </a:lnTo>
                <a:lnTo>
                  <a:pt x="10979121" y="1981201"/>
                </a:lnTo>
                <a:moveTo>
                  <a:pt x="10369570" y="1981201"/>
                </a:moveTo>
                <a:lnTo>
                  <a:pt x="10369570" y="1981201"/>
                </a:lnTo>
                <a:lnTo>
                  <a:pt x="10369570" y="2575102"/>
                </a:lnTo>
                <a:lnTo>
                  <a:pt x="10966435" y="2575102"/>
                </a:lnTo>
                <a:lnTo>
                  <a:pt x="10966435" y="2581274"/>
                </a:lnTo>
                <a:lnTo>
                  <a:pt x="10972778" y="2581274"/>
                </a:lnTo>
                <a:lnTo>
                  <a:pt x="10972778" y="2575102"/>
                </a:lnTo>
                <a:lnTo>
                  <a:pt x="10966435" y="2575102"/>
                </a:lnTo>
                <a:lnTo>
                  <a:pt x="10966435" y="1981201"/>
                </a:lnTo>
                <a:lnTo>
                  <a:pt x="10369570" y="1981201"/>
                </a:lnTo>
                <a:moveTo>
                  <a:pt x="11588795" y="1981201"/>
                </a:moveTo>
                <a:lnTo>
                  <a:pt x="11588795" y="1981201"/>
                </a:lnTo>
                <a:lnTo>
                  <a:pt x="11588795" y="2575102"/>
                </a:lnTo>
                <a:lnTo>
                  <a:pt x="12185660" y="2575102"/>
                </a:lnTo>
                <a:lnTo>
                  <a:pt x="12185660" y="2581274"/>
                </a:lnTo>
                <a:lnTo>
                  <a:pt x="12192003" y="2581274"/>
                </a:lnTo>
                <a:lnTo>
                  <a:pt x="12192003" y="2575102"/>
                </a:lnTo>
                <a:lnTo>
                  <a:pt x="12185660" y="2575102"/>
                </a:lnTo>
                <a:lnTo>
                  <a:pt x="12185660" y="1981201"/>
                </a:lnTo>
                <a:lnTo>
                  <a:pt x="11588795" y="1981201"/>
                </a:lnTo>
                <a:moveTo>
                  <a:pt x="616017" y="1371596"/>
                </a:moveTo>
                <a:lnTo>
                  <a:pt x="616017" y="1968445"/>
                </a:lnTo>
                <a:lnTo>
                  <a:pt x="1212882" y="1968445"/>
                </a:lnTo>
                <a:lnTo>
                  <a:pt x="1212882" y="1974823"/>
                </a:lnTo>
                <a:lnTo>
                  <a:pt x="1219225" y="1974823"/>
                </a:lnTo>
                <a:lnTo>
                  <a:pt x="1219225" y="1971669"/>
                </a:lnTo>
                <a:lnTo>
                  <a:pt x="1219225" y="1971669"/>
                </a:lnTo>
                <a:lnTo>
                  <a:pt x="1219225" y="1968445"/>
                </a:lnTo>
                <a:lnTo>
                  <a:pt x="1212882" y="1968445"/>
                </a:lnTo>
                <a:lnTo>
                  <a:pt x="1212882" y="1371596"/>
                </a:lnTo>
                <a:lnTo>
                  <a:pt x="616017" y="1371596"/>
                </a:lnTo>
                <a:moveTo>
                  <a:pt x="3054344" y="1371596"/>
                </a:moveTo>
                <a:lnTo>
                  <a:pt x="3054344" y="1968445"/>
                </a:lnTo>
                <a:lnTo>
                  <a:pt x="3651209" y="1968445"/>
                </a:lnTo>
                <a:lnTo>
                  <a:pt x="3651209" y="1974823"/>
                </a:lnTo>
                <a:lnTo>
                  <a:pt x="3657552" y="1974823"/>
                </a:lnTo>
                <a:lnTo>
                  <a:pt x="3657552" y="1968445"/>
                </a:lnTo>
                <a:lnTo>
                  <a:pt x="3651209" y="1968445"/>
                </a:lnTo>
                <a:lnTo>
                  <a:pt x="3651209" y="1371596"/>
                </a:lnTo>
                <a:lnTo>
                  <a:pt x="3054344" y="1371596"/>
                </a:lnTo>
                <a:moveTo>
                  <a:pt x="2444793" y="1371596"/>
                </a:moveTo>
                <a:lnTo>
                  <a:pt x="2444793" y="1968445"/>
                </a:lnTo>
                <a:lnTo>
                  <a:pt x="3041658" y="1968445"/>
                </a:lnTo>
                <a:lnTo>
                  <a:pt x="3041658" y="1974823"/>
                </a:lnTo>
                <a:lnTo>
                  <a:pt x="3048001" y="1974823"/>
                </a:lnTo>
                <a:lnTo>
                  <a:pt x="3048001" y="1968445"/>
                </a:lnTo>
                <a:lnTo>
                  <a:pt x="3041658" y="1968445"/>
                </a:lnTo>
                <a:lnTo>
                  <a:pt x="3041658" y="1371596"/>
                </a:lnTo>
                <a:lnTo>
                  <a:pt x="2444793" y="1371596"/>
                </a:lnTo>
                <a:moveTo>
                  <a:pt x="1835119" y="1371596"/>
                </a:moveTo>
                <a:lnTo>
                  <a:pt x="1835119" y="1968445"/>
                </a:lnTo>
                <a:lnTo>
                  <a:pt x="2431984" y="1968445"/>
                </a:lnTo>
                <a:lnTo>
                  <a:pt x="2431984" y="1974823"/>
                </a:lnTo>
                <a:lnTo>
                  <a:pt x="2438327" y="1974823"/>
                </a:lnTo>
                <a:lnTo>
                  <a:pt x="2438327" y="1968445"/>
                </a:lnTo>
                <a:lnTo>
                  <a:pt x="2431984" y="1968445"/>
                </a:lnTo>
                <a:lnTo>
                  <a:pt x="2431984" y="1371596"/>
                </a:lnTo>
                <a:lnTo>
                  <a:pt x="1835119" y="1371596"/>
                </a:lnTo>
                <a:moveTo>
                  <a:pt x="1225568" y="1371596"/>
                </a:moveTo>
                <a:lnTo>
                  <a:pt x="1225568" y="1371596"/>
                </a:lnTo>
                <a:lnTo>
                  <a:pt x="1225568" y="1371596"/>
                </a:lnTo>
                <a:lnTo>
                  <a:pt x="1225568" y="1968445"/>
                </a:lnTo>
                <a:lnTo>
                  <a:pt x="1822433" y="1968445"/>
                </a:lnTo>
                <a:lnTo>
                  <a:pt x="1822433" y="1828817"/>
                </a:lnTo>
                <a:lnTo>
                  <a:pt x="1822433" y="1828817"/>
                </a:lnTo>
                <a:lnTo>
                  <a:pt x="1822433" y="1371596"/>
                </a:lnTo>
                <a:lnTo>
                  <a:pt x="1225568" y="1371596"/>
                </a:lnTo>
                <a:moveTo>
                  <a:pt x="6102345" y="1371596"/>
                </a:moveTo>
                <a:lnTo>
                  <a:pt x="6102345" y="1828817"/>
                </a:lnTo>
                <a:lnTo>
                  <a:pt x="6102345" y="1968445"/>
                </a:lnTo>
                <a:lnTo>
                  <a:pt x="6699210" y="1968445"/>
                </a:lnTo>
                <a:lnTo>
                  <a:pt x="6699210" y="1828817"/>
                </a:lnTo>
                <a:lnTo>
                  <a:pt x="6699210" y="1371596"/>
                </a:lnTo>
                <a:lnTo>
                  <a:pt x="6102345" y="1371596"/>
                </a:lnTo>
                <a:moveTo>
                  <a:pt x="5492793" y="1371596"/>
                </a:moveTo>
                <a:lnTo>
                  <a:pt x="5492793" y="1968445"/>
                </a:lnTo>
                <a:lnTo>
                  <a:pt x="6089658" y="1968445"/>
                </a:lnTo>
                <a:lnTo>
                  <a:pt x="6089658" y="1828817"/>
                </a:lnTo>
                <a:lnTo>
                  <a:pt x="6089658" y="1371596"/>
                </a:lnTo>
                <a:lnTo>
                  <a:pt x="5492793" y="1371596"/>
                </a:lnTo>
                <a:moveTo>
                  <a:pt x="4883120" y="1371596"/>
                </a:moveTo>
                <a:lnTo>
                  <a:pt x="4883120" y="1968445"/>
                </a:lnTo>
                <a:lnTo>
                  <a:pt x="5479985" y="1968445"/>
                </a:lnTo>
                <a:lnTo>
                  <a:pt x="5479985" y="1828817"/>
                </a:lnTo>
                <a:lnTo>
                  <a:pt x="5479985" y="1828817"/>
                </a:lnTo>
                <a:lnTo>
                  <a:pt x="5479985" y="1371596"/>
                </a:lnTo>
                <a:lnTo>
                  <a:pt x="4883120" y="1371596"/>
                </a:lnTo>
                <a:moveTo>
                  <a:pt x="3664017" y="1371596"/>
                </a:moveTo>
                <a:lnTo>
                  <a:pt x="3664017" y="1371596"/>
                </a:lnTo>
                <a:lnTo>
                  <a:pt x="3664017" y="1371596"/>
                </a:lnTo>
                <a:lnTo>
                  <a:pt x="3664017" y="1968445"/>
                </a:lnTo>
                <a:lnTo>
                  <a:pt x="4260882" y="1968445"/>
                </a:lnTo>
                <a:lnTo>
                  <a:pt x="4260882" y="1828817"/>
                </a:lnTo>
                <a:lnTo>
                  <a:pt x="4260882" y="1828817"/>
                </a:lnTo>
                <a:lnTo>
                  <a:pt x="4260882" y="1371596"/>
                </a:lnTo>
                <a:lnTo>
                  <a:pt x="3664017" y="1371596"/>
                </a:lnTo>
                <a:moveTo>
                  <a:pt x="8540794" y="1371596"/>
                </a:moveTo>
                <a:lnTo>
                  <a:pt x="8540794" y="1828817"/>
                </a:lnTo>
                <a:lnTo>
                  <a:pt x="8540794" y="1968445"/>
                </a:lnTo>
                <a:lnTo>
                  <a:pt x="9137659" y="1968445"/>
                </a:lnTo>
                <a:lnTo>
                  <a:pt x="9137659" y="1828817"/>
                </a:lnTo>
                <a:lnTo>
                  <a:pt x="9137659" y="1371596"/>
                </a:lnTo>
                <a:lnTo>
                  <a:pt x="8540794" y="1371596"/>
                </a:lnTo>
                <a:moveTo>
                  <a:pt x="7931121" y="1371596"/>
                </a:moveTo>
                <a:lnTo>
                  <a:pt x="7931121" y="1828817"/>
                </a:lnTo>
                <a:lnTo>
                  <a:pt x="7931121" y="1968445"/>
                </a:lnTo>
                <a:lnTo>
                  <a:pt x="8527986" y="1968445"/>
                </a:lnTo>
                <a:lnTo>
                  <a:pt x="8527986" y="1828817"/>
                </a:lnTo>
                <a:lnTo>
                  <a:pt x="8527986" y="1371596"/>
                </a:lnTo>
                <a:lnTo>
                  <a:pt x="7931121" y="1371596"/>
                </a:lnTo>
                <a:moveTo>
                  <a:pt x="7321569" y="1371596"/>
                </a:moveTo>
                <a:lnTo>
                  <a:pt x="7321569" y="1828817"/>
                </a:lnTo>
                <a:lnTo>
                  <a:pt x="7321569" y="1968445"/>
                </a:lnTo>
                <a:lnTo>
                  <a:pt x="7918434" y="1968445"/>
                </a:lnTo>
                <a:lnTo>
                  <a:pt x="7918434" y="1828817"/>
                </a:lnTo>
                <a:lnTo>
                  <a:pt x="7918434" y="1371596"/>
                </a:lnTo>
                <a:lnTo>
                  <a:pt x="7321569" y="1371596"/>
                </a:lnTo>
                <a:moveTo>
                  <a:pt x="11588795" y="1371596"/>
                </a:moveTo>
                <a:lnTo>
                  <a:pt x="11588795" y="1828817"/>
                </a:lnTo>
                <a:lnTo>
                  <a:pt x="11588795" y="1968445"/>
                </a:lnTo>
                <a:lnTo>
                  <a:pt x="12185660" y="1968445"/>
                </a:lnTo>
                <a:lnTo>
                  <a:pt x="12185660" y="1828817"/>
                </a:lnTo>
                <a:lnTo>
                  <a:pt x="12185660" y="1371596"/>
                </a:lnTo>
                <a:lnTo>
                  <a:pt x="11588795" y="1371596"/>
                </a:lnTo>
                <a:moveTo>
                  <a:pt x="10979121" y="1371596"/>
                </a:moveTo>
                <a:lnTo>
                  <a:pt x="10979121" y="1828817"/>
                </a:lnTo>
                <a:lnTo>
                  <a:pt x="10979121" y="1968445"/>
                </a:lnTo>
                <a:lnTo>
                  <a:pt x="11575986" y="1968445"/>
                </a:lnTo>
                <a:lnTo>
                  <a:pt x="11575986" y="1828817"/>
                </a:lnTo>
                <a:lnTo>
                  <a:pt x="11575986" y="1371596"/>
                </a:lnTo>
                <a:lnTo>
                  <a:pt x="10979121" y="1371596"/>
                </a:lnTo>
                <a:moveTo>
                  <a:pt x="10369570" y="1371596"/>
                </a:moveTo>
                <a:lnTo>
                  <a:pt x="10369570" y="1828817"/>
                </a:lnTo>
                <a:lnTo>
                  <a:pt x="10369570" y="1968445"/>
                </a:lnTo>
                <a:lnTo>
                  <a:pt x="10966435" y="1968445"/>
                </a:lnTo>
                <a:lnTo>
                  <a:pt x="10966435" y="1828817"/>
                </a:lnTo>
                <a:lnTo>
                  <a:pt x="10966435" y="1371596"/>
                </a:lnTo>
                <a:lnTo>
                  <a:pt x="10369570" y="1371596"/>
                </a:lnTo>
                <a:moveTo>
                  <a:pt x="9759897" y="1371596"/>
                </a:moveTo>
                <a:lnTo>
                  <a:pt x="9759897" y="1828817"/>
                </a:lnTo>
                <a:lnTo>
                  <a:pt x="9759897" y="1968445"/>
                </a:lnTo>
                <a:lnTo>
                  <a:pt x="10356762" y="1968445"/>
                </a:lnTo>
                <a:lnTo>
                  <a:pt x="10356762" y="1828817"/>
                </a:lnTo>
                <a:lnTo>
                  <a:pt x="10356762" y="1371596"/>
                </a:lnTo>
                <a:lnTo>
                  <a:pt x="9759897" y="1371596"/>
                </a:lnTo>
                <a:moveTo>
                  <a:pt x="9150345" y="1371596"/>
                </a:moveTo>
                <a:lnTo>
                  <a:pt x="9150345" y="1371596"/>
                </a:lnTo>
                <a:lnTo>
                  <a:pt x="9150345" y="1828817"/>
                </a:lnTo>
                <a:lnTo>
                  <a:pt x="9150345" y="1968445"/>
                </a:lnTo>
                <a:lnTo>
                  <a:pt x="9747210" y="1968445"/>
                </a:lnTo>
                <a:lnTo>
                  <a:pt x="9747210" y="1828817"/>
                </a:lnTo>
                <a:lnTo>
                  <a:pt x="9747210" y="1371596"/>
                </a:lnTo>
                <a:lnTo>
                  <a:pt x="9150345" y="1371596"/>
                </a:lnTo>
                <a:moveTo>
                  <a:pt x="616017" y="761990"/>
                </a:moveTo>
                <a:lnTo>
                  <a:pt x="616017" y="761990"/>
                </a:lnTo>
                <a:lnTo>
                  <a:pt x="616017" y="761990"/>
                </a:lnTo>
                <a:lnTo>
                  <a:pt x="616017" y="1355891"/>
                </a:lnTo>
                <a:lnTo>
                  <a:pt x="1212882" y="1355891"/>
                </a:lnTo>
                <a:lnTo>
                  <a:pt x="1212882" y="1362063"/>
                </a:lnTo>
                <a:lnTo>
                  <a:pt x="1219225" y="1362063"/>
                </a:lnTo>
                <a:lnTo>
                  <a:pt x="1219225" y="1355891"/>
                </a:lnTo>
                <a:lnTo>
                  <a:pt x="1212882" y="1355891"/>
                </a:lnTo>
                <a:lnTo>
                  <a:pt x="1212882" y="761990"/>
                </a:lnTo>
                <a:lnTo>
                  <a:pt x="616017" y="761990"/>
                </a:lnTo>
                <a:moveTo>
                  <a:pt x="1225568" y="761990"/>
                </a:moveTo>
                <a:lnTo>
                  <a:pt x="1225568" y="761990"/>
                </a:lnTo>
                <a:lnTo>
                  <a:pt x="1225568" y="761990"/>
                </a:lnTo>
                <a:lnTo>
                  <a:pt x="1225568" y="1355891"/>
                </a:lnTo>
                <a:lnTo>
                  <a:pt x="1822433" y="1355891"/>
                </a:lnTo>
                <a:lnTo>
                  <a:pt x="1822433" y="1362063"/>
                </a:lnTo>
                <a:lnTo>
                  <a:pt x="1828776" y="1362063"/>
                </a:lnTo>
                <a:lnTo>
                  <a:pt x="1828776" y="1355891"/>
                </a:lnTo>
                <a:lnTo>
                  <a:pt x="1822433" y="1355891"/>
                </a:lnTo>
                <a:lnTo>
                  <a:pt x="1822433" y="761990"/>
                </a:lnTo>
                <a:lnTo>
                  <a:pt x="1225568" y="761990"/>
                </a:lnTo>
                <a:moveTo>
                  <a:pt x="1835241" y="761990"/>
                </a:moveTo>
                <a:lnTo>
                  <a:pt x="1835241" y="761990"/>
                </a:lnTo>
                <a:lnTo>
                  <a:pt x="1835241" y="761990"/>
                </a:lnTo>
                <a:lnTo>
                  <a:pt x="1835241" y="1355891"/>
                </a:lnTo>
                <a:lnTo>
                  <a:pt x="2432106" y="1355891"/>
                </a:lnTo>
                <a:lnTo>
                  <a:pt x="2432106" y="1362063"/>
                </a:lnTo>
                <a:lnTo>
                  <a:pt x="2438449" y="1362063"/>
                </a:lnTo>
                <a:lnTo>
                  <a:pt x="2438449" y="1355891"/>
                </a:lnTo>
                <a:lnTo>
                  <a:pt x="2432106" y="1355891"/>
                </a:lnTo>
                <a:lnTo>
                  <a:pt x="2432106" y="761990"/>
                </a:lnTo>
                <a:lnTo>
                  <a:pt x="1835241" y="761990"/>
                </a:lnTo>
                <a:moveTo>
                  <a:pt x="2444793" y="761990"/>
                </a:moveTo>
                <a:lnTo>
                  <a:pt x="2444793" y="761990"/>
                </a:lnTo>
                <a:lnTo>
                  <a:pt x="2444793" y="761990"/>
                </a:lnTo>
                <a:lnTo>
                  <a:pt x="2444793" y="1355891"/>
                </a:lnTo>
                <a:lnTo>
                  <a:pt x="3041658" y="1355891"/>
                </a:lnTo>
                <a:lnTo>
                  <a:pt x="3041658" y="1362063"/>
                </a:lnTo>
                <a:lnTo>
                  <a:pt x="3048001" y="1362063"/>
                </a:lnTo>
                <a:lnTo>
                  <a:pt x="3048001" y="1355891"/>
                </a:lnTo>
                <a:lnTo>
                  <a:pt x="3041658" y="1355891"/>
                </a:lnTo>
                <a:lnTo>
                  <a:pt x="3041658" y="761990"/>
                </a:lnTo>
                <a:lnTo>
                  <a:pt x="2444793" y="761990"/>
                </a:lnTo>
                <a:moveTo>
                  <a:pt x="3664017" y="761990"/>
                </a:moveTo>
                <a:lnTo>
                  <a:pt x="3664017" y="761990"/>
                </a:lnTo>
                <a:lnTo>
                  <a:pt x="3664017" y="761990"/>
                </a:lnTo>
                <a:lnTo>
                  <a:pt x="3664017" y="1355891"/>
                </a:lnTo>
                <a:lnTo>
                  <a:pt x="4260882" y="1355891"/>
                </a:lnTo>
                <a:lnTo>
                  <a:pt x="4260882" y="1362063"/>
                </a:lnTo>
                <a:lnTo>
                  <a:pt x="4267225" y="1362063"/>
                </a:lnTo>
                <a:lnTo>
                  <a:pt x="4267225" y="1362063"/>
                </a:lnTo>
                <a:lnTo>
                  <a:pt x="4267225" y="1355891"/>
                </a:lnTo>
                <a:lnTo>
                  <a:pt x="4260882" y="1355891"/>
                </a:lnTo>
                <a:lnTo>
                  <a:pt x="4260882" y="761990"/>
                </a:lnTo>
                <a:lnTo>
                  <a:pt x="3664017" y="761990"/>
                </a:lnTo>
                <a:moveTo>
                  <a:pt x="4273569" y="761990"/>
                </a:moveTo>
                <a:lnTo>
                  <a:pt x="4273569" y="761990"/>
                </a:lnTo>
                <a:lnTo>
                  <a:pt x="4273569" y="761990"/>
                </a:lnTo>
                <a:lnTo>
                  <a:pt x="4273569" y="1355891"/>
                </a:lnTo>
                <a:lnTo>
                  <a:pt x="4870434" y="1355891"/>
                </a:lnTo>
                <a:lnTo>
                  <a:pt x="4870434" y="1362063"/>
                </a:lnTo>
                <a:lnTo>
                  <a:pt x="4876777" y="1362063"/>
                </a:lnTo>
                <a:lnTo>
                  <a:pt x="4876777" y="1355891"/>
                </a:lnTo>
                <a:lnTo>
                  <a:pt x="4870434" y="1355891"/>
                </a:lnTo>
                <a:lnTo>
                  <a:pt x="4870434" y="761990"/>
                </a:lnTo>
                <a:lnTo>
                  <a:pt x="4273569" y="761990"/>
                </a:lnTo>
                <a:moveTo>
                  <a:pt x="4883120" y="761990"/>
                </a:moveTo>
                <a:lnTo>
                  <a:pt x="4883120" y="761990"/>
                </a:lnTo>
                <a:lnTo>
                  <a:pt x="4883120" y="1355891"/>
                </a:lnTo>
                <a:lnTo>
                  <a:pt x="5479985" y="1355891"/>
                </a:lnTo>
                <a:lnTo>
                  <a:pt x="5479985" y="1362063"/>
                </a:lnTo>
                <a:lnTo>
                  <a:pt x="5486328" y="1362063"/>
                </a:lnTo>
                <a:lnTo>
                  <a:pt x="5486328" y="1355891"/>
                </a:lnTo>
                <a:lnTo>
                  <a:pt x="5479985" y="1355891"/>
                </a:lnTo>
                <a:lnTo>
                  <a:pt x="5479985" y="761990"/>
                </a:lnTo>
                <a:lnTo>
                  <a:pt x="4883120" y="761990"/>
                </a:lnTo>
                <a:moveTo>
                  <a:pt x="5492793" y="761990"/>
                </a:moveTo>
                <a:lnTo>
                  <a:pt x="5492793" y="761990"/>
                </a:lnTo>
                <a:lnTo>
                  <a:pt x="5492793" y="761990"/>
                </a:lnTo>
                <a:lnTo>
                  <a:pt x="5492793" y="1355891"/>
                </a:lnTo>
                <a:lnTo>
                  <a:pt x="6089658" y="1355891"/>
                </a:lnTo>
                <a:lnTo>
                  <a:pt x="6089658" y="1362063"/>
                </a:lnTo>
                <a:lnTo>
                  <a:pt x="6096001" y="1362063"/>
                </a:lnTo>
                <a:lnTo>
                  <a:pt x="6096001" y="1355891"/>
                </a:lnTo>
                <a:lnTo>
                  <a:pt x="6089658" y="1355891"/>
                </a:lnTo>
                <a:lnTo>
                  <a:pt x="6089658" y="761990"/>
                </a:lnTo>
                <a:lnTo>
                  <a:pt x="5492793" y="761990"/>
                </a:lnTo>
                <a:moveTo>
                  <a:pt x="6102345" y="761990"/>
                </a:moveTo>
                <a:lnTo>
                  <a:pt x="6102345" y="761990"/>
                </a:lnTo>
                <a:lnTo>
                  <a:pt x="6102345" y="1355891"/>
                </a:lnTo>
                <a:lnTo>
                  <a:pt x="6699210" y="1355891"/>
                </a:lnTo>
                <a:lnTo>
                  <a:pt x="6699210" y="1362063"/>
                </a:lnTo>
                <a:lnTo>
                  <a:pt x="6705553" y="1362063"/>
                </a:lnTo>
                <a:lnTo>
                  <a:pt x="6705553" y="1355891"/>
                </a:lnTo>
                <a:lnTo>
                  <a:pt x="6699210" y="1355891"/>
                </a:lnTo>
                <a:lnTo>
                  <a:pt x="6699210" y="761990"/>
                </a:lnTo>
                <a:lnTo>
                  <a:pt x="6102345" y="761990"/>
                </a:lnTo>
                <a:moveTo>
                  <a:pt x="6711896" y="761990"/>
                </a:moveTo>
                <a:lnTo>
                  <a:pt x="6711896" y="761990"/>
                </a:lnTo>
                <a:lnTo>
                  <a:pt x="6711896" y="1355891"/>
                </a:lnTo>
                <a:lnTo>
                  <a:pt x="7308761" y="1355891"/>
                </a:lnTo>
                <a:lnTo>
                  <a:pt x="7308761" y="1362063"/>
                </a:lnTo>
                <a:lnTo>
                  <a:pt x="7315104" y="1362063"/>
                </a:lnTo>
                <a:lnTo>
                  <a:pt x="7315104" y="1355891"/>
                </a:lnTo>
                <a:lnTo>
                  <a:pt x="7308761" y="1355891"/>
                </a:lnTo>
                <a:lnTo>
                  <a:pt x="7308761" y="761990"/>
                </a:lnTo>
                <a:lnTo>
                  <a:pt x="6711896" y="761990"/>
                </a:lnTo>
                <a:moveTo>
                  <a:pt x="7321569" y="761990"/>
                </a:moveTo>
                <a:lnTo>
                  <a:pt x="7321569" y="761990"/>
                </a:lnTo>
                <a:lnTo>
                  <a:pt x="7321569" y="1355891"/>
                </a:lnTo>
                <a:lnTo>
                  <a:pt x="7918434" y="1355891"/>
                </a:lnTo>
                <a:lnTo>
                  <a:pt x="7918434" y="1362063"/>
                </a:lnTo>
                <a:lnTo>
                  <a:pt x="7924778" y="1362063"/>
                </a:lnTo>
                <a:lnTo>
                  <a:pt x="7924778" y="1355891"/>
                </a:lnTo>
                <a:lnTo>
                  <a:pt x="7918434" y="1355891"/>
                </a:lnTo>
                <a:lnTo>
                  <a:pt x="7918434" y="761990"/>
                </a:lnTo>
                <a:lnTo>
                  <a:pt x="7321569" y="761990"/>
                </a:lnTo>
                <a:moveTo>
                  <a:pt x="7931121" y="761990"/>
                </a:moveTo>
                <a:lnTo>
                  <a:pt x="7931121" y="761990"/>
                </a:lnTo>
                <a:lnTo>
                  <a:pt x="7931121" y="1355891"/>
                </a:lnTo>
                <a:lnTo>
                  <a:pt x="8527986" y="1355891"/>
                </a:lnTo>
                <a:lnTo>
                  <a:pt x="8527986" y="1362063"/>
                </a:lnTo>
                <a:lnTo>
                  <a:pt x="8534329" y="1362063"/>
                </a:lnTo>
                <a:lnTo>
                  <a:pt x="8534329" y="1355891"/>
                </a:lnTo>
                <a:lnTo>
                  <a:pt x="8527986" y="1355891"/>
                </a:lnTo>
                <a:lnTo>
                  <a:pt x="8527986" y="761990"/>
                </a:lnTo>
                <a:lnTo>
                  <a:pt x="7931121" y="761990"/>
                </a:lnTo>
                <a:moveTo>
                  <a:pt x="9150345" y="761990"/>
                </a:moveTo>
                <a:lnTo>
                  <a:pt x="9150345" y="761990"/>
                </a:lnTo>
                <a:lnTo>
                  <a:pt x="9150345" y="1355891"/>
                </a:lnTo>
                <a:lnTo>
                  <a:pt x="9747210" y="1355891"/>
                </a:lnTo>
                <a:lnTo>
                  <a:pt x="9747210" y="1362063"/>
                </a:lnTo>
                <a:lnTo>
                  <a:pt x="9753554" y="1362063"/>
                </a:lnTo>
                <a:lnTo>
                  <a:pt x="9753554" y="1355891"/>
                </a:lnTo>
                <a:lnTo>
                  <a:pt x="9747210" y="1355891"/>
                </a:lnTo>
                <a:lnTo>
                  <a:pt x="9747210" y="761990"/>
                </a:lnTo>
                <a:lnTo>
                  <a:pt x="9150345" y="761990"/>
                </a:lnTo>
                <a:moveTo>
                  <a:pt x="9759897" y="761990"/>
                </a:moveTo>
                <a:lnTo>
                  <a:pt x="9759897" y="761990"/>
                </a:lnTo>
                <a:lnTo>
                  <a:pt x="9759897" y="1355891"/>
                </a:lnTo>
                <a:lnTo>
                  <a:pt x="10356762" y="1355891"/>
                </a:lnTo>
                <a:lnTo>
                  <a:pt x="10356762" y="1362063"/>
                </a:lnTo>
                <a:lnTo>
                  <a:pt x="10363105" y="1362063"/>
                </a:lnTo>
                <a:lnTo>
                  <a:pt x="10363105" y="1355891"/>
                </a:lnTo>
                <a:lnTo>
                  <a:pt x="10356762" y="1355891"/>
                </a:lnTo>
                <a:lnTo>
                  <a:pt x="10356762" y="761990"/>
                </a:lnTo>
                <a:lnTo>
                  <a:pt x="9759897" y="761990"/>
                </a:lnTo>
                <a:moveTo>
                  <a:pt x="10369570" y="761990"/>
                </a:moveTo>
                <a:lnTo>
                  <a:pt x="10369570" y="761990"/>
                </a:lnTo>
                <a:lnTo>
                  <a:pt x="10369570" y="1355891"/>
                </a:lnTo>
                <a:lnTo>
                  <a:pt x="10966435" y="1355891"/>
                </a:lnTo>
                <a:lnTo>
                  <a:pt x="10966435" y="1362063"/>
                </a:lnTo>
                <a:lnTo>
                  <a:pt x="10972778" y="1362063"/>
                </a:lnTo>
                <a:lnTo>
                  <a:pt x="10972778" y="1355891"/>
                </a:lnTo>
                <a:lnTo>
                  <a:pt x="10966435" y="1355891"/>
                </a:lnTo>
                <a:lnTo>
                  <a:pt x="10966435" y="761990"/>
                </a:lnTo>
                <a:lnTo>
                  <a:pt x="10369570" y="761990"/>
                </a:lnTo>
                <a:moveTo>
                  <a:pt x="10979121" y="761990"/>
                </a:moveTo>
                <a:lnTo>
                  <a:pt x="10979121" y="761990"/>
                </a:lnTo>
                <a:lnTo>
                  <a:pt x="10979121" y="1355891"/>
                </a:lnTo>
                <a:lnTo>
                  <a:pt x="11575986" y="1355891"/>
                </a:lnTo>
                <a:lnTo>
                  <a:pt x="11575986" y="1362063"/>
                </a:lnTo>
                <a:lnTo>
                  <a:pt x="11582330" y="1362063"/>
                </a:lnTo>
                <a:lnTo>
                  <a:pt x="11582330" y="1355891"/>
                </a:lnTo>
                <a:lnTo>
                  <a:pt x="11575986" y="1355891"/>
                </a:lnTo>
                <a:lnTo>
                  <a:pt x="11575986" y="761990"/>
                </a:lnTo>
                <a:lnTo>
                  <a:pt x="10979121" y="761990"/>
                </a:lnTo>
                <a:moveTo>
                  <a:pt x="11588795" y="761990"/>
                </a:moveTo>
                <a:lnTo>
                  <a:pt x="11588795" y="761990"/>
                </a:lnTo>
                <a:lnTo>
                  <a:pt x="11588795" y="1355891"/>
                </a:lnTo>
                <a:lnTo>
                  <a:pt x="12185660" y="1355891"/>
                </a:lnTo>
                <a:lnTo>
                  <a:pt x="12185660" y="1362063"/>
                </a:lnTo>
                <a:lnTo>
                  <a:pt x="12192003" y="1362063"/>
                </a:lnTo>
                <a:lnTo>
                  <a:pt x="12192003" y="1355891"/>
                </a:lnTo>
                <a:lnTo>
                  <a:pt x="12185660" y="1355891"/>
                </a:lnTo>
                <a:lnTo>
                  <a:pt x="12185660" y="761990"/>
                </a:lnTo>
                <a:lnTo>
                  <a:pt x="11588795" y="761990"/>
                </a:lnTo>
                <a:moveTo>
                  <a:pt x="12185660" y="0"/>
                </a:moveTo>
                <a:lnTo>
                  <a:pt x="12198346" y="0"/>
                </a:lnTo>
                <a:lnTo>
                  <a:pt x="12198346" y="609606"/>
                </a:lnTo>
                <a:lnTo>
                  <a:pt x="12198346" y="754172"/>
                </a:lnTo>
                <a:lnTo>
                  <a:pt x="12198346" y="762058"/>
                </a:lnTo>
                <a:lnTo>
                  <a:pt x="12198346" y="1362132"/>
                </a:lnTo>
                <a:lnTo>
                  <a:pt x="12198346" y="1363777"/>
                </a:lnTo>
                <a:lnTo>
                  <a:pt x="12198346" y="1371664"/>
                </a:lnTo>
                <a:lnTo>
                  <a:pt x="12198346" y="1828886"/>
                </a:lnTo>
                <a:lnTo>
                  <a:pt x="12198346" y="1974892"/>
                </a:lnTo>
                <a:lnTo>
                  <a:pt x="12198346" y="1981270"/>
                </a:lnTo>
                <a:lnTo>
                  <a:pt x="12198346" y="2581343"/>
                </a:lnTo>
                <a:lnTo>
                  <a:pt x="12198346" y="2582989"/>
                </a:lnTo>
                <a:lnTo>
                  <a:pt x="12198346" y="2590876"/>
                </a:lnTo>
                <a:lnTo>
                  <a:pt x="12198346" y="3194103"/>
                </a:lnTo>
                <a:lnTo>
                  <a:pt x="12198346" y="3200481"/>
                </a:lnTo>
                <a:lnTo>
                  <a:pt x="12198346" y="3200481"/>
                </a:lnTo>
                <a:lnTo>
                  <a:pt x="12198346" y="3803778"/>
                </a:lnTo>
                <a:lnTo>
                  <a:pt x="12198346" y="3810087"/>
                </a:lnTo>
                <a:lnTo>
                  <a:pt x="12198346" y="4413383"/>
                </a:lnTo>
                <a:lnTo>
                  <a:pt x="12198346" y="4419693"/>
                </a:lnTo>
                <a:lnTo>
                  <a:pt x="12198346" y="5016611"/>
                </a:lnTo>
                <a:lnTo>
                  <a:pt x="12198346" y="5023058"/>
                </a:lnTo>
                <a:lnTo>
                  <a:pt x="12198346" y="5029367"/>
                </a:lnTo>
                <a:lnTo>
                  <a:pt x="12198346" y="5632526"/>
                </a:lnTo>
                <a:lnTo>
                  <a:pt x="12198346" y="5638973"/>
                </a:lnTo>
                <a:lnTo>
                  <a:pt x="12192003" y="5638973"/>
                </a:lnTo>
                <a:lnTo>
                  <a:pt x="11588795" y="5638973"/>
                </a:lnTo>
                <a:lnTo>
                  <a:pt x="11582451" y="5638973"/>
                </a:lnTo>
                <a:lnTo>
                  <a:pt x="10979243" y="5638973"/>
                </a:lnTo>
                <a:lnTo>
                  <a:pt x="10972900" y="5638973"/>
                </a:lnTo>
                <a:lnTo>
                  <a:pt x="10972900" y="5643705"/>
                </a:lnTo>
                <a:lnTo>
                  <a:pt x="10979243" y="5643705"/>
                </a:lnTo>
                <a:lnTo>
                  <a:pt x="10979243" y="6236097"/>
                </a:lnTo>
                <a:lnTo>
                  <a:pt x="11576108" y="6236097"/>
                </a:lnTo>
                <a:lnTo>
                  <a:pt x="11576108" y="6242338"/>
                </a:lnTo>
                <a:lnTo>
                  <a:pt x="11582451" y="6242338"/>
                </a:lnTo>
                <a:lnTo>
                  <a:pt x="11582451" y="6236097"/>
                </a:lnTo>
                <a:lnTo>
                  <a:pt x="11576108" y="6236097"/>
                </a:lnTo>
                <a:lnTo>
                  <a:pt x="11576108" y="5643705"/>
                </a:lnTo>
                <a:lnTo>
                  <a:pt x="11588794" y="5643705"/>
                </a:lnTo>
                <a:lnTo>
                  <a:pt x="11588794" y="6236097"/>
                </a:lnTo>
                <a:lnTo>
                  <a:pt x="12185659" y="6236097"/>
                </a:lnTo>
                <a:lnTo>
                  <a:pt x="12185659" y="6242338"/>
                </a:lnTo>
                <a:lnTo>
                  <a:pt x="12192003" y="6242338"/>
                </a:lnTo>
                <a:lnTo>
                  <a:pt x="12192003" y="6236097"/>
                </a:lnTo>
                <a:lnTo>
                  <a:pt x="12185659" y="6236097"/>
                </a:lnTo>
                <a:lnTo>
                  <a:pt x="12185659" y="5643705"/>
                </a:lnTo>
                <a:lnTo>
                  <a:pt x="12198346" y="5643705"/>
                </a:lnTo>
                <a:lnTo>
                  <a:pt x="12198346" y="6242338"/>
                </a:lnTo>
                <a:lnTo>
                  <a:pt x="12198346" y="6248578"/>
                </a:lnTo>
                <a:lnTo>
                  <a:pt x="12192003" y="6248578"/>
                </a:lnTo>
                <a:lnTo>
                  <a:pt x="11588794" y="6248578"/>
                </a:lnTo>
                <a:lnTo>
                  <a:pt x="11582451" y="6248578"/>
                </a:lnTo>
                <a:lnTo>
                  <a:pt x="10979243" y="6248578"/>
                </a:lnTo>
                <a:lnTo>
                  <a:pt x="10972900" y="6248578"/>
                </a:lnTo>
                <a:lnTo>
                  <a:pt x="10369691" y="6248578"/>
                </a:lnTo>
                <a:lnTo>
                  <a:pt x="10363348" y="6248578"/>
                </a:lnTo>
                <a:lnTo>
                  <a:pt x="9760140" y="6248578"/>
                </a:lnTo>
                <a:lnTo>
                  <a:pt x="9753797" y="6248578"/>
                </a:lnTo>
                <a:lnTo>
                  <a:pt x="9150589" y="6248578"/>
                </a:lnTo>
                <a:lnTo>
                  <a:pt x="9144245" y="6248578"/>
                </a:lnTo>
                <a:lnTo>
                  <a:pt x="8541037" y="6248578"/>
                </a:lnTo>
                <a:lnTo>
                  <a:pt x="8534694" y="6248578"/>
                </a:lnTo>
                <a:lnTo>
                  <a:pt x="7931486" y="6248578"/>
                </a:lnTo>
                <a:lnTo>
                  <a:pt x="7925143" y="6248578"/>
                </a:lnTo>
                <a:lnTo>
                  <a:pt x="7321934" y="6248578"/>
                </a:lnTo>
                <a:lnTo>
                  <a:pt x="7315591" y="6248578"/>
                </a:lnTo>
                <a:lnTo>
                  <a:pt x="6712383" y="6248578"/>
                </a:lnTo>
                <a:lnTo>
                  <a:pt x="6706040" y="6248578"/>
                </a:lnTo>
                <a:lnTo>
                  <a:pt x="6706040" y="6248578"/>
                </a:lnTo>
                <a:lnTo>
                  <a:pt x="6712383" y="6248578"/>
                </a:lnTo>
                <a:lnTo>
                  <a:pt x="6712383" y="6845634"/>
                </a:lnTo>
                <a:lnTo>
                  <a:pt x="7309248" y="6845634"/>
                </a:lnTo>
                <a:lnTo>
                  <a:pt x="7309248" y="6851943"/>
                </a:lnTo>
                <a:lnTo>
                  <a:pt x="7315591" y="6851943"/>
                </a:lnTo>
                <a:lnTo>
                  <a:pt x="7315591" y="6845634"/>
                </a:lnTo>
                <a:lnTo>
                  <a:pt x="7309248" y="6845634"/>
                </a:lnTo>
                <a:lnTo>
                  <a:pt x="7309248" y="6248578"/>
                </a:lnTo>
                <a:lnTo>
                  <a:pt x="7321934" y="6248578"/>
                </a:lnTo>
                <a:lnTo>
                  <a:pt x="7321934" y="6845634"/>
                </a:lnTo>
                <a:lnTo>
                  <a:pt x="7918799" y="6845634"/>
                </a:lnTo>
                <a:lnTo>
                  <a:pt x="7918799" y="6851943"/>
                </a:lnTo>
                <a:lnTo>
                  <a:pt x="7925143" y="6851943"/>
                </a:lnTo>
                <a:lnTo>
                  <a:pt x="7925143" y="6845634"/>
                </a:lnTo>
                <a:lnTo>
                  <a:pt x="7918799" y="6845634"/>
                </a:lnTo>
                <a:lnTo>
                  <a:pt x="7918799" y="6248578"/>
                </a:lnTo>
                <a:lnTo>
                  <a:pt x="7931486" y="6248578"/>
                </a:lnTo>
                <a:lnTo>
                  <a:pt x="7931486" y="6845634"/>
                </a:lnTo>
                <a:lnTo>
                  <a:pt x="8528351" y="6845634"/>
                </a:lnTo>
                <a:lnTo>
                  <a:pt x="8528351" y="6851943"/>
                </a:lnTo>
                <a:lnTo>
                  <a:pt x="8534694" y="6851943"/>
                </a:lnTo>
                <a:lnTo>
                  <a:pt x="8534694" y="6845634"/>
                </a:lnTo>
                <a:lnTo>
                  <a:pt x="8528351" y="6845634"/>
                </a:lnTo>
                <a:lnTo>
                  <a:pt x="8528351" y="6248578"/>
                </a:lnTo>
                <a:lnTo>
                  <a:pt x="8541037" y="6248578"/>
                </a:lnTo>
                <a:lnTo>
                  <a:pt x="8541037" y="6845634"/>
                </a:lnTo>
                <a:lnTo>
                  <a:pt x="9137902" y="6845634"/>
                </a:lnTo>
                <a:lnTo>
                  <a:pt x="9137902" y="6851943"/>
                </a:lnTo>
                <a:lnTo>
                  <a:pt x="9144245" y="6851943"/>
                </a:lnTo>
                <a:lnTo>
                  <a:pt x="9144245" y="6845634"/>
                </a:lnTo>
                <a:lnTo>
                  <a:pt x="9137902" y="6845634"/>
                </a:lnTo>
                <a:lnTo>
                  <a:pt x="9137902" y="6248578"/>
                </a:lnTo>
                <a:lnTo>
                  <a:pt x="9150588" y="6248578"/>
                </a:lnTo>
                <a:lnTo>
                  <a:pt x="9150588" y="6845634"/>
                </a:lnTo>
                <a:lnTo>
                  <a:pt x="9747453" y="6845634"/>
                </a:lnTo>
                <a:lnTo>
                  <a:pt x="9747453" y="6851943"/>
                </a:lnTo>
                <a:lnTo>
                  <a:pt x="9753797" y="6851943"/>
                </a:lnTo>
                <a:lnTo>
                  <a:pt x="9753797" y="6845634"/>
                </a:lnTo>
                <a:lnTo>
                  <a:pt x="9747453" y="6845634"/>
                </a:lnTo>
                <a:lnTo>
                  <a:pt x="9747453" y="6248578"/>
                </a:lnTo>
                <a:lnTo>
                  <a:pt x="9760140" y="6248578"/>
                </a:lnTo>
                <a:lnTo>
                  <a:pt x="9760140" y="6845634"/>
                </a:lnTo>
                <a:lnTo>
                  <a:pt x="10357005" y="6845634"/>
                </a:lnTo>
                <a:lnTo>
                  <a:pt x="10357005" y="6851943"/>
                </a:lnTo>
                <a:lnTo>
                  <a:pt x="10363348" y="6851943"/>
                </a:lnTo>
                <a:lnTo>
                  <a:pt x="10363348" y="6845634"/>
                </a:lnTo>
                <a:lnTo>
                  <a:pt x="10357005" y="6845634"/>
                </a:lnTo>
                <a:lnTo>
                  <a:pt x="10357005" y="6248578"/>
                </a:lnTo>
                <a:lnTo>
                  <a:pt x="10369691" y="6248578"/>
                </a:lnTo>
                <a:lnTo>
                  <a:pt x="10369691" y="6845634"/>
                </a:lnTo>
                <a:lnTo>
                  <a:pt x="10966556" y="6845634"/>
                </a:lnTo>
                <a:lnTo>
                  <a:pt x="10966556" y="6851943"/>
                </a:lnTo>
                <a:lnTo>
                  <a:pt x="10972899" y="6851943"/>
                </a:lnTo>
                <a:lnTo>
                  <a:pt x="10972899" y="6845634"/>
                </a:lnTo>
                <a:lnTo>
                  <a:pt x="10966556" y="6845634"/>
                </a:lnTo>
                <a:lnTo>
                  <a:pt x="10966556" y="6248578"/>
                </a:lnTo>
                <a:lnTo>
                  <a:pt x="10979242" y="6248578"/>
                </a:lnTo>
                <a:lnTo>
                  <a:pt x="10979242" y="6845634"/>
                </a:lnTo>
                <a:lnTo>
                  <a:pt x="11576107" y="6845634"/>
                </a:lnTo>
                <a:lnTo>
                  <a:pt x="11576107" y="6851943"/>
                </a:lnTo>
                <a:lnTo>
                  <a:pt x="11582450" y="6851943"/>
                </a:lnTo>
                <a:lnTo>
                  <a:pt x="11582450" y="6845634"/>
                </a:lnTo>
                <a:lnTo>
                  <a:pt x="11576107" y="6845634"/>
                </a:lnTo>
                <a:lnTo>
                  <a:pt x="11576107" y="6248578"/>
                </a:lnTo>
                <a:lnTo>
                  <a:pt x="11588794" y="6248578"/>
                </a:lnTo>
                <a:lnTo>
                  <a:pt x="11588794" y="6845634"/>
                </a:lnTo>
                <a:lnTo>
                  <a:pt x="12185659" y="6845634"/>
                </a:lnTo>
                <a:lnTo>
                  <a:pt x="12185659" y="6851943"/>
                </a:lnTo>
                <a:lnTo>
                  <a:pt x="12192002" y="6851943"/>
                </a:lnTo>
                <a:lnTo>
                  <a:pt x="12192002" y="6845634"/>
                </a:lnTo>
                <a:lnTo>
                  <a:pt x="12185659" y="6845634"/>
                </a:lnTo>
                <a:lnTo>
                  <a:pt x="12185659" y="6248578"/>
                </a:lnTo>
                <a:lnTo>
                  <a:pt x="12198345" y="6248578"/>
                </a:lnTo>
                <a:lnTo>
                  <a:pt x="12198345" y="6851875"/>
                </a:lnTo>
                <a:lnTo>
                  <a:pt x="12198345" y="6858184"/>
                </a:lnTo>
                <a:lnTo>
                  <a:pt x="12192002" y="6858184"/>
                </a:lnTo>
                <a:lnTo>
                  <a:pt x="11588793" y="6858184"/>
                </a:lnTo>
                <a:lnTo>
                  <a:pt x="11582450" y="6858184"/>
                </a:lnTo>
                <a:lnTo>
                  <a:pt x="10979242" y="6858184"/>
                </a:lnTo>
                <a:lnTo>
                  <a:pt x="10972899" y="6858184"/>
                </a:lnTo>
                <a:lnTo>
                  <a:pt x="10369691" y="6858184"/>
                </a:lnTo>
                <a:lnTo>
                  <a:pt x="10363347" y="6858184"/>
                </a:lnTo>
                <a:lnTo>
                  <a:pt x="9760139" y="6858184"/>
                </a:lnTo>
                <a:lnTo>
                  <a:pt x="9753796" y="6858184"/>
                </a:lnTo>
                <a:lnTo>
                  <a:pt x="9150588" y="6858184"/>
                </a:lnTo>
                <a:lnTo>
                  <a:pt x="9144245" y="6858184"/>
                </a:lnTo>
                <a:lnTo>
                  <a:pt x="8541036" y="6858184"/>
                </a:lnTo>
                <a:lnTo>
                  <a:pt x="8534693" y="6858184"/>
                </a:lnTo>
                <a:lnTo>
                  <a:pt x="7931485" y="6858184"/>
                </a:lnTo>
                <a:lnTo>
                  <a:pt x="7925142" y="6858184"/>
                </a:lnTo>
                <a:lnTo>
                  <a:pt x="7321934" y="6858184"/>
                </a:lnTo>
                <a:lnTo>
                  <a:pt x="7315590" y="6858184"/>
                </a:lnTo>
                <a:lnTo>
                  <a:pt x="6712382" y="6858184"/>
                </a:lnTo>
                <a:lnTo>
                  <a:pt x="6706039" y="6858184"/>
                </a:lnTo>
                <a:lnTo>
                  <a:pt x="6102831" y="6858184"/>
                </a:lnTo>
                <a:lnTo>
                  <a:pt x="6096487" y="6858184"/>
                </a:lnTo>
                <a:lnTo>
                  <a:pt x="5493279" y="6858184"/>
                </a:lnTo>
                <a:lnTo>
                  <a:pt x="5486936" y="6858184"/>
                </a:lnTo>
                <a:lnTo>
                  <a:pt x="4883728" y="6858184"/>
                </a:lnTo>
                <a:lnTo>
                  <a:pt x="4877385" y="6858184"/>
                </a:lnTo>
                <a:lnTo>
                  <a:pt x="4274176" y="6858184"/>
                </a:lnTo>
                <a:lnTo>
                  <a:pt x="4267833" y="6858184"/>
                </a:lnTo>
                <a:lnTo>
                  <a:pt x="3664625" y="6858184"/>
                </a:lnTo>
                <a:lnTo>
                  <a:pt x="3658282" y="6858184"/>
                </a:lnTo>
                <a:lnTo>
                  <a:pt x="3055074" y="6858184"/>
                </a:lnTo>
                <a:lnTo>
                  <a:pt x="3048730" y="6858184"/>
                </a:lnTo>
                <a:lnTo>
                  <a:pt x="2445522" y="6858184"/>
                </a:lnTo>
                <a:lnTo>
                  <a:pt x="2439179" y="6858184"/>
                </a:lnTo>
                <a:lnTo>
                  <a:pt x="2439179" y="6858184"/>
                </a:lnTo>
                <a:lnTo>
                  <a:pt x="1835971" y="6858184"/>
                </a:lnTo>
                <a:lnTo>
                  <a:pt x="1829628" y="6858184"/>
                </a:lnTo>
                <a:lnTo>
                  <a:pt x="1829628" y="6858184"/>
                </a:lnTo>
                <a:lnTo>
                  <a:pt x="1226419" y="6858184"/>
                </a:lnTo>
                <a:lnTo>
                  <a:pt x="1220076" y="6858184"/>
                </a:lnTo>
                <a:lnTo>
                  <a:pt x="1220076" y="6858184"/>
                </a:lnTo>
                <a:lnTo>
                  <a:pt x="616868" y="6858184"/>
                </a:lnTo>
                <a:lnTo>
                  <a:pt x="610525" y="6858184"/>
                </a:lnTo>
                <a:lnTo>
                  <a:pt x="973" y="6858184"/>
                </a:lnTo>
                <a:lnTo>
                  <a:pt x="973" y="6845634"/>
                </a:lnTo>
                <a:lnTo>
                  <a:pt x="604182" y="6845634"/>
                </a:lnTo>
                <a:lnTo>
                  <a:pt x="604182" y="6851943"/>
                </a:lnTo>
                <a:lnTo>
                  <a:pt x="610525" y="6851943"/>
                </a:lnTo>
                <a:lnTo>
                  <a:pt x="610525" y="6845634"/>
                </a:lnTo>
                <a:lnTo>
                  <a:pt x="604182" y="6845634"/>
                </a:lnTo>
                <a:lnTo>
                  <a:pt x="604182" y="6248578"/>
                </a:lnTo>
                <a:lnTo>
                  <a:pt x="616868" y="6248578"/>
                </a:lnTo>
                <a:lnTo>
                  <a:pt x="616868" y="6845634"/>
                </a:lnTo>
                <a:lnTo>
                  <a:pt x="1213733" y="6845634"/>
                </a:lnTo>
                <a:lnTo>
                  <a:pt x="1213733" y="6851943"/>
                </a:lnTo>
                <a:lnTo>
                  <a:pt x="1220076" y="6851943"/>
                </a:lnTo>
                <a:lnTo>
                  <a:pt x="1220076" y="6845634"/>
                </a:lnTo>
                <a:lnTo>
                  <a:pt x="1213733" y="6845634"/>
                </a:lnTo>
                <a:lnTo>
                  <a:pt x="1213733" y="6248578"/>
                </a:lnTo>
                <a:lnTo>
                  <a:pt x="1226419" y="6248578"/>
                </a:lnTo>
                <a:lnTo>
                  <a:pt x="1226419" y="6845634"/>
                </a:lnTo>
                <a:lnTo>
                  <a:pt x="1823284" y="6845634"/>
                </a:lnTo>
                <a:lnTo>
                  <a:pt x="1823284" y="6851943"/>
                </a:lnTo>
                <a:lnTo>
                  <a:pt x="1829627" y="6851943"/>
                </a:lnTo>
                <a:lnTo>
                  <a:pt x="1829627" y="6845634"/>
                </a:lnTo>
                <a:lnTo>
                  <a:pt x="1823284" y="6845634"/>
                </a:lnTo>
                <a:lnTo>
                  <a:pt x="1823284" y="6248578"/>
                </a:lnTo>
                <a:lnTo>
                  <a:pt x="1835971" y="6248578"/>
                </a:lnTo>
                <a:lnTo>
                  <a:pt x="1835971" y="6845634"/>
                </a:lnTo>
                <a:lnTo>
                  <a:pt x="2432836" y="6845634"/>
                </a:lnTo>
                <a:lnTo>
                  <a:pt x="2432836" y="6851943"/>
                </a:lnTo>
                <a:lnTo>
                  <a:pt x="2439179" y="6851943"/>
                </a:lnTo>
                <a:lnTo>
                  <a:pt x="2439179" y="6845634"/>
                </a:lnTo>
                <a:lnTo>
                  <a:pt x="2432836" y="6845634"/>
                </a:lnTo>
                <a:lnTo>
                  <a:pt x="2432836" y="6248578"/>
                </a:lnTo>
                <a:lnTo>
                  <a:pt x="2445522" y="6248578"/>
                </a:lnTo>
                <a:lnTo>
                  <a:pt x="2445522" y="6845634"/>
                </a:lnTo>
                <a:lnTo>
                  <a:pt x="3042387" y="6845634"/>
                </a:lnTo>
                <a:lnTo>
                  <a:pt x="3042387" y="6851943"/>
                </a:lnTo>
                <a:lnTo>
                  <a:pt x="3048730" y="6851943"/>
                </a:lnTo>
                <a:lnTo>
                  <a:pt x="3048730" y="6845634"/>
                </a:lnTo>
                <a:lnTo>
                  <a:pt x="3042387" y="6845634"/>
                </a:lnTo>
                <a:lnTo>
                  <a:pt x="3042387" y="6248578"/>
                </a:lnTo>
                <a:lnTo>
                  <a:pt x="3055073" y="6248578"/>
                </a:lnTo>
                <a:lnTo>
                  <a:pt x="3055073" y="6845634"/>
                </a:lnTo>
                <a:lnTo>
                  <a:pt x="3651938" y="6845634"/>
                </a:lnTo>
                <a:lnTo>
                  <a:pt x="3651938" y="6851943"/>
                </a:lnTo>
                <a:lnTo>
                  <a:pt x="3658281" y="6851943"/>
                </a:lnTo>
                <a:lnTo>
                  <a:pt x="3658281" y="6845634"/>
                </a:lnTo>
                <a:lnTo>
                  <a:pt x="3651938" y="6845634"/>
                </a:lnTo>
                <a:lnTo>
                  <a:pt x="3651938" y="6248578"/>
                </a:lnTo>
                <a:lnTo>
                  <a:pt x="3658281" y="6248578"/>
                </a:lnTo>
                <a:lnTo>
                  <a:pt x="3658281" y="6248578"/>
                </a:lnTo>
                <a:lnTo>
                  <a:pt x="3055073" y="6248578"/>
                </a:lnTo>
                <a:lnTo>
                  <a:pt x="3048730" y="6248578"/>
                </a:lnTo>
                <a:lnTo>
                  <a:pt x="3048730" y="6248578"/>
                </a:lnTo>
                <a:lnTo>
                  <a:pt x="2445522" y="6248578"/>
                </a:lnTo>
                <a:lnTo>
                  <a:pt x="2439179" y="6248578"/>
                </a:lnTo>
                <a:lnTo>
                  <a:pt x="1835970" y="6248578"/>
                </a:lnTo>
                <a:lnTo>
                  <a:pt x="1829627" y="6248578"/>
                </a:lnTo>
                <a:lnTo>
                  <a:pt x="1829627" y="6248578"/>
                </a:lnTo>
                <a:lnTo>
                  <a:pt x="1226419" y="6248578"/>
                </a:lnTo>
                <a:lnTo>
                  <a:pt x="1220076" y="6248578"/>
                </a:lnTo>
                <a:lnTo>
                  <a:pt x="1220076" y="6248578"/>
                </a:lnTo>
                <a:lnTo>
                  <a:pt x="616867" y="6248578"/>
                </a:lnTo>
                <a:lnTo>
                  <a:pt x="610524" y="6248578"/>
                </a:lnTo>
                <a:lnTo>
                  <a:pt x="610524" y="6248578"/>
                </a:lnTo>
                <a:lnTo>
                  <a:pt x="973" y="6248578"/>
                </a:lnTo>
                <a:lnTo>
                  <a:pt x="973" y="6236097"/>
                </a:lnTo>
                <a:lnTo>
                  <a:pt x="604181" y="6236097"/>
                </a:lnTo>
                <a:lnTo>
                  <a:pt x="604181" y="6242338"/>
                </a:lnTo>
                <a:lnTo>
                  <a:pt x="610524" y="6242338"/>
                </a:lnTo>
                <a:lnTo>
                  <a:pt x="610524" y="6236097"/>
                </a:lnTo>
                <a:lnTo>
                  <a:pt x="604181" y="6236097"/>
                </a:lnTo>
                <a:lnTo>
                  <a:pt x="604181" y="5643705"/>
                </a:lnTo>
                <a:lnTo>
                  <a:pt x="610524" y="5643705"/>
                </a:lnTo>
                <a:lnTo>
                  <a:pt x="610524" y="5638973"/>
                </a:lnTo>
                <a:lnTo>
                  <a:pt x="973" y="5638973"/>
                </a:lnTo>
                <a:lnTo>
                  <a:pt x="973" y="5626148"/>
                </a:lnTo>
                <a:lnTo>
                  <a:pt x="604181" y="5626148"/>
                </a:lnTo>
                <a:lnTo>
                  <a:pt x="604181" y="5632595"/>
                </a:lnTo>
                <a:lnTo>
                  <a:pt x="610524" y="5632595"/>
                </a:lnTo>
                <a:lnTo>
                  <a:pt x="610524" y="5629509"/>
                </a:lnTo>
                <a:lnTo>
                  <a:pt x="610524" y="5629509"/>
                </a:lnTo>
                <a:lnTo>
                  <a:pt x="610524" y="5626217"/>
                </a:lnTo>
                <a:lnTo>
                  <a:pt x="604181" y="5626217"/>
                </a:lnTo>
                <a:lnTo>
                  <a:pt x="604181" y="5029436"/>
                </a:lnTo>
                <a:lnTo>
                  <a:pt x="973" y="5029436"/>
                </a:lnTo>
                <a:lnTo>
                  <a:pt x="973" y="5016886"/>
                </a:lnTo>
                <a:lnTo>
                  <a:pt x="604181" y="5016886"/>
                </a:lnTo>
                <a:lnTo>
                  <a:pt x="604181" y="5016748"/>
                </a:lnTo>
                <a:lnTo>
                  <a:pt x="604181" y="5016748"/>
                </a:lnTo>
                <a:lnTo>
                  <a:pt x="604181" y="4419830"/>
                </a:lnTo>
                <a:lnTo>
                  <a:pt x="973" y="4419830"/>
                </a:lnTo>
                <a:lnTo>
                  <a:pt x="973" y="4407280"/>
                </a:lnTo>
                <a:lnTo>
                  <a:pt x="604181" y="4407280"/>
                </a:lnTo>
                <a:lnTo>
                  <a:pt x="604181" y="4413589"/>
                </a:lnTo>
                <a:lnTo>
                  <a:pt x="610524" y="4413589"/>
                </a:lnTo>
                <a:lnTo>
                  <a:pt x="610524" y="4407280"/>
                </a:lnTo>
                <a:lnTo>
                  <a:pt x="604181" y="4407280"/>
                </a:lnTo>
                <a:lnTo>
                  <a:pt x="604181" y="3810224"/>
                </a:lnTo>
                <a:lnTo>
                  <a:pt x="973" y="3810224"/>
                </a:lnTo>
                <a:lnTo>
                  <a:pt x="973" y="3797674"/>
                </a:lnTo>
                <a:lnTo>
                  <a:pt x="604181" y="3797674"/>
                </a:lnTo>
                <a:lnTo>
                  <a:pt x="604181" y="3803983"/>
                </a:lnTo>
                <a:lnTo>
                  <a:pt x="610524" y="3803983"/>
                </a:lnTo>
                <a:lnTo>
                  <a:pt x="610524" y="3797674"/>
                </a:lnTo>
                <a:lnTo>
                  <a:pt x="604181" y="3797674"/>
                </a:lnTo>
                <a:lnTo>
                  <a:pt x="604181" y="3200687"/>
                </a:lnTo>
                <a:lnTo>
                  <a:pt x="973" y="3200687"/>
                </a:lnTo>
                <a:lnTo>
                  <a:pt x="973" y="3187931"/>
                </a:lnTo>
                <a:lnTo>
                  <a:pt x="604181" y="3187931"/>
                </a:lnTo>
                <a:lnTo>
                  <a:pt x="604181" y="3194309"/>
                </a:lnTo>
                <a:lnTo>
                  <a:pt x="610524" y="3194309"/>
                </a:lnTo>
                <a:lnTo>
                  <a:pt x="610524" y="3187931"/>
                </a:lnTo>
                <a:lnTo>
                  <a:pt x="604181" y="3187931"/>
                </a:lnTo>
                <a:lnTo>
                  <a:pt x="604181" y="2591081"/>
                </a:lnTo>
                <a:lnTo>
                  <a:pt x="973" y="2591081"/>
                </a:lnTo>
                <a:lnTo>
                  <a:pt x="973" y="2578531"/>
                </a:lnTo>
                <a:lnTo>
                  <a:pt x="604181" y="2578531"/>
                </a:lnTo>
                <a:lnTo>
                  <a:pt x="604181" y="2581549"/>
                </a:lnTo>
                <a:lnTo>
                  <a:pt x="610524" y="2581549"/>
                </a:lnTo>
                <a:lnTo>
                  <a:pt x="610524" y="2578531"/>
                </a:lnTo>
                <a:lnTo>
                  <a:pt x="604181" y="2578531"/>
                </a:lnTo>
                <a:lnTo>
                  <a:pt x="604181" y="1981476"/>
                </a:lnTo>
                <a:lnTo>
                  <a:pt x="973" y="1981476"/>
                </a:lnTo>
                <a:lnTo>
                  <a:pt x="973" y="1968720"/>
                </a:lnTo>
                <a:lnTo>
                  <a:pt x="604181" y="1968720"/>
                </a:lnTo>
                <a:lnTo>
                  <a:pt x="604181" y="1975098"/>
                </a:lnTo>
                <a:lnTo>
                  <a:pt x="610524" y="1975098"/>
                </a:lnTo>
                <a:lnTo>
                  <a:pt x="610524" y="1968720"/>
                </a:lnTo>
                <a:lnTo>
                  <a:pt x="604181" y="1968720"/>
                </a:lnTo>
                <a:lnTo>
                  <a:pt x="604181" y="1371870"/>
                </a:lnTo>
                <a:lnTo>
                  <a:pt x="973" y="1371870"/>
                </a:lnTo>
                <a:lnTo>
                  <a:pt x="973" y="1356165"/>
                </a:lnTo>
                <a:lnTo>
                  <a:pt x="604181" y="1356165"/>
                </a:lnTo>
                <a:lnTo>
                  <a:pt x="604181" y="1362337"/>
                </a:lnTo>
                <a:lnTo>
                  <a:pt x="610524" y="1362337"/>
                </a:lnTo>
                <a:lnTo>
                  <a:pt x="610524" y="1356165"/>
                </a:lnTo>
                <a:lnTo>
                  <a:pt x="604181" y="1356165"/>
                </a:lnTo>
                <a:lnTo>
                  <a:pt x="604181" y="762264"/>
                </a:lnTo>
                <a:lnTo>
                  <a:pt x="973" y="762264"/>
                </a:lnTo>
                <a:lnTo>
                  <a:pt x="973" y="746560"/>
                </a:lnTo>
                <a:lnTo>
                  <a:pt x="604181" y="746560"/>
                </a:lnTo>
                <a:lnTo>
                  <a:pt x="604181" y="609880"/>
                </a:lnTo>
                <a:lnTo>
                  <a:pt x="604181" y="609880"/>
                </a:lnTo>
                <a:lnTo>
                  <a:pt x="604181" y="275"/>
                </a:lnTo>
                <a:lnTo>
                  <a:pt x="616868" y="275"/>
                </a:lnTo>
                <a:lnTo>
                  <a:pt x="616868" y="746560"/>
                </a:lnTo>
                <a:lnTo>
                  <a:pt x="1213733" y="746560"/>
                </a:lnTo>
                <a:lnTo>
                  <a:pt x="1213733" y="609880"/>
                </a:lnTo>
                <a:lnTo>
                  <a:pt x="1213733" y="609880"/>
                </a:lnTo>
                <a:lnTo>
                  <a:pt x="1213733" y="275"/>
                </a:lnTo>
                <a:lnTo>
                  <a:pt x="1226419" y="275"/>
                </a:lnTo>
                <a:lnTo>
                  <a:pt x="1226419" y="746560"/>
                </a:lnTo>
                <a:lnTo>
                  <a:pt x="1823284" y="746560"/>
                </a:lnTo>
                <a:lnTo>
                  <a:pt x="1823284" y="609880"/>
                </a:lnTo>
                <a:lnTo>
                  <a:pt x="1823284" y="609880"/>
                </a:lnTo>
                <a:lnTo>
                  <a:pt x="1823284" y="275"/>
                </a:lnTo>
                <a:lnTo>
                  <a:pt x="1835970" y="275"/>
                </a:lnTo>
                <a:lnTo>
                  <a:pt x="1835970" y="746560"/>
                </a:lnTo>
                <a:lnTo>
                  <a:pt x="2432835" y="746560"/>
                </a:lnTo>
                <a:lnTo>
                  <a:pt x="2432835" y="609880"/>
                </a:lnTo>
                <a:lnTo>
                  <a:pt x="2432835" y="609880"/>
                </a:lnTo>
                <a:lnTo>
                  <a:pt x="2432835" y="275"/>
                </a:lnTo>
                <a:lnTo>
                  <a:pt x="2445522" y="275"/>
                </a:lnTo>
                <a:lnTo>
                  <a:pt x="2445522" y="746560"/>
                </a:lnTo>
                <a:lnTo>
                  <a:pt x="3042387" y="746560"/>
                </a:lnTo>
                <a:lnTo>
                  <a:pt x="3042387" y="609881"/>
                </a:lnTo>
                <a:lnTo>
                  <a:pt x="3042387" y="609881"/>
                </a:lnTo>
                <a:lnTo>
                  <a:pt x="3042387" y="275"/>
                </a:lnTo>
                <a:lnTo>
                  <a:pt x="3055073" y="275"/>
                </a:lnTo>
                <a:lnTo>
                  <a:pt x="3055073" y="746560"/>
                </a:lnTo>
                <a:lnTo>
                  <a:pt x="3651938" y="746560"/>
                </a:lnTo>
                <a:lnTo>
                  <a:pt x="3651938" y="609881"/>
                </a:lnTo>
                <a:lnTo>
                  <a:pt x="3651938" y="609881"/>
                </a:lnTo>
                <a:lnTo>
                  <a:pt x="3651938" y="275"/>
                </a:lnTo>
                <a:lnTo>
                  <a:pt x="3664624" y="275"/>
                </a:lnTo>
                <a:lnTo>
                  <a:pt x="3664624" y="746560"/>
                </a:lnTo>
                <a:lnTo>
                  <a:pt x="4261489" y="746560"/>
                </a:lnTo>
                <a:lnTo>
                  <a:pt x="4261489" y="609881"/>
                </a:lnTo>
                <a:lnTo>
                  <a:pt x="4261489" y="609881"/>
                </a:lnTo>
                <a:lnTo>
                  <a:pt x="4261489" y="275"/>
                </a:lnTo>
                <a:lnTo>
                  <a:pt x="4274176" y="275"/>
                </a:lnTo>
                <a:lnTo>
                  <a:pt x="4274176" y="746560"/>
                </a:lnTo>
                <a:lnTo>
                  <a:pt x="4871041" y="746560"/>
                </a:lnTo>
                <a:lnTo>
                  <a:pt x="4871041" y="609881"/>
                </a:lnTo>
                <a:lnTo>
                  <a:pt x="4871041" y="275"/>
                </a:lnTo>
                <a:lnTo>
                  <a:pt x="4883727" y="275"/>
                </a:lnTo>
                <a:lnTo>
                  <a:pt x="4883727" y="746560"/>
                </a:lnTo>
                <a:lnTo>
                  <a:pt x="5480592" y="746560"/>
                </a:lnTo>
                <a:lnTo>
                  <a:pt x="5480592" y="609881"/>
                </a:lnTo>
                <a:lnTo>
                  <a:pt x="5480592" y="609881"/>
                </a:lnTo>
                <a:lnTo>
                  <a:pt x="5480592" y="275"/>
                </a:lnTo>
                <a:lnTo>
                  <a:pt x="5493278" y="275"/>
                </a:lnTo>
                <a:lnTo>
                  <a:pt x="5493278" y="746560"/>
                </a:lnTo>
                <a:lnTo>
                  <a:pt x="6090143" y="746560"/>
                </a:lnTo>
                <a:lnTo>
                  <a:pt x="6090143" y="609881"/>
                </a:lnTo>
                <a:lnTo>
                  <a:pt x="6090143" y="275"/>
                </a:lnTo>
                <a:lnTo>
                  <a:pt x="6102830" y="275"/>
                </a:lnTo>
                <a:lnTo>
                  <a:pt x="6102830" y="609881"/>
                </a:lnTo>
                <a:lnTo>
                  <a:pt x="6102830" y="746560"/>
                </a:lnTo>
                <a:lnTo>
                  <a:pt x="6699695" y="746560"/>
                </a:lnTo>
                <a:lnTo>
                  <a:pt x="6699695" y="609881"/>
                </a:lnTo>
                <a:lnTo>
                  <a:pt x="6699695" y="275"/>
                </a:lnTo>
                <a:lnTo>
                  <a:pt x="6712381" y="275"/>
                </a:lnTo>
                <a:lnTo>
                  <a:pt x="6712381" y="609881"/>
                </a:lnTo>
                <a:lnTo>
                  <a:pt x="6712381" y="746560"/>
                </a:lnTo>
                <a:lnTo>
                  <a:pt x="7309246" y="746560"/>
                </a:lnTo>
                <a:lnTo>
                  <a:pt x="7309246" y="609881"/>
                </a:lnTo>
                <a:lnTo>
                  <a:pt x="7309246" y="275"/>
                </a:lnTo>
                <a:lnTo>
                  <a:pt x="7321932" y="275"/>
                </a:lnTo>
                <a:lnTo>
                  <a:pt x="7321932" y="609881"/>
                </a:lnTo>
                <a:lnTo>
                  <a:pt x="7321932" y="746560"/>
                </a:lnTo>
                <a:lnTo>
                  <a:pt x="7918797" y="746560"/>
                </a:lnTo>
                <a:lnTo>
                  <a:pt x="7918797" y="609881"/>
                </a:lnTo>
                <a:lnTo>
                  <a:pt x="7918797" y="275"/>
                </a:lnTo>
                <a:lnTo>
                  <a:pt x="7931484" y="275"/>
                </a:lnTo>
                <a:lnTo>
                  <a:pt x="7931484" y="609881"/>
                </a:lnTo>
                <a:lnTo>
                  <a:pt x="7931484" y="746560"/>
                </a:lnTo>
                <a:lnTo>
                  <a:pt x="8528349" y="746560"/>
                </a:lnTo>
                <a:lnTo>
                  <a:pt x="8528349" y="609881"/>
                </a:lnTo>
                <a:lnTo>
                  <a:pt x="8528349" y="275"/>
                </a:lnTo>
                <a:lnTo>
                  <a:pt x="8541035" y="275"/>
                </a:lnTo>
                <a:lnTo>
                  <a:pt x="8541035" y="609881"/>
                </a:lnTo>
                <a:lnTo>
                  <a:pt x="8541035" y="746560"/>
                </a:lnTo>
                <a:lnTo>
                  <a:pt x="9137900" y="746560"/>
                </a:lnTo>
                <a:lnTo>
                  <a:pt x="9137900" y="609881"/>
                </a:lnTo>
                <a:lnTo>
                  <a:pt x="9137900" y="275"/>
                </a:lnTo>
                <a:lnTo>
                  <a:pt x="9150586" y="275"/>
                </a:lnTo>
                <a:lnTo>
                  <a:pt x="9150586" y="609881"/>
                </a:lnTo>
                <a:lnTo>
                  <a:pt x="9150586" y="746560"/>
                </a:lnTo>
                <a:lnTo>
                  <a:pt x="9747451" y="746560"/>
                </a:lnTo>
                <a:lnTo>
                  <a:pt x="9747451" y="609881"/>
                </a:lnTo>
                <a:lnTo>
                  <a:pt x="9747451" y="275"/>
                </a:lnTo>
                <a:lnTo>
                  <a:pt x="9760137" y="275"/>
                </a:lnTo>
                <a:lnTo>
                  <a:pt x="9760137" y="609881"/>
                </a:lnTo>
                <a:lnTo>
                  <a:pt x="9760137" y="746560"/>
                </a:lnTo>
                <a:lnTo>
                  <a:pt x="10357003" y="746560"/>
                </a:lnTo>
                <a:lnTo>
                  <a:pt x="10357003" y="609881"/>
                </a:lnTo>
                <a:lnTo>
                  <a:pt x="10357003" y="275"/>
                </a:lnTo>
                <a:lnTo>
                  <a:pt x="10369689" y="275"/>
                </a:lnTo>
                <a:lnTo>
                  <a:pt x="10369689" y="609881"/>
                </a:lnTo>
                <a:lnTo>
                  <a:pt x="10369689" y="746560"/>
                </a:lnTo>
                <a:lnTo>
                  <a:pt x="10966554" y="746560"/>
                </a:lnTo>
                <a:lnTo>
                  <a:pt x="10966554" y="609881"/>
                </a:lnTo>
                <a:lnTo>
                  <a:pt x="10966554" y="275"/>
                </a:lnTo>
                <a:lnTo>
                  <a:pt x="10979240" y="275"/>
                </a:lnTo>
                <a:lnTo>
                  <a:pt x="10979240" y="609881"/>
                </a:lnTo>
                <a:lnTo>
                  <a:pt x="10979240" y="746560"/>
                </a:lnTo>
                <a:lnTo>
                  <a:pt x="11576105" y="746560"/>
                </a:lnTo>
                <a:lnTo>
                  <a:pt x="11576105" y="609881"/>
                </a:lnTo>
                <a:lnTo>
                  <a:pt x="11576105" y="275"/>
                </a:lnTo>
                <a:lnTo>
                  <a:pt x="11588791" y="275"/>
                </a:lnTo>
                <a:lnTo>
                  <a:pt x="11588791" y="609881"/>
                </a:lnTo>
                <a:lnTo>
                  <a:pt x="11588791" y="746560"/>
                </a:lnTo>
                <a:lnTo>
                  <a:pt x="12185657" y="746560"/>
                </a:lnTo>
                <a:lnTo>
                  <a:pt x="12185657" y="609881"/>
                </a:lnTo>
                <a:lnTo>
                  <a:pt x="12185660" y="0"/>
                </a:lnTo>
              </a:path>
            </a:pathLst>
          </a:custGeom>
          <a:gradFill>
            <a:gsLst>
              <a:gs pos="0">
                <a:srgbClr val="000000">
                  <a:alpha val="75000"/>
                </a:srgbClr>
              </a:gs>
              <a:gs pos="55000">
                <a:srgbClr val="104862">
                  <a:alpha val="38000"/>
                </a:srgbClr>
              </a:gs>
              <a:gs pos="100000">
                <a:srgbClr val="02090c">
                  <a:alpha val="38000"/>
                </a:srgbClr>
              </a:gs>
            </a:gsLst>
            <a:lin ang="1890000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12191996" cy="6857978"/>
          </a:xfrm>
          <a:prstGeom prst="rect">
            <a:avLst/>
          </a:prstGeom>
          <a:solidFill>
            <a:srgbClr val="000000">
              <a:alpha val="4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657601" y="0"/>
            <a:ext cx="8534336" cy="138412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657600" y="447"/>
            <a:ext cx="8534336" cy="1384120"/>
          </a:xfrm>
          <a:prstGeom prst="rect">
            <a:avLst/>
          </a:prstGeom>
          <a:solidFill>
            <a:srgbClr val="0B3041">
              <a:alpha val="4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003550" y="1782242"/>
            <a:ext cx="2489847" cy="4247080"/>
          </a:xfrm>
          <a:custGeom>
            <a:avLst/>
            <a:gdLst/>
            <a:ahLst/>
            <a:cxnLst/>
            <a:rect l="l" t="t" r="r" b="b"/>
            <a:pathLst>
              <a:path w="2489847" h="4247080">
                <a:moveTo>
                  <a:pt x="128650" y="4247080"/>
                </a:moveTo>
                <a:cubicBezTo>
                  <a:pt x="57590" y="4247080"/>
                  <a:pt x="0" y="4189490"/>
                  <a:pt x="0" y="4118436"/>
                </a:cubicBezTo>
                <a:lnTo>
                  <a:pt x="0" y="128644"/>
                </a:lnTo>
                <a:cubicBezTo>
                  <a:pt x="0" y="57590"/>
                  <a:pt x="57590" y="0"/>
                  <a:pt x="128650" y="0"/>
                </a:cubicBezTo>
                <a:lnTo>
                  <a:pt x="2361197" y="0"/>
                </a:lnTo>
                <a:cubicBezTo>
                  <a:pt x="2432257" y="0"/>
                  <a:pt x="2489847" y="57590"/>
                  <a:pt x="2489847" y="128644"/>
                </a:cubicBezTo>
                <a:lnTo>
                  <a:pt x="2489847" y="4118436"/>
                </a:lnTo>
                <a:cubicBezTo>
                  <a:pt x="2489847" y="4189490"/>
                  <a:pt x="2432257" y="4247080"/>
                  <a:pt x="2361197" y="4247080"/>
                </a:cubicBezTo>
                <a:lnTo>
                  <a:pt x="128650" y="424708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601391" y="1782242"/>
            <a:ext cx="2489847" cy="4247080"/>
          </a:xfrm>
          <a:custGeom>
            <a:avLst/>
            <a:gdLst/>
            <a:ahLst/>
            <a:cxnLst/>
            <a:rect l="l" t="t" r="r" b="b"/>
            <a:pathLst>
              <a:path w="2489847" h="4247080">
                <a:moveTo>
                  <a:pt x="128650" y="4247080"/>
                </a:moveTo>
                <a:cubicBezTo>
                  <a:pt x="57590" y="4247080"/>
                  <a:pt x="0" y="4189490"/>
                  <a:pt x="0" y="4118436"/>
                </a:cubicBezTo>
                <a:lnTo>
                  <a:pt x="0" y="128644"/>
                </a:lnTo>
                <a:cubicBezTo>
                  <a:pt x="0" y="57590"/>
                  <a:pt x="57590" y="0"/>
                  <a:pt x="128650" y="0"/>
                </a:cubicBezTo>
                <a:lnTo>
                  <a:pt x="2361197" y="0"/>
                </a:lnTo>
                <a:cubicBezTo>
                  <a:pt x="2432257" y="0"/>
                  <a:pt x="2489847" y="57590"/>
                  <a:pt x="2489847" y="128644"/>
                </a:cubicBezTo>
                <a:lnTo>
                  <a:pt x="2489847" y="4118436"/>
                </a:lnTo>
                <a:cubicBezTo>
                  <a:pt x="2489847" y="4189490"/>
                  <a:pt x="2432257" y="4247080"/>
                  <a:pt x="2361197" y="4247080"/>
                </a:cubicBezTo>
                <a:lnTo>
                  <a:pt x="128650" y="424708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9199233" y="1782242"/>
            <a:ext cx="2489847" cy="4247080"/>
          </a:xfrm>
          <a:custGeom>
            <a:avLst/>
            <a:gdLst/>
            <a:ahLst/>
            <a:cxnLst/>
            <a:rect l="l" t="t" r="r" b="b"/>
            <a:pathLst>
              <a:path w="2489847" h="4247080">
                <a:moveTo>
                  <a:pt x="128650" y="4247080"/>
                </a:moveTo>
                <a:cubicBezTo>
                  <a:pt x="57590" y="4247080"/>
                  <a:pt x="0" y="4189490"/>
                  <a:pt x="0" y="4118436"/>
                </a:cubicBezTo>
                <a:lnTo>
                  <a:pt x="0" y="128644"/>
                </a:lnTo>
                <a:cubicBezTo>
                  <a:pt x="0" y="57590"/>
                  <a:pt x="57590" y="0"/>
                  <a:pt x="128650" y="0"/>
                </a:cubicBezTo>
                <a:lnTo>
                  <a:pt x="2361197" y="0"/>
                </a:lnTo>
                <a:cubicBezTo>
                  <a:pt x="2432257" y="0"/>
                  <a:pt x="2489847" y="57590"/>
                  <a:pt x="2489847" y="128644"/>
                </a:cubicBezTo>
                <a:lnTo>
                  <a:pt x="2489847" y="4118436"/>
                </a:lnTo>
                <a:cubicBezTo>
                  <a:pt x="2489847" y="4189490"/>
                  <a:pt x="2432257" y="4247080"/>
                  <a:pt x="2361197" y="4247080"/>
                </a:cubicBezTo>
                <a:lnTo>
                  <a:pt x="128650" y="424708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4202629" y="15435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5608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6803078" y="15435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5608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9403527" y="15435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5608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9403527" y="2655067"/>
            <a:ext cx="2101454" cy="31723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Organizing content strategically guides the viewer’s eye naturally.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Using lightness and spacing effectively enhances usability in dark mode.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9407647" y="2172664"/>
            <a:ext cx="2101454" cy="398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Visual Hierarchy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6803078" y="2655067"/>
            <a:ext cx="2101454" cy="31723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Selecting appropriate fonts and sizes maintains clarity on a dark canvas.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Typography should complement the aesthetic while ensuring legibility.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6807198" y="2172664"/>
            <a:ext cx="2101454" cy="398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Typography Choices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2629" y="2655067"/>
            <a:ext cx="2101454" cy="31723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Ensuring sufficient contrast between text and background is crucial for readability.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principle helps users comfortably interact with the portfolio in dark mode.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4206749" y="2172664"/>
            <a:ext cx="2101454" cy="398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Color Contrast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003550" y="289560"/>
            <a:ext cx="7685530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Key Design Principles for Dark Mode Portfolios</a:t>
            </a:r>
            <a:endParaRPr lang="en-US" sz="2800" dirty="0"/>
          </a:p>
        </p:txBody>
      </p:sp>
      <p:sp>
        <p:nvSpPr>
          <p:cNvPr id="20" name="Text 18"/>
          <p:cNvSpPr/>
          <p:nvPr/>
        </p:nvSpPr>
        <p:spPr>
          <a:xfrm>
            <a:off x="4003550" y="6495651"/>
            <a:ext cx="6207291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A6A6A6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Embracing Dark Mode in Portfolio Design</a:t>
            </a:r>
            <a:endParaRPr lang="en-US" sz="800" dirty="0"/>
          </a:p>
        </p:txBody>
      </p:sp>
      <p:sp>
        <p:nvSpPr>
          <p:cNvPr id="21" name="Text 19"/>
          <p:cNvSpPr/>
          <p:nvPr/>
        </p:nvSpPr>
        <p:spPr>
          <a:xfrm>
            <a:off x="0" y="0"/>
            <a:ext cx="3657600" cy="6858000"/>
          </a:xfrm>
          <a:custGeom>
            <a:avLst/>
            <a:gdLst/>
            <a:ahLst/>
            <a:cxnLst/>
            <a:rect l="l" t="t" r="r" b="b"/>
            <a:pathLst>
              <a:path w="3657600" h="6858000">
                <a:moveTo>
                  <a:pt x="0" y="6858000"/>
                </a:moveTo>
                <a:lnTo>
                  <a:pt x="0" y="0"/>
                </a:lnTo>
                <a:lnTo>
                  <a:pt x="3657600" y="0"/>
                </a:lnTo>
                <a:lnTo>
                  <a:pt x="3657600" y="6858000"/>
                </a:lnTo>
                <a:lnTo>
                  <a:pt x="0" y="6858000"/>
                </a:lnTo>
              </a:path>
            </a:pathLst>
          </a:custGeom>
          <a:blipFill>
            <a:blip r:embed="rId1"/>
            <a:srcRect/>
            <a:stretch>
              <a:fillRect l="-90680" r="-90680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9494967" y="1665504"/>
            <a:ext cx="274320" cy="213341"/>
          </a:xfrm>
          <a:custGeom>
            <a:avLst/>
            <a:gdLst/>
            <a:ahLst/>
            <a:cxnLst/>
            <a:rect l="l" t="t" r="r" b="b"/>
            <a:pathLst>
              <a:path w="274320" h="213341">
                <a:moveTo>
                  <a:pt x="137135" y="22857"/>
                </a:moveTo>
                <a:cubicBezTo>
                  <a:pt x="106088" y="22857"/>
                  <a:pt x="80562" y="36953"/>
                  <a:pt x="60990" y="55098"/>
                </a:cubicBezTo>
                <a:cubicBezTo>
                  <a:pt x="42657" y="72146"/>
                  <a:pt x="29989" y="92385"/>
                  <a:pt x="23512" y="106671"/>
                </a:cubicBezTo>
                <a:cubicBezTo>
                  <a:pt x="29989" y="120956"/>
                  <a:pt x="42657" y="141196"/>
                  <a:pt x="60943" y="158244"/>
                </a:cubicBezTo>
                <a:cubicBezTo>
                  <a:pt x="80562" y="176387"/>
                  <a:pt x="106088" y="190484"/>
                  <a:pt x="137135" y="190484"/>
                </a:cubicBezTo>
                <a:cubicBezTo>
                  <a:pt x="168183" y="190484"/>
                  <a:pt x="193708" y="176389"/>
                  <a:pt x="213281" y="158244"/>
                </a:cubicBezTo>
                <a:cubicBezTo>
                  <a:pt x="231614" y="141196"/>
                  <a:pt x="244282" y="120956"/>
                  <a:pt x="250759" y="106671"/>
                </a:cubicBezTo>
                <a:cubicBezTo>
                  <a:pt x="244282" y="92385"/>
                  <a:pt x="231614" y="72146"/>
                  <a:pt x="213328" y="55098"/>
                </a:cubicBezTo>
                <a:cubicBezTo>
                  <a:pt x="193708" y="36955"/>
                  <a:pt x="168183" y="22857"/>
                  <a:pt x="137135" y="22857"/>
                </a:cubicBezTo>
                <a:lnTo>
                  <a:pt x="137135" y="22857"/>
                </a:lnTo>
                <a:moveTo>
                  <a:pt x="45419" y="38382"/>
                </a:moveTo>
                <a:cubicBezTo>
                  <a:pt x="67848" y="17524"/>
                  <a:pt x="98659" y="0"/>
                  <a:pt x="137138" y="0"/>
                </a:cubicBezTo>
                <a:cubicBezTo>
                  <a:pt x="175617" y="0"/>
                  <a:pt x="206426" y="17524"/>
                  <a:pt x="228857" y="38382"/>
                </a:cubicBezTo>
                <a:cubicBezTo>
                  <a:pt x="251143" y="59098"/>
                  <a:pt x="266049" y="83813"/>
                  <a:pt x="273143" y="100812"/>
                </a:cubicBezTo>
                <a:cubicBezTo>
                  <a:pt x="274715" y="104574"/>
                  <a:pt x="274715" y="108766"/>
                  <a:pt x="273143" y="112527"/>
                </a:cubicBezTo>
                <a:cubicBezTo>
                  <a:pt x="266046" y="129528"/>
                  <a:pt x="251143" y="154291"/>
                  <a:pt x="228857" y="174957"/>
                </a:cubicBezTo>
                <a:cubicBezTo>
                  <a:pt x="206429" y="195815"/>
                  <a:pt x="175617" y="213339"/>
                  <a:pt x="137138" y="213339"/>
                </a:cubicBezTo>
                <a:cubicBezTo>
                  <a:pt x="98659" y="213339"/>
                  <a:pt x="67850" y="195815"/>
                  <a:pt x="45419" y="174957"/>
                </a:cubicBezTo>
                <a:cubicBezTo>
                  <a:pt x="23133" y="154291"/>
                  <a:pt x="8227" y="129526"/>
                  <a:pt x="1180" y="112527"/>
                </a:cubicBezTo>
                <a:cubicBezTo>
                  <a:pt x="-392" y="108766"/>
                  <a:pt x="-392" y="104574"/>
                  <a:pt x="1180" y="100812"/>
                </a:cubicBezTo>
                <a:cubicBezTo>
                  <a:pt x="8227" y="83811"/>
                  <a:pt x="23133" y="59049"/>
                  <a:pt x="45419" y="38382"/>
                </a:cubicBezTo>
                <a:lnTo>
                  <a:pt x="45419" y="38382"/>
                </a:lnTo>
                <a:moveTo>
                  <a:pt x="137135" y="144767"/>
                </a:moveTo>
                <a:cubicBezTo>
                  <a:pt x="158184" y="144767"/>
                  <a:pt x="175233" y="127719"/>
                  <a:pt x="175233" y="106671"/>
                </a:cubicBezTo>
                <a:cubicBezTo>
                  <a:pt x="175233" y="85623"/>
                  <a:pt x="158184" y="68574"/>
                  <a:pt x="137135" y="68574"/>
                </a:cubicBezTo>
                <a:cubicBezTo>
                  <a:pt x="136801" y="68574"/>
                  <a:pt x="136515" y="68574"/>
                  <a:pt x="136183" y="68574"/>
                </a:cubicBezTo>
                <a:cubicBezTo>
                  <a:pt x="136803" y="71002"/>
                  <a:pt x="137135" y="73575"/>
                  <a:pt x="137135" y="76193"/>
                </a:cubicBezTo>
                <a:cubicBezTo>
                  <a:pt x="137135" y="93002"/>
                  <a:pt x="123469" y="106671"/>
                  <a:pt x="106658" y="106671"/>
                </a:cubicBezTo>
                <a:cubicBezTo>
                  <a:pt x="104039" y="106671"/>
                  <a:pt x="101468" y="106338"/>
                  <a:pt x="99038" y="105719"/>
                </a:cubicBezTo>
                <a:cubicBezTo>
                  <a:pt x="99038" y="106052"/>
                  <a:pt x="99038" y="106338"/>
                  <a:pt x="99038" y="106671"/>
                </a:cubicBezTo>
                <a:cubicBezTo>
                  <a:pt x="99038" y="127719"/>
                  <a:pt x="116087" y="144767"/>
                  <a:pt x="137135" y="144767"/>
                </a:cubicBezTo>
                <a:moveTo>
                  <a:pt x="137135" y="45717"/>
                </a:moveTo>
                <a:cubicBezTo>
                  <a:pt x="170800" y="45717"/>
                  <a:pt x="198089" y="73008"/>
                  <a:pt x="198089" y="106671"/>
                </a:cubicBezTo>
                <a:cubicBezTo>
                  <a:pt x="198089" y="140336"/>
                  <a:pt x="170800" y="167625"/>
                  <a:pt x="137135" y="167625"/>
                </a:cubicBezTo>
                <a:cubicBezTo>
                  <a:pt x="103471" y="167625"/>
                  <a:pt x="76181" y="140334"/>
                  <a:pt x="76181" y="106671"/>
                </a:cubicBezTo>
                <a:cubicBezTo>
                  <a:pt x="76181" y="73006"/>
                  <a:pt x="103471" y="45717"/>
                  <a:pt x="137135" y="45717"/>
                </a:cubicBezTo>
                <a:lnTo>
                  <a:pt x="137135" y="45717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6894518" y="1635015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50753" y="9124"/>
                </a:moveTo>
                <a:cubicBezTo>
                  <a:pt x="148487" y="3613"/>
                  <a:pt x="143159" y="0"/>
                  <a:pt x="137160" y="0"/>
                </a:cubicBezTo>
                <a:cubicBezTo>
                  <a:pt x="131158" y="0"/>
                  <a:pt x="125833" y="3613"/>
                  <a:pt x="123567" y="9124"/>
                </a:cubicBezTo>
                <a:lnTo>
                  <a:pt x="27311" y="244929"/>
                </a:lnTo>
                <a:lnTo>
                  <a:pt x="14698" y="244929"/>
                </a:lnTo>
                <a:cubicBezTo>
                  <a:pt x="6554" y="244929"/>
                  <a:pt x="3" y="251480"/>
                  <a:pt x="3" y="259625"/>
                </a:cubicBezTo>
                <a:cubicBezTo>
                  <a:pt x="3" y="267769"/>
                  <a:pt x="6553" y="274320"/>
                  <a:pt x="14698" y="274320"/>
                </a:cubicBezTo>
                <a:lnTo>
                  <a:pt x="83278" y="274320"/>
                </a:lnTo>
                <a:cubicBezTo>
                  <a:pt x="91423" y="274320"/>
                  <a:pt x="97973" y="267769"/>
                  <a:pt x="97973" y="259625"/>
                </a:cubicBezTo>
                <a:cubicBezTo>
                  <a:pt x="97973" y="251480"/>
                  <a:pt x="91423" y="244929"/>
                  <a:pt x="83278" y="244929"/>
                </a:cubicBezTo>
                <a:lnTo>
                  <a:pt x="59091" y="244929"/>
                </a:lnTo>
                <a:lnTo>
                  <a:pt x="79114" y="195944"/>
                </a:lnTo>
                <a:lnTo>
                  <a:pt x="195332" y="195944"/>
                </a:lnTo>
                <a:lnTo>
                  <a:pt x="215355" y="244929"/>
                </a:lnTo>
                <a:lnTo>
                  <a:pt x="191045" y="244929"/>
                </a:lnTo>
                <a:cubicBezTo>
                  <a:pt x="182900" y="244929"/>
                  <a:pt x="176349" y="251480"/>
                  <a:pt x="176349" y="259625"/>
                </a:cubicBezTo>
                <a:cubicBezTo>
                  <a:pt x="176349" y="267769"/>
                  <a:pt x="182900" y="274320"/>
                  <a:pt x="191045" y="274320"/>
                </a:cubicBezTo>
                <a:lnTo>
                  <a:pt x="259625" y="274320"/>
                </a:lnTo>
                <a:cubicBezTo>
                  <a:pt x="267769" y="274320"/>
                  <a:pt x="274320" y="267769"/>
                  <a:pt x="274320" y="259625"/>
                </a:cubicBezTo>
                <a:cubicBezTo>
                  <a:pt x="274320" y="251480"/>
                  <a:pt x="267769" y="244929"/>
                  <a:pt x="259625" y="244929"/>
                </a:cubicBezTo>
                <a:lnTo>
                  <a:pt x="247011" y="244929"/>
                </a:lnTo>
                <a:lnTo>
                  <a:pt x="150753" y="9124"/>
                </a:lnTo>
                <a:moveTo>
                  <a:pt x="183268" y="166551"/>
                </a:moveTo>
                <a:lnTo>
                  <a:pt x="91052" y="166551"/>
                </a:lnTo>
                <a:lnTo>
                  <a:pt x="137160" y="53577"/>
                </a:lnTo>
                <a:lnTo>
                  <a:pt x="183268" y="166551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4294123" y="1635015"/>
            <a:ext cx="274213" cy="274320"/>
          </a:xfrm>
          <a:custGeom>
            <a:avLst/>
            <a:gdLst/>
            <a:ahLst/>
            <a:cxnLst/>
            <a:rect l="l" t="t" r="r" b="b"/>
            <a:pathLst>
              <a:path w="274213" h="274320">
                <a:moveTo>
                  <a:pt x="106606" y="90526"/>
                </a:moveTo>
                <a:lnTo>
                  <a:pt x="124819" y="108686"/>
                </a:lnTo>
                <a:lnTo>
                  <a:pt x="165584" y="149450"/>
                </a:lnTo>
                <a:lnTo>
                  <a:pt x="183742" y="167662"/>
                </a:lnTo>
                <a:lnTo>
                  <a:pt x="188028" y="171947"/>
                </a:lnTo>
                <a:cubicBezTo>
                  <a:pt x="193062" y="176983"/>
                  <a:pt x="201204" y="176983"/>
                  <a:pt x="206186" y="171947"/>
                </a:cubicBezTo>
                <a:cubicBezTo>
                  <a:pt x="211169" y="166910"/>
                  <a:pt x="211221" y="158768"/>
                  <a:pt x="206186" y="153787"/>
                </a:cubicBezTo>
                <a:lnTo>
                  <a:pt x="201900" y="149502"/>
                </a:lnTo>
                <a:lnTo>
                  <a:pt x="220059" y="131342"/>
                </a:lnTo>
                <a:lnTo>
                  <a:pt x="258251" y="93148"/>
                </a:lnTo>
                <a:cubicBezTo>
                  <a:pt x="268482" y="82916"/>
                  <a:pt x="274213" y="69044"/>
                  <a:pt x="274213" y="54581"/>
                </a:cubicBezTo>
                <a:cubicBezTo>
                  <a:pt x="274268" y="24423"/>
                  <a:pt x="249841" y="-3"/>
                  <a:pt x="219735" y="-3"/>
                </a:cubicBezTo>
                <a:cubicBezTo>
                  <a:pt x="205273" y="-3"/>
                  <a:pt x="191398" y="5728"/>
                  <a:pt x="181167" y="15960"/>
                </a:cubicBezTo>
                <a:lnTo>
                  <a:pt x="142975" y="54154"/>
                </a:lnTo>
                <a:lnTo>
                  <a:pt x="124816" y="72314"/>
                </a:lnTo>
                <a:lnTo>
                  <a:pt x="120530" y="68029"/>
                </a:lnTo>
                <a:cubicBezTo>
                  <a:pt x="115496" y="62992"/>
                  <a:pt x="107354" y="62992"/>
                  <a:pt x="102372" y="68029"/>
                </a:cubicBezTo>
                <a:cubicBezTo>
                  <a:pt x="97390" y="73065"/>
                  <a:pt x="97337" y="81207"/>
                  <a:pt x="102372" y="86189"/>
                </a:cubicBezTo>
                <a:lnTo>
                  <a:pt x="102372" y="86189"/>
                </a:lnTo>
                <a:lnTo>
                  <a:pt x="106658" y="90473"/>
                </a:lnTo>
                <a:lnTo>
                  <a:pt x="106606" y="90526"/>
                </a:lnTo>
                <a:moveTo>
                  <a:pt x="240090" y="74939"/>
                </a:moveTo>
                <a:lnTo>
                  <a:pt x="183739" y="131290"/>
                </a:lnTo>
                <a:lnTo>
                  <a:pt x="142975" y="90526"/>
                </a:lnTo>
                <a:lnTo>
                  <a:pt x="199325" y="34175"/>
                </a:lnTo>
                <a:cubicBezTo>
                  <a:pt x="204736" y="28765"/>
                  <a:pt x="212074" y="25712"/>
                  <a:pt x="219735" y="25712"/>
                </a:cubicBezTo>
                <a:cubicBezTo>
                  <a:pt x="235645" y="25712"/>
                  <a:pt x="248555" y="38621"/>
                  <a:pt x="248555" y="54529"/>
                </a:cubicBezTo>
                <a:cubicBezTo>
                  <a:pt x="248555" y="62188"/>
                  <a:pt x="245503" y="69529"/>
                  <a:pt x="240093" y="74939"/>
                </a:cubicBezTo>
                <a:lnTo>
                  <a:pt x="240090" y="74939"/>
                </a:lnTo>
                <a:moveTo>
                  <a:pt x="28452" y="176231"/>
                </a:moveTo>
                <a:cubicBezTo>
                  <a:pt x="21221" y="183462"/>
                  <a:pt x="17149" y="193267"/>
                  <a:pt x="17149" y="203496"/>
                </a:cubicBezTo>
                <a:lnTo>
                  <a:pt x="17149" y="231833"/>
                </a:lnTo>
                <a:lnTo>
                  <a:pt x="2150" y="254330"/>
                </a:lnTo>
                <a:cubicBezTo>
                  <a:pt x="-1226" y="259419"/>
                  <a:pt x="-581" y="266222"/>
                  <a:pt x="3757" y="270562"/>
                </a:cubicBezTo>
                <a:cubicBezTo>
                  <a:pt x="8095" y="274902"/>
                  <a:pt x="14898" y="275543"/>
                  <a:pt x="19987" y="272169"/>
                </a:cubicBezTo>
                <a:lnTo>
                  <a:pt x="42484" y="257170"/>
                </a:lnTo>
                <a:lnTo>
                  <a:pt x="70821" y="257170"/>
                </a:lnTo>
                <a:cubicBezTo>
                  <a:pt x="81052" y="257170"/>
                  <a:pt x="90855" y="253099"/>
                  <a:pt x="98086" y="245868"/>
                </a:cubicBezTo>
                <a:lnTo>
                  <a:pt x="167881" y="176018"/>
                </a:lnTo>
                <a:lnTo>
                  <a:pt x="149723" y="157858"/>
                </a:lnTo>
                <a:lnTo>
                  <a:pt x="79873" y="227656"/>
                </a:lnTo>
                <a:cubicBezTo>
                  <a:pt x="77462" y="230067"/>
                  <a:pt x="74194" y="231405"/>
                  <a:pt x="70766" y="231405"/>
                </a:cubicBezTo>
                <a:lnTo>
                  <a:pt x="42860" y="231405"/>
                </a:lnTo>
                <a:lnTo>
                  <a:pt x="42860" y="203496"/>
                </a:lnTo>
                <a:cubicBezTo>
                  <a:pt x="42860" y="200067"/>
                  <a:pt x="44198" y="196800"/>
                  <a:pt x="46608" y="194389"/>
                </a:cubicBezTo>
                <a:lnTo>
                  <a:pt x="116458" y="124591"/>
                </a:lnTo>
                <a:lnTo>
                  <a:pt x="98300" y="106431"/>
                </a:lnTo>
                <a:lnTo>
                  <a:pt x="28452" y="176231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10772135" y="61298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" y="22"/>
            <a:ext cx="12198346" cy="6857978"/>
          </a:xfrm>
          <a:custGeom>
            <a:avLst/>
            <a:gdLst/>
            <a:ahLst/>
            <a:cxnLst/>
            <a:rect l="l" t="t" r="r" b="b"/>
            <a:pathLst>
              <a:path w="12198346" h="6857978">
                <a:moveTo>
                  <a:pt x="4260882" y="6850091"/>
                </a:moveTo>
                <a:lnTo>
                  <a:pt x="4260882" y="6851669"/>
                </a:lnTo>
                <a:lnTo>
                  <a:pt x="4267225" y="6851669"/>
                </a:lnTo>
                <a:lnTo>
                  <a:pt x="4267225" y="6850091"/>
                </a:lnTo>
                <a:lnTo>
                  <a:pt x="4260882" y="6850091"/>
                </a:lnTo>
                <a:moveTo>
                  <a:pt x="4267225" y="6248372"/>
                </a:moveTo>
                <a:lnTo>
                  <a:pt x="4267225" y="6248372"/>
                </a:lnTo>
                <a:lnTo>
                  <a:pt x="4273569" y="6248372"/>
                </a:lnTo>
                <a:lnTo>
                  <a:pt x="4273569" y="6845428"/>
                </a:lnTo>
                <a:lnTo>
                  <a:pt x="4870434" y="6845428"/>
                </a:lnTo>
                <a:lnTo>
                  <a:pt x="4870434" y="6851737"/>
                </a:lnTo>
                <a:lnTo>
                  <a:pt x="4876777" y="6851737"/>
                </a:lnTo>
                <a:lnTo>
                  <a:pt x="4876777" y="6845428"/>
                </a:lnTo>
                <a:lnTo>
                  <a:pt x="4870434" y="6845428"/>
                </a:lnTo>
                <a:lnTo>
                  <a:pt x="4870434" y="6248372"/>
                </a:lnTo>
                <a:lnTo>
                  <a:pt x="4883120" y="6248372"/>
                </a:lnTo>
                <a:lnTo>
                  <a:pt x="4883120" y="6845428"/>
                </a:lnTo>
                <a:lnTo>
                  <a:pt x="5479985" y="6845428"/>
                </a:lnTo>
                <a:lnTo>
                  <a:pt x="5479985" y="6851737"/>
                </a:lnTo>
                <a:lnTo>
                  <a:pt x="5486328" y="6851737"/>
                </a:lnTo>
                <a:lnTo>
                  <a:pt x="5486328" y="6845428"/>
                </a:lnTo>
                <a:lnTo>
                  <a:pt x="5479985" y="6845428"/>
                </a:lnTo>
                <a:lnTo>
                  <a:pt x="5479985" y="6248372"/>
                </a:lnTo>
                <a:lnTo>
                  <a:pt x="5492671" y="6248372"/>
                </a:lnTo>
                <a:lnTo>
                  <a:pt x="5492671" y="6845428"/>
                </a:lnTo>
                <a:lnTo>
                  <a:pt x="6089536" y="6845428"/>
                </a:lnTo>
                <a:lnTo>
                  <a:pt x="6089536" y="6851737"/>
                </a:lnTo>
                <a:lnTo>
                  <a:pt x="6095880" y="6851737"/>
                </a:lnTo>
                <a:lnTo>
                  <a:pt x="6095880" y="6850160"/>
                </a:lnTo>
                <a:lnTo>
                  <a:pt x="6095880" y="6845428"/>
                </a:lnTo>
                <a:lnTo>
                  <a:pt x="6089536" y="6845428"/>
                </a:lnTo>
                <a:lnTo>
                  <a:pt x="6089536" y="6248372"/>
                </a:lnTo>
                <a:lnTo>
                  <a:pt x="6095880" y="6248372"/>
                </a:lnTo>
                <a:lnTo>
                  <a:pt x="6095880" y="6248372"/>
                </a:lnTo>
                <a:lnTo>
                  <a:pt x="5492671" y="6248372"/>
                </a:lnTo>
                <a:lnTo>
                  <a:pt x="5486328" y="6248372"/>
                </a:lnTo>
                <a:lnTo>
                  <a:pt x="4883120" y="6248372"/>
                </a:lnTo>
                <a:lnTo>
                  <a:pt x="4876777" y="6248372"/>
                </a:lnTo>
                <a:lnTo>
                  <a:pt x="4273568" y="6248372"/>
                </a:lnTo>
                <a:lnTo>
                  <a:pt x="4267225" y="6248372"/>
                </a:lnTo>
                <a:moveTo>
                  <a:pt x="1212881" y="6240554"/>
                </a:moveTo>
                <a:lnTo>
                  <a:pt x="1212881" y="6242200"/>
                </a:lnTo>
                <a:lnTo>
                  <a:pt x="1219225" y="6242200"/>
                </a:lnTo>
                <a:lnTo>
                  <a:pt x="1219225" y="6240554"/>
                </a:lnTo>
                <a:lnTo>
                  <a:pt x="1212881" y="6240554"/>
                </a:lnTo>
                <a:moveTo>
                  <a:pt x="1219225" y="5638767"/>
                </a:moveTo>
                <a:lnTo>
                  <a:pt x="1219225" y="5643499"/>
                </a:lnTo>
                <a:lnTo>
                  <a:pt x="1225568" y="5643499"/>
                </a:lnTo>
                <a:lnTo>
                  <a:pt x="1225568" y="6235891"/>
                </a:lnTo>
                <a:lnTo>
                  <a:pt x="1822433" y="6235891"/>
                </a:lnTo>
                <a:lnTo>
                  <a:pt x="1822433" y="6242132"/>
                </a:lnTo>
                <a:lnTo>
                  <a:pt x="1828776" y="6242132"/>
                </a:lnTo>
                <a:lnTo>
                  <a:pt x="1828776" y="6235891"/>
                </a:lnTo>
                <a:lnTo>
                  <a:pt x="1822433" y="6235891"/>
                </a:lnTo>
                <a:lnTo>
                  <a:pt x="1822433" y="5643499"/>
                </a:lnTo>
                <a:lnTo>
                  <a:pt x="1835119" y="5643499"/>
                </a:lnTo>
                <a:lnTo>
                  <a:pt x="1835119" y="6235891"/>
                </a:lnTo>
                <a:lnTo>
                  <a:pt x="2431984" y="6235891"/>
                </a:lnTo>
                <a:lnTo>
                  <a:pt x="2431984" y="6242132"/>
                </a:lnTo>
                <a:lnTo>
                  <a:pt x="2438327" y="6242132"/>
                </a:lnTo>
                <a:lnTo>
                  <a:pt x="2438327" y="6235891"/>
                </a:lnTo>
                <a:lnTo>
                  <a:pt x="2431984" y="6235891"/>
                </a:lnTo>
                <a:lnTo>
                  <a:pt x="2431984" y="5643499"/>
                </a:lnTo>
                <a:lnTo>
                  <a:pt x="2444670" y="5643499"/>
                </a:lnTo>
                <a:lnTo>
                  <a:pt x="2444670" y="6235891"/>
                </a:lnTo>
                <a:lnTo>
                  <a:pt x="3041536" y="6235891"/>
                </a:lnTo>
                <a:lnTo>
                  <a:pt x="3041536" y="6242132"/>
                </a:lnTo>
                <a:lnTo>
                  <a:pt x="3047879" y="6242132"/>
                </a:lnTo>
                <a:lnTo>
                  <a:pt x="3047879" y="6235891"/>
                </a:lnTo>
                <a:lnTo>
                  <a:pt x="3041536" y="6235891"/>
                </a:lnTo>
                <a:lnTo>
                  <a:pt x="3041536" y="5643499"/>
                </a:lnTo>
                <a:lnTo>
                  <a:pt x="3054222" y="5643499"/>
                </a:lnTo>
                <a:lnTo>
                  <a:pt x="3054222" y="6235891"/>
                </a:lnTo>
                <a:lnTo>
                  <a:pt x="3651087" y="6235891"/>
                </a:lnTo>
                <a:lnTo>
                  <a:pt x="3651087" y="6242132"/>
                </a:lnTo>
                <a:lnTo>
                  <a:pt x="3657430" y="6242132"/>
                </a:lnTo>
                <a:lnTo>
                  <a:pt x="3657430" y="6238840"/>
                </a:lnTo>
                <a:lnTo>
                  <a:pt x="3657430" y="6238840"/>
                </a:lnTo>
                <a:lnTo>
                  <a:pt x="3657430" y="6235891"/>
                </a:lnTo>
                <a:lnTo>
                  <a:pt x="3651087" y="6235891"/>
                </a:lnTo>
                <a:lnTo>
                  <a:pt x="3651087" y="5643499"/>
                </a:lnTo>
                <a:lnTo>
                  <a:pt x="3663773" y="5643499"/>
                </a:lnTo>
                <a:lnTo>
                  <a:pt x="3663773" y="6235891"/>
                </a:lnTo>
                <a:lnTo>
                  <a:pt x="4260638" y="6235891"/>
                </a:lnTo>
                <a:lnTo>
                  <a:pt x="4260638" y="6238840"/>
                </a:lnTo>
                <a:lnTo>
                  <a:pt x="4266981" y="6238840"/>
                </a:lnTo>
                <a:lnTo>
                  <a:pt x="4266981" y="6242132"/>
                </a:lnTo>
                <a:lnTo>
                  <a:pt x="4266981" y="6242132"/>
                </a:lnTo>
                <a:lnTo>
                  <a:pt x="4266981" y="6235891"/>
                </a:lnTo>
                <a:lnTo>
                  <a:pt x="4260638" y="6235891"/>
                </a:lnTo>
                <a:lnTo>
                  <a:pt x="4260638" y="5643499"/>
                </a:lnTo>
                <a:lnTo>
                  <a:pt x="4273324" y="5643499"/>
                </a:lnTo>
                <a:lnTo>
                  <a:pt x="4273324" y="6235891"/>
                </a:lnTo>
                <a:lnTo>
                  <a:pt x="4870190" y="6235891"/>
                </a:lnTo>
                <a:lnTo>
                  <a:pt x="4870190" y="6242132"/>
                </a:lnTo>
                <a:lnTo>
                  <a:pt x="4876533" y="6242132"/>
                </a:lnTo>
                <a:lnTo>
                  <a:pt x="4876533" y="6235891"/>
                </a:lnTo>
                <a:lnTo>
                  <a:pt x="4870190" y="6235891"/>
                </a:lnTo>
                <a:lnTo>
                  <a:pt x="4870190" y="5643499"/>
                </a:lnTo>
                <a:lnTo>
                  <a:pt x="4882876" y="5643499"/>
                </a:lnTo>
                <a:lnTo>
                  <a:pt x="4882876" y="6235891"/>
                </a:lnTo>
                <a:lnTo>
                  <a:pt x="5479741" y="6235891"/>
                </a:lnTo>
                <a:lnTo>
                  <a:pt x="5479741" y="6242132"/>
                </a:lnTo>
                <a:lnTo>
                  <a:pt x="5486084" y="6242132"/>
                </a:lnTo>
                <a:lnTo>
                  <a:pt x="5486084" y="6235891"/>
                </a:lnTo>
                <a:lnTo>
                  <a:pt x="5479741" y="6235891"/>
                </a:lnTo>
                <a:lnTo>
                  <a:pt x="5479741" y="5643499"/>
                </a:lnTo>
                <a:lnTo>
                  <a:pt x="5492427" y="5643499"/>
                </a:lnTo>
                <a:lnTo>
                  <a:pt x="5492427" y="6235891"/>
                </a:lnTo>
                <a:lnTo>
                  <a:pt x="6089292" y="6235891"/>
                </a:lnTo>
                <a:lnTo>
                  <a:pt x="6089292" y="6242132"/>
                </a:lnTo>
                <a:lnTo>
                  <a:pt x="6095635" y="6242132"/>
                </a:lnTo>
                <a:lnTo>
                  <a:pt x="6095635" y="6238840"/>
                </a:lnTo>
                <a:lnTo>
                  <a:pt x="6095635" y="6235891"/>
                </a:lnTo>
                <a:lnTo>
                  <a:pt x="6089292" y="6235891"/>
                </a:lnTo>
                <a:lnTo>
                  <a:pt x="6089292" y="5643499"/>
                </a:lnTo>
                <a:lnTo>
                  <a:pt x="6101978" y="5643499"/>
                </a:lnTo>
                <a:lnTo>
                  <a:pt x="6101978" y="6235891"/>
                </a:lnTo>
                <a:lnTo>
                  <a:pt x="6698844" y="6235891"/>
                </a:lnTo>
                <a:lnTo>
                  <a:pt x="6698844" y="6238840"/>
                </a:lnTo>
                <a:lnTo>
                  <a:pt x="6705187" y="6238840"/>
                </a:lnTo>
                <a:lnTo>
                  <a:pt x="6705187" y="6235891"/>
                </a:lnTo>
                <a:lnTo>
                  <a:pt x="6698844" y="6235891"/>
                </a:lnTo>
                <a:lnTo>
                  <a:pt x="6698844" y="5643499"/>
                </a:lnTo>
                <a:lnTo>
                  <a:pt x="6711530" y="5643499"/>
                </a:lnTo>
                <a:lnTo>
                  <a:pt x="6711530" y="6235891"/>
                </a:lnTo>
                <a:lnTo>
                  <a:pt x="7308395" y="6235891"/>
                </a:lnTo>
                <a:lnTo>
                  <a:pt x="7308395" y="6242132"/>
                </a:lnTo>
                <a:lnTo>
                  <a:pt x="7314738" y="6242132"/>
                </a:lnTo>
                <a:lnTo>
                  <a:pt x="7314738" y="6235891"/>
                </a:lnTo>
                <a:lnTo>
                  <a:pt x="7308395" y="6235891"/>
                </a:lnTo>
                <a:lnTo>
                  <a:pt x="7308395" y="5643499"/>
                </a:lnTo>
                <a:lnTo>
                  <a:pt x="7321081" y="5643499"/>
                </a:lnTo>
                <a:lnTo>
                  <a:pt x="7321081" y="6235891"/>
                </a:lnTo>
                <a:lnTo>
                  <a:pt x="7917946" y="6235891"/>
                </a:lnTo>
                <a:lnTo>
                  <a:pt x="7917946" y="6242132"/>
                </a:lnTo>
                <a:lnTo>
                  <a:pt x="7924289" y="6242132"/>
                </a:lnTo>
                <a:lnTo>
                  <a:pt x="7924289" y="6235891"/>
                </a:lnTo>
                <a:lnTo>
                  <a:pt x="7917946" y="6235891"/>
                </a:lnTo>
                <a:lnTo>
                  <a:pt x="7917946" y="5643499"/>
                </a:lnTo>
                <a:lnTo>
                  <a:pt x="7930632" y="5643499"/>
                </a:lnTo>
                <a:lnTo>
                  <a:pt x="7930632" y="6235891"/>
                </a:lnTo>
                <a:lnTo>
                  <a:pt x="8527498" y="6235891"/>
                </a:lnTo>
                <a:lnTo>
                  <a:pt x="8527498" y="6242132"/>
                </a:lnTo>
                <a:lnTo>
                  <a:pt x="8533841" y="6242132"/>
                </a:lnTo>
                <a:lnTo>
                  <a:pt x="8533841" y="6235891"/>
                </a:lnTo>
                <a:lnTo>
                  <a:pt x="8527498" y="6235891"/>
                </a:lnTo>
                <a:lnTo>
                  <a:pt x="8527498" y="5643499"/>
                </a:lnTo>
                <a:lnTo>
                  <a:pt x="8540184" y="5643499"/>
                </a:lnTo>
                <a:lnTo>
                  <a:pt x="8540184" y="6235891"/>
                </a:lnTo>
                <a:lnTo>
                  <a:pt x="9137049" y="6235891"/>
                </a:lnTo>
                <a:lnTo>
                  <a:pt x="9137049" y="6242132"/>
                </a:lnTo>
                <a:lnTo>
                  <a:pt x="9143392" y="6242132"/>
                </a:lnTo>
                <a:lnTo>
                  <a:pt x="9143392" y="6235891"/>
                </a:lnTo>
                <a:lnTo>
                  <a:pt x="9137049" y="6235891"/>
                </a:lnTo>
                <a:lnTo>
                  <a:pt x="9137049" y="5643499"/>
                </a:lnTo>
                <a:lnTo>
                  <a:pt x="9149735" y="5643499"/>
                </a:lnTo>
                <a:lnTo>
                  <a:pt x="9149735" y="6235891"/>
                </a:lnTo>
                <a:lnTo>
                  <a:pt x="9746600" y="6235891"/>
                </a:lnTo>
                <a:lnTo>
                  <a:pt x="9746600" y="6242132"/>
                </a:lnTo>
                <a:lnTo>
                  <a:pt x="9752943" y="6242132"/>
                </a:lnTo>
                <a:lnTo>
                  <a:pt x="9752943" y="6235891"/>
                </a:lnTo>
                <a:lnTo>
                  <a:pt x="9746600" y="6235891"/>
                </a:lnTo>
                <a:lnTo>
                  <a:pt x="9746600" y="5643499"/>
                </a:lnTo>
                <a:lnTo>
                  <a:pt x="9759286" y="5643499"/>
                </a:lnTo>
                <a:lnTo>
                  <a:pt x="9759286" y="6235891"/>
                </a:lnTo>
                <a:lnTo>
                  <a:pt x="10356152" y="6235891"/>
                </a:lnTo>
                <a:lnTo>
                  <a:pt x="10356152" y="6242132"/>
                </a:lnTo>
                <a:lnTo>
                  <a:pt x="10362495" y="6242132"/>
                </a:lnTo>
                <a:lnTo>
                  <a:pt x="10362495" y="6240486"/>
                </a:lnTo>
                <a:lnTo>
                  <a:pt x="10362495" y="6235891"/>
                </a:lnTo>
                <a:lnTo>
                  <a:pt x="10356152" y="6235891"/>
                </a:lnTo>
                <a:lnTo>
                  <a:pt x="10356152" y="5643499"/>
                </a:lnTo>
                <a:lnTo>
                  <a:pt x="10362495" y="5643499"/>
                </a:lnTo>
                <a:lnTo>
                  <a:pt x="10362495" y="5638767"/>
                </a:lnTo>
                <a:lnTo>
                  <a:pt x="9759286" y="5638767"/>
                </a:lnTo>
                <a:lnTo>
                  <a:pt x="9752943" y="5638767"/>
                </a:lnTo>
                <a:lnTo>
                  <a:pt x="9149735" y="5638767"/>
                </a:lnTo>
                <a:lnTo>
                  <a:pt x="9143392" y="5638767"/>
                </a:lnTo>
                <a:lnTo>
                  <a:pt x="8540184" y="5638767"/>
                </a:lnTo>
                <a:lnTo>
                  <a:pt x="8533840" y="5638767"/>
                </a:lnTo>
                <a:lnTo>
                  <a:pt x="7930632" y="5638767"/>
                </a:lnTo>
                <a:lnTo>
                  <a:pt x="7924289" y="5638767"/>
                </a:lnTo>
                <a:lnTo>
                  <a:pt x="7321081" y="5638767"/>
                </a:lnTo>
                <a:lnTo>
                  <a:pt x="7314738" y="5638767"/>
                </a:lnTo>
                <a:lnTo>
                  <a:pt x="6711529" y="5638767"/>
                </a:lnTo>
                <a:lnTo>
                  <a:pt x="6705186" y="5638767"/>
                </a:lnTo>
                <a:lnTo>
                  <a:pt x="6101978" y="5638767"/>
                </a:lnTo>
                <a:lnTo>
                  <a:pt x="6095635" y="5638767"/>
                </a:lnTo>
                <a:lnTo>
                  <a:pt x="5492426" y="5638767"/>
                </a:lnTo>
                <a:lnTo>
                  <a:pt x="5486083" y="5638767"/>
                </a:lnTo>
                <a:lnTo>
                  <a:pt x="4882875" y="5638767"/>
                </a:lnTo>
                <a:lnTo>
                  <a:pt x="4876532" y="5638767"/>
                </a:lnTo>
                <a:lnTo>
                  <a:pt x="4273324" y="5638767"/>
                </a:lnTo>
                <a:lnTo>
                  <a:pt x="4266980" y="5638767"/>
                </a:lnTo>
                <a:lnTo>
                  <a:pt x="3663772" y="5638767"/>
                </a:lnTo>
                <a:lnTo>
                  <a:pt x="3657429" y="5638767"/>
                </a:lnTo>
                <a:lnTo>
                  <a:pt x="3054221" y="5638767"/>
                </a:lnTo>
                <a:lnTo>
                  <a:pt x="3047878" y="5638767"/>
                </a:lnTo>
                <a:lnTo>
                  <a:pt x="3047878" y="5638767"/>
                </a:lnTo>
                <a:lnTo>
                  <a:pt x="2444669" y="5638767"/>
                </a:lnTo>
                <a:lnTo>
                  <a:pt x="2438326" y="5638767"/>
                </a:lnTo>
                <a:lnTo>
                  <a:pt x="2438326" y="5638767"/>
                </a:lnTo>
                <a:lnTo>
                  <a:pt x="1835118" y="5638767"/>
                </a:lnTo>
                <a:lnTo>
                  <a:pt x="1828775" y="5638767"/>
                </a:lnTo>
                <a:lnTo>
                  <a:pt x="1828775" y="5638767"/>
                </a:lnTo>
                <a:lnTo>
                  <a:pt x="1225567" y="5638767"/>
                </a:lnTo>
                <a:lnTo>
                  <a:pt x="1219223" y="5638767"/>
                </a:lnTo>
                <a:lnTo>
                  <a:pt x="1219225" y="5638767"/>
                </a:lnTo>
                <a:moveTo>
                  <a:pt x="3651209" y="5630949"/>
                </a:moveTo>
                <a:lnTo>
                  <a:pt x="3651209" y="5632389"/>
                </a:lnTo>
                <a:lnTo>
                  <a:pt x="3657552" y="5632389"/>
                </a:lnTo>
                <a:lnTo>
                  <a:pt x="3657552" y="5630949"/>
                </a:lnTo>
                <a:lnTo>
                  <a:pt x="3651209" y="5630949"/>
                </a:lnTo>
                <a:moveTo>
                  <a:pt x="11588795" y="5029161"/>
                </a:moveTo>
                <a:lnTo>
                  <a:pt x="11588795" y="5625942"/>
                </a:lnTo>
                <a:lnTo>
                  <a:pt x="12185660" y="5625942"/>
                </a:lnTo>
                <a:lnTo>
                  <a:pt x="12185660" y="5632389"/>
                </a:lnTo>
                <a:lnTo>
                  <a:pt x="12192003" y="5632389"/>
                </a:lnTo>
                <a:lnTo>
                  <a:pt x="12192003" y="5625942"/>
                </a:lnTo>
                <a:lnTo>
                  <a:pt x="12185660" y="5625942"/>
                </a:lnTo>
                <a:lnTo>
                  <a:pt x="12185660" y="5029161"/>
                </a:lnTo>
                <a:lnTo>
                  <a:pt x="11588795" y="5029161"/>
                </a:lnTo>
                <a:moveTo>
                  <a:pt x="10979121" y="5029161"/>
                </a:moveTo>
                <a:lnTo>
                  <a:pt x="10979121" y="5625942"/>
                </a:lnTo>
                <a:lnTo>
                  <a:pt x="11575986" y="5625942"/>
                </a:lnTo>
                <a:lnTo>
                  <a:pt x="11575986" y="5632389"/>
                </a:lnTo>
                <a:lnTo>
                  <a:pt x="11582330" y="5632389"/>
                </a:lnTo>
                <a:lnTo>
                  <a:pt x="11582330" y="5625942"/>
                </a:lnTo>
                <a:lnTo>
                  <a:pt x="11575986" y="5625942"/>
                </a:lnTo>
                <a:lnTo>
                  <a:pt x="11575986" y="5029161"/>
                </a:lnTo>
                <a:lnTo>
                  <a:pt x="10979121" y="5029161"/>
                </a:lnTo>
                <a:moveTo>
                  <a:pt x="10369570" y="5029161"/>
                </a:moveTo>
                <a:lnTo>
                  <a:pt x="10369570" y="5625942"/>
                </a:lnTo>
                <a:lnTo>
                  <a:pt x="10966435" y="5625942"/>
                </a:lnTo>
                <a:lnTo>
                  <a:pt x="10966435" y="5629234"/>
                </a:lnTo>
                <a:lnTo>
                  <a:pt x="10972778" y="5629234"/>
                </a:lnTo>
                <a:lnTo>
                  <a:pt x="10972778" y="5625942"/>
                </a:lnTo>
                <a:lnTo>
                  <a:pt x="10966435" y="5625942"/>
                </a:lnTo>
                <a:lnTo>
                  <a:pt x="10966435" y="5029161"/>
                </a:lnTo>
                <a:lnTo>
                  <a:pt x="10369570" y="5029161"/>
                </a:lnTo>
                <a:moveTo>
                  <a:pt x="9759897" y="5029161"/>
                </a:moveTo>
                <a:lnTo>
                  <a:pt x="9759897" y="5625942"/>
                </a:lnTo>
                <a:lnTo>
                  <a:pt x="10356762" y="5625942"/>
                </a:lnTo>
                <a:lnTo>
                  <a:pt x="10356762" y="5632389"/>
                </a:lnTo>
                <a:lnTo>
                  <a:pt x="10363105" y="5632389"/>
                </a:lnTo>
                <a:lnTo>
                  <a:pt x="10363105" y="5629303"/>
                </a:lnTo>
                <a:lnTo>
                  <a:pt x="10363105" y="5626011"/>
                </a:lnTo>
                <a:lnTo>
                  <a:pt x="10356762" y="5626011"/>
                </a:lnTo>
                <a:lnTo>
                  <a:pt x="10356762" y="5029230"/>
                </a:lnTo>
                <a:lnTo>
                  <a:pt x="9759897" y="5029161"/>
                </a:lnTo>
                <a:moveTo>
                  <a:pt x="9150345" y="5029161"/>
                </a:moveTo>
                <a:lnTo>
                  <a:pt x="9150345" y="5625942"/>
                </a:lnTo>
                <a:lnTo>
                  <a:pt x="9747210" y="5625942"/>
                </a:lnTo>
                <a:lnTo>
                  <a:pt x="9747210" y="5632389"/>
                </a:lnTo>
                <a:lnTo>
                  <a:pt x="9753554" y="5632389"/>
                </a:lnTo>
                <a:lnTo>
                  <a:pt x="9753554" y="5625942"/>
                </a:lnTo>
                <a:lnTo>
                  <a:pt x="9747210" y="5625942"/>
                </a:lnTo>
                <a:lnTo>
                  <a:pt x="9747210" y="5029161"/>
                </a:lnTo>
                <a:lnTo>
                  <a:pt x="9150345" y="5029161"/>
                </a:lnTo>
                <a:moveTo>
                  <a:pt x="8540794" y="5029161"/>
                </a:moveTo>
                <a:lnTo>
                  <a:pt x="8540794" y="5625942"/>
                </a:lnTo>
                <a:lnTo>
                  <a:pt x="9137659" y="5625942"/>
                </a:lnTo>
                <a:lnTo>
                  <a:pt x="9137659" y="5632389"/>
                </a:lnTo>
                <a:lnTo>
                  <a:pt x="9144002" y="5632389"/>
                </a:lnTo>
                <a:lnTo>
                  <a:pt x="9144002" y="5625942"/>
                </a:lnTo>
                <a:lnTo>
                  <a:pt x="9137659" y="5625942"/>
                </a:lnTo>
                <a:lnTo>
                  <a:pt x="9137659" y="5029161"/>
                </a:lnTo>
                <a:lnTo>
                  <a:pt x="8540794" y="5029161"/>
                </a:lnTo>
                <a:moveTo>
                  <a:pt x="7931121" y="5029161"/>
                </a:moveTo>
                <a:lnTo>
                  <a:pt x="7931121" y="5625942"/>
                </a:lnTo>
                <a:lnTo>
                  <a:pt x="8527986" y="5625942"/>
                </a:lnTo>
                <a:lnTo>
                  <a:pt x="8527986" y="5632389"/>
                </a:lnTo>
                <a:lnTo>
                  <a:pt x="8534329" y="5632389"/>
                </a:lnTo>
                <a:lnTo>
                  <a:pt x="8534329" y="5625942"/>
                </a:lnTo>
                <a:lnTo>
                  <a:pt x="8527986" y="5625942"/>
                </a:lnTo>
                <a:lnTo>
                  <a:pt x="8527986" y="5029161"/>
                </a:lnTo>
                <a:lnTo>
                  <a:pt x="7931121" y="5029161"/>
                </a:lnTo>
                <a:moveTo>
                  <a:pt x="7321569" y="5029161"/>
                </a:moveTo>
                <a:lnTo>
                  <a:pt x="7321569" y="5625942"/>
                </a:lnTo>
                <a:lnTo>
                  <a:pt x="7918434" y="5625942"/>
                </a:lnTo>
                <a:lnTo>
                  <a:pt x="7918434" y="5632389"/>
                </a:lnTo>
                <a:lnTo>
                  <a:pt x="7924778" y="5632389"/>
                </a:lnTo>
                <a:lnTo>
                  <a:pt x="7924778" y="5625942"/>
                </a:lnTo>
                <a:lnTo>
                  <a:pt x="7918434" y="5625942"/>
                </a:lnTo>
                <a:lnTo>
                  <a:pt x="7918434" y="5029161"/>
                </a:lnTo>
                <a:lnTo>
                  <a:pt x="7321569" y="5029161"/>
                </a:lnTo>
                <a:moveTo>
                  <a:pt x="6102345" y="5029161"/>
                </a:moveTo>
                <a:lnTo>
                  <a:pt x="6102345" y="5625942"/>
                </a:lnTo>
                <a:lnTo>
                  <a:pt x="6699210" y="5625942"/>
                </a:lnTo>
                <a:lnTo>
                  <a:pt x="6699210" y="5632389"/>
                </a:lnTo>
                <a:lnTo>
                  <a:pt x="6705553" y="5632389"/>
                </a:lnTo>
                <a:lnTo>
                  <a:pt x="6705553" y="5630949"/>
                </a:lnTo>
                <a:lnTo>
                  <a:pt x="6705553" y="5625942"/>
                </a:lnTo>
                <a:lnTo>
                  <a:pt x="6699210" y="5625942"/>
                </a:lnTo>
                <a:lnTo>
                  <a:pt x="6699210" y="5029161"/>
                </a:lnTo>
                <a:lnTo>
                  <a:pt x="6102345" y="5029161"/>
                </a:lnTo>
                <a:moveTo>
                  <a:pt x="5492793" y="5029161"/>
                </a:moveTo>
                <a:lnTo>
                  <a:pt x="5492793" y="5625942"/>
                </a:lnTo>
                <a:lnTo>
                  <a:pt x="6089658" y="5625942"/>
                </a:lnTo>
                <a:lnTo>
                  <a:pt x="6089658" y="5632389"/>
                </a:lnTo>
                <a:lnTo>
                  <a:pt x="6096001" y="5632389"/>
                </a:lnTo>
                <a:lnTo>
                  <a:pt x="6096001" y="5625942"/>
                </a:lnTo>
                <a:lnTo>
                  <a:pt x="6089658" y="5625942"/>
                </a:lnTo>
                <a:lnTo>
                  <a:pt x="6089658" y="5029161"/>
                </a:lnTo>
                <a:lnTo>
                  <a:pt x="5492793" y="5029161"/>
                </a:lnTo>
                <a:moveTo>
                  <a:pt x="4883120" y="5029161"/>
                </a:moveTo>
                <a:lnTo>
                  <a:pt x="4883120" y="5625942"/>
                </a:lnTo>
                <a:lnTo>
                  <a:pt x="5479985" y="5625942"/>
                </a:lnTo>
                <a:lnTo>
                  <a:pt x="5479985" y="5632389"/>
                </a:lnTo>
                <a:lnTo>
                  <a:pt x="5486328" y="5632389"/>
                </a:lnTo>
                <a:lnTo>
                  <a:pt x="5486328" y="5625942"/>
                </a:lnTo>
                <a:lnTo>
                  <a:pt x="5479985" y="5625942"/>
                </a:lnTo>
                <a:lnTo>
                  <a:pt x="5479985" y="5029161"/>
                </a:lnTo>
                <a:lnTo>
                  <a:pt x="4883120" y="5029161"/>
                </a:lnTo>
                <a:moveTo>
                  <a:pt x="4273569" y="5029161"/>
                </a:moveTo>
                <a:lnTo>
                  <a:pt x="4273569" y="5625942"/>
                </a:lnTo>
                <a:lnTo>
                  <a:pt x="4870434" y="5625942"/>
                </a:lnTo>
                <a:lnTo>
                  <a:pt x="4870434" y="5632389"/>
                </a:lnTo>
                <a:lnTo>
                  <a:pt x="4876777" y="5632389"/>
                </a:lnTo>
                <a:lnTo>
                  <a:pt x="4876777" y="5625942"/>
                </a:lnTo>
                <a:lnTo>
                  <a:pt x="4870434" y="5625942"/>
                </a:lnTo>
                <a:lnTo>
                  <a:pt x="4870434" y="5029161"/>
                </a:lnTo>
                <a:lnTo>
                  <a:pt x="4273569" y="5029161"/>
                </a:lnTo>
                <a:moveTo>
                  <a:pt x="3663895" y="5029161"/>
                </a:moveTo>
                <a:lnTo>
                  <a:pt x="3663895" y="5625942"/>
                </a:lnTo>
                <a:lnTo>
                  <a:pt x="4260760" y="5625942"/>
                </a:lnTo>
                <a:lnTo>
                  <a:pt x="4260760" y="5632389"/>
                </a:lnTo>
                <a:lnTo>
                  <a:pt x="4267103" y="5632389"/>
                </a:lnTo>
                <a:lnTo>
                  <a:pt x="4267103" y="5625942"/>
                </a:lnTo>
                <a:lnTo>
                  <a:pt x="4260760" y="5625942"/>
                </a:lnTo>
                <a:lnTo>
                  <a:pt x="4260760" y="5029161"/>
                </a:lnTo>
                <a:lnTo>
                  <a:pt x="3663895" y="5029161"/>
                </a:lnTo>
                <a:moveTo>
                  <a:pt x="2444793" y="5029161"/>
                </a:moveTo>
                <a:lnTo>
                  <a:pt x="2444793" y="5625942"/>
                </a:lnTo>
                <a:lnTo>
                  <a:pt x="3041658" y="5625942"/>
                </a:lnTo>
                <a:lnTo>
                  <a:pt x="3041658" y="5632389"/>
                </a:lnTo>
                <a:lnTo>
                  <a:pt x="3048001" y="5632389"/>
                </a:lnTo>
                <a:lnTo>
                  <a:pt x="3048001" y="5625942"/>
                </a:lnTo>
                <a:lnTo>
                  <a:pt x="3041658" y="5625942"/>
                </a:lnTo>
                <a:lnTo>
                  <a:pt x="3041658" y="5029161"/>
                </a:lnTo>
                <a:lnTo>
                  <a:pt x="2444793" y="5029161"/>
                </a:lnTo>
                <a:moveTo>
                  <a:pt x="1835119" y="5029161"/>
                </a:moveTo>
                <a:lnTo>
                  <a:pt x="1835119" y="5625942"/>
                </a:lnTo>
                <a:lnTo>
                  <a:pt x="2431984" y="5625942"/>
                </a:lnTo>
                <a:lnTo>
                  <a:pt x="2431984" y="5632389"/>
                </a:lnTo>
                <a:lnTo>
                  <a:pt x="2438327" y="5632389"/>
                </a:lnTo>
                <a:lnTo>
                  <a:pt x="2438327" y="5625942"/>
                </a:lnTo>
                <a:lnTo>
                  <a:pt x="2431984" y="5625942"/>
                </a:lnTo>
                <a:lnTo>
                  <a:pt x="2431984" y="5029161"/>
                </a:lnTo>
                <a:lnTo>
                  <a:pt x="1835119" y="5029161"/>
                </a:lnTo>
                <a:moveTo>
                  <a:pt x="1225568" y="5029161"/>
                </a:moveTo>
                <a:lnTo>
                  <a:pt x="1225568" y="5625942"/>
                </a:lnTo>
                <a:lnTo>
                  <a:pt x="1822433" y="5625942"/>
                </a:lnTo>
                <a:lnTo>
                  <a:pt x="1822433" y="5632389"/>
                </a:lnTo>
                <a:lnTo>
                  <a:pt x="1828776" y="5632389"/>
                </a:lnTo>
                <a:lnTo>
                  <a:pt x="1828776" y="5625942"/>
                </a:lnTo>
                <a:lnTo>
                  <a:pt x="1822433" y="5625942"/>
                </a:lnTo>
                <a:lnTo>
                  <a:pt x="1822433" y="5029161"/>
                </a:lnTo>
                <a:lnTo>
                  <a:pt x="1225568" y="5029161"/>
                </a:lnTo>
                <a:moveTo>
                  <a:pt x="616017" y="5029161"/>
                </a:moveTo>
                <a:lnTo>
                  <a:pt x="616017" y="5625942"/>
                </a:lnTo>
                <a:lnTo>
                  <a:pt x="1212882" y="5625942"/>
                </a:lnTo>
                <a:lnTo>
                  <a:pt x="1212882" y="5629234"/>
                </a:lnTo>
                <a:lnTo>
                  <a:pt x="1219225" y="5629234"/>
                </a:lnTo>
                <a:lnTo>
                  <a:pt x="1219225" y="5632320"/>
                </a:lnTo>
                <a:lnTo>
                  <a:pt x="1219225" y="5632320"/>
                </a:lnTo>
                <a:lnTo>
                  <a:pt x="1219225" y="5625874"/>
                </a:lnTo>
                <a:lnTo>
                  <a:pt x="1212882" y="5625874"/>
                </a:lnTo>
                <a:lnTo>
                  <a:pt x="1212882" y="5029092"/>
                </a:lnTo>
                <a:lnTo>
                  <a:pt x="616017" y="5029092"/>
                </a:lnTo>
                <a:lnTo>
                  <a:pt x="616017" y="5029161"/>
                </a:lnTo>
                <a:moveTo>
                  <a:pt x="11588795" y="4419555"/>
                </a:moveTo>
                <a:lnTo>
                  <a:pt x="11588795" y="5016474"/>
                </a:lnTo>
                <a:lnTo>
                  <a:pt x="11588795" y="5016611"/>
                </a:lnTo>
                <a:lnTo>
                  <a:pt x="12185660" y="5016611"/>
                </a:lnTo>
                <a:lnTo>
                  <a:pt x="12185660" y="5016474"/>
                </a:lnTo>
                <a:lnTo>
                  <a:pt x="12185660" y="4419555"/>
                </a:lnTo>
                <a:lnTo>
                  <a:pt x="11588795" y="4419555"/>
                </a:lnTo>
                <a:moveTo>
                  <a:pt x="10979121" y="4419555"/>
                </a:moveTo>
                <a:lnTo>
                  <a:pt x="10979121" y="5016474"/>
                </a:lnTo>
                <a:lnTo>
                  <a:pt x="10979121" y="5016611"/>
                </a:lnTo>
                <a:lnTo>
                  <a:pt x="11575986" y="5016611"/>
                </a:lnTo>
                <a:lnTo>
                  <a:pt x="11575986" y="5016474"/>
                </a:lnTo>
                <a:lnTo>
                  <a:pt x="11575986" y="4419555"/>
                </a:lnTo>
                <a:lnTo>
                  <a:pt x="10979121" y="4419555"/>
                </a:lnTo>
                <a:moveTo>
                  <a:pt x="10369570" y="4419555"/>
                </a:moveTo>
                <a:lnTo>
                  <a:pt x="10369570" y="5016474"/>
                </a:lnTo>
                <a:lnTo>
                  <a:pt x="10369570" y="5016611"/>
                </a:lnTo>
                <a:lnTo>
                  <a:pt x="10966435" y="5016611"/>
                </a:lnTo>
                <a:lnTo>
                  <a:pt x="10966435" y="5016474"/>
                </a:lnTo>
                <a:lnTo>
                  <a:pt x="10966435" y="4419555"/>
                </a:lnTo>
                <a:lnTo>
                  <a:pt x="10369570" y="4419555"/>
                </a:lnTo>
                <a:moveTo>
                  <a:pt x="9759897" y="4419555"/>
                </a:moveTo>
                <a:lnTo>
                  <a:pt x="9759897" y="5016474"/>
                </a:lnTo>
                <a:lnTo>
                  <a:pt x="9759897" y="5016611"/>
                </a:lnTo>
                <a:lnTo>
                  <a:pt x="10356762" y="5016611"/>
                </a:lnTo>
                <a:lnTo>
                  <a:pt x="10356762" y="5016474"/>
                </a:lnTo>
                <a:lnTo>
                  <a:pt x="10356762" y="4419555"/>
                </a:lnTo>
                <a:lnTo>
                  <a:pt x="9759897" y="4419555"/>
                </a:lnTo>
                <a:moveTo>
                  <a:pt x="9150345" y="4419555"/>
                </a:moveTo>
                <a:lnTo>
                  <a:pt x="9150345" y="5016474"/>
                </a:lnTo>
                <a:lnTo>
                  <a:pt x="9150345" y="5016611"/>
                </a:lnTo>
                <a:lnTo>
                  <a:pt x="9747210" y="5016611"/>
                </a:lnTo>
                <a:lnTo>
                  <a:pt x="9747210" y="5016474"/>
                </a:lnTo>
                <a:lnTo>
                  <a:pt x="9747210" y="4419555"/>
                </a:lnTo>
                <a:lnTo>
                  <a:pt x="9150345" y="4419555"/>
                </a:lnTo>
                <a:moveTo>
                  <a:pt x="7931121" y="4419555"/>
                </a:moveTo>
                <a:lnTo>
                  <a:pt x="7931121" y="5016474"/>
                </a:lnTo>
                <a:lnTo>
                  <a:pt x="7931121" y="5016611"/>
                </a:lnTo>
                <a:lnTo>
                  <a:pt x="8527986" y="5016611"/>
                </a:lnTo>
                <a:lnTo>
                  <a:pt x="8527986" y="5016474"/>
                </a:lnTo>
                <a:lnTo>
                  <a:pt x="8527986" y="4419555"/>
                </a:lnTo>
                <a:lnTo>
                  <a:pt x="7931121" y="4419555"/>
                </a:lnTo>
                <a:moveTo>
                  <a:pt x="7321569" y="4419555"/>
                </a:moveTo>
                <a:lnTo>
                  <a:pt x="7321569" y="5016474"/>
                </a:lnTo>
                <a:lnTo>
                  <a:pt x="7321569" y="5016611"/>
                </a:lnTo>
                <a:lnTo>
                  <a:pt x="7918434" y="5016611"/>
                </a:lnTo>
                <a:lnTo>
                  <a:pt x="7918434" y="5016474"/>
                </a:lnTo>
                <a:lnTo>
                  <a:pt x="7918434" y="4419555"/>
                </a:lnTo>
                <a:lnTo>
                  <a:pt x="7321569" y="4419555"/>
                </a:lnTo>
                <a:moveTo>
                  <a:pt x="6711896" y="4419555"/>
                </a:moveTo>
                <a:lnTo>
                  <a:pt x="6711896" y="5016474"/>
                </a:lnTo>
                <a:lnTo>
                  <a:pt x="6711896" y="5016611"/>
                </a:lnTo>
                <a:lnTo>
                  <a:pt x="7308761" y="5016611"/>
                </a:lnTo>
                <a:lnTo>
                  <a:pt x="7308761" y="5016474"/>
                </a:lnTo>
                <a:lnTo>
                  <a:pt x="7308761" y="4419555"/>
                </a:lnTo>
                <a:lnTo>
                  <a:pt x="6711896" y="4419555"/>
                </a:lnTo>
                <a:moveTo>
                  <a:pt x="6102345" y="4419555"/>
                </a:moveTo>
                <a:lnTo>
                  <a:pt x="6102345" y="5016474"/>
                </a:lnTo>
                <a:lnTo>
                  <a:pt x="6102345" y="5016611"/>
                </a:lnTo>
                <a:lnTo>
                  <a:pt x="6699210" y="5016611"/>
                </a:lnTo>
                <a:lnTo>
                  <a:pt x="6699210" y="5016474"/>
                </a:lnTo>
                <a:lnTo>
                  <a:pt x="6699210" y="4419555"/>
                </a:lnTo>
                <a:lnTo>
                  <a:pt x="6102345" y="4419555"/>
                </a:lnTo>
                <a:moveTo>
                  <a:pt x="5492793" y="4419555"/>
                </a:moveTo>
                <a:lnTo>
                  <a:pt x="5492793" y="5016611"/>
                </a:lnTo>
                <a:lnTo>
                  <a:pt x="6089658" y="5016611"/>
                </a:lnTo>
                <a:lnTo>
                  <a:pt x="6089658" y="5016474"/>
                </a:lnTo>
                <a:lnTo>
                  <a:pt x="6089658" y="4419555"/>
                </a:lnTo>
                <a:lnTo>
                  <a:pt x="5492793" y="4419555"/>
                </a:lnTo>
                <a:moveTo>
                  <a:pt x="4273569" y="4419555"/>
                </a:moveTo>
                <a:lnTo>
                  <a:pt x="4273569" y="5016611"/>
                </a:lnTo>
                <a:lnTo>
                  <a:pt x="4870434" y="5016611"/>
                </a:lnTo>
                <a:lnTo>
                  <a:pt x="4870434" y="5016474"/>
                </a:lnTo>
                <a:lnTo>
                  <a:pt x="4870434" y="4419555"/>
                </a:lnTo>
                <a:lnTo>
                  <a:pt x="4273569" y="4419555"/>
                </a:lnTo>
                <a:moveTo>
                  <a:pt x="3664017" y="4419555"/>
                </a:moveTo>
                <a:lnTo>
                  <a:pt x="3664017" y="5016611"/>
                </a:lnTo>
                <a:lnTo>
                  <a:pt x="4260882" y="5016611"/>
                </a:lnTo>
                <a:lnTo>
                  <a:pt x="4260882" y="5016474"/>
                </a:lnTo>
                <a:lnTo>
                  <a:pt x="4260882" y="5016474"/>
                </a:lnTo>
                <a:lnTo>
                  <a:pt x="4260882" y="4419555"/>
                </a:lnTo>
                <a:lnTo>
                  <a:pt x="3664017" y="4419555"/>
                </a:lnTo>
                <a:moveTo>
                  <a:pt x="3054344" y="4419555"/>
                </a:moveTo>
                <a:lnTo>
                  <a:pt x="3054344" y="5016611"/>
                </a:lnTo>
                <a:lnTo>
                  <a:pt x="3651209" y="5016611"/>
                </a:lnTo>
                <a:lnTo>
                  <a:pt x="3651209" y="5016474"/>
                </a:lnTo>
                <a:lnTo>
                  <a:pt x="3651209" y="5016474"/>
                </a:lnTo>
                <a:lnTo>
                  <a:pt x="3651209" y="4419555"/>
                </a:lnTo>
                <a:lnTo>
                  <a:pt x="3054344" y="4419555"/>
                </a:lnTo>
                <a:moveTo>
                  <a:pt x="2444793" y="4419555"/>
                </a:moveTo>
                <a:lnTo>
                  <a:pt x="2444793" y="5016611"/>
                </a:lnTo>
                <a:lnTo>
                  <a:pt x="3041658" y="5016611"/>
                </a:lnTo>
                <a:lnTo>
                  <a:pt x="3041658" y="5016474"/>
                </a:lnTo>
                <a:lnTo>
                  <a:pt x="3041658" y="5016474"/>
                </a:lnTo>
                <a:lnTo>
                  <a:pt x="3041658" y="4419555"/>
                </a:lnTo>
                <a:lnTo>
                  <a:pt x="2444793" y="4419555"/>
                </a:lnTo>
                <a:moveTo>
                  <a:pt x="1835119" y="4419555"/>
                </a:moveTo>
                <a:lnTo>
                  <a:pt x="1835119" y="5016611"/>
                </a:lnTo>
                <a:lnTo>
                  <a:pt x="2431984" y="5016611"/>
                </a:lnTo>
                <a:lnTo>
                  <a:pt x="2431984" y="5016474"/>
                </a:lnTo>
                <a:lnTo>
                  <a:pt x="2431984" y="5016474"/>
                </a:lnTo>
                <a:lnTo>
                  <a:pt x="2431984" y="4419555"/>
                </a:lnTo>
                <a:lnTo>
                  <a:pt x="1835119" y="4419555"/>
                </a:lnTo>
                <a:moveTo>
                  <a:pt x="1225568" y="4419555"/>
                </a:moveTo>
                <a:lnTo>
                  <a:pt x="1225568" y="5016611"/>
                </a:lnTo>
                <a:lnTo>
                  <a:pt x="1822433" y="5016611"/>
                </a:lnTo>
                <a:lnTo>
                  <a:pt x="1822433" y="5016474"/>
                </a:lnTo>
                <a:lnTo>
                  <a:pt x="1822433" y="5016474"/>
                </a:lnTo>
                <a:lnTo>
                  <a:pt x="1822433" y="4419555"/>
                </a:lnTo>
                <a:lnTo>
                  <a:pt x="1225568" y="4419555"/>
                </a:lnTo>
                <a:moveTo>
                  <a:pt x="616017" y="4419555"/>
                </a:moveTo>
                <a:lnTo>
                  <a:pt x="616017" y="5016611"/>
                </a:lnTo>
                <a:lnTo>
                  <a:pt x="1212882" y="5016611"/>
                </a:lnTo>
                <a:lnTo>
                  <a:pt x="1212882" y="5016474"/>
                </a:lnTo>
                <a:lnTo>
                  <a:pt x="1212882" y="5016474"/>
                </a:lnTo>
                <a:lnTo>
                  <a:pt x="1212882" y="4419555"/>
                </a:lnTo>
                <a:lnTo>
                  <a:pt x="616017" y="4419555"/>
                </a:lnTo>
                <a:moveTo>
                  <a:pt x="2432106" y="4411737"/>
                </a:moveTo>
                <a:lnTo>
                  <a:pt x="2432106" y="4413315"/>
                </a:lnTo>
                <a:lnTo>
                  <a:pt x="2438449" y="4413315"/>
                </a:lnTo>
                <a:lnTo>
                  <a:pt x="2438449" y="4411737"/>
                </a:lnTo>
                <a:lnTo>
                  <a:pt x="2432106" y="4411737"/>
                </a:lnTo>
                <a:moveTo>
                  <a:pt x="11588795" y="3809950"/>
                </a:moveTo>
                <a:lnTo>
                  <a:pt x="11588795" y="4407005"/>
                </a:lnTo>
                <a:lnTo>
                  <a:pt x="12185660" y="4407005"/>
                </a:lnTo>
                <a:lnTo>
                  <a:pt x="12185660" y="4413315"/>
                </a:lnTo>
                <a:lnTo>
                  <a:pt x="12192003" y="4413315"/>
                </a:lnTo>
                <a:lnTo>
                  <a:pt x="12192003" y="4407005"/>
                </a:lnTo>
                <a:lnTo>
                  <a:pt x="12185660" y="4407005"/>
                </a:lnTo>
                <a:lnTo>
                  <a:pt x="12185660" y="3809950"/>
                </a:lnTo>
                <a:lnTo>
                  <a:pt x="11588795" y="3809950"/>
                </a:lnTo>
                <a:moveTo>
                  <a:pt x="10979121" y="3809950"/>
                </a:moveTo>
                <a:lnTo>
                  <a:pt x="10979121" y="4407005"/>
                </a:lnTo>
                <a:lnTo>
                  <a:pt x="11575986" y="4407005"/>
                </a:lnTo>
                <a:lnTo>
                  <a:pt x="11575986" y="4413315"/>
                </a:lnTo>
                <a:lnTo>
                  <a:pt x="11582330" y="4413315"/>
                </a:lnTo>
                <a:lnTo>
                  <a:pt x="11582330" y="4407005"/>
                </a:lnTo>
                <a:lnTo>
                  <a:pt x="11575986" y="4407005"/>
                </a:lnTo>
                <a:lnTo>
                  <a:pt x="11575986" y="3809950"/>
                </a:lnTo>
                <a:lnTo>
                  <a:pt x="10979121" y="3809950"/>
                </a:lnTo>
                <a:moveTo>
                  <a:pt x="10369570" y="3809950"/>
                </a:moveTo>
                <a:lnTo>
                  <a:pt x="10369570" y="4407005"/>
                </a:lnTo>
                <a:lnTo>
                  <a:pt x="10966435" y="4407005"/>
                </a:lnTo>
                <a:lnTo>
                  <a:pt x="10966435" y="4413315"/>
                </a:lnTo>
                <a:lnTo>
                  <a:pt x="10972778" y="4413315"/>
                </a:lnTo>
                <a:lnTo>
                  <a:pt x="10972778" y="4407005"/>
                </a:lnTo>
                <a:lnTo>
                  <a:pt x="10966435" y="4407005"/>
                </a:lnTo>
                <a:lnTo>
                  <a:pt x="10966435" y="3809950"/>
                </a:lnTo>
                <a:lnTo>
                  <a:pt x="10369570" y="3809950"/>
                </a:lnTo>
                <a:moveTo>
                  <a:pt x="9150345" y="3809950"/>
                </a:moveTo>
                <a:lnTo>
                  <a:pt x="9150345" y="4407005"/>
                </a:lnTo>
                <a:lnTo>
                  <a:pt x="9747210" y="4407005"/>
                </a:lnTo>
                <a:lnTo>
                  <a:pt x="9747210" y="4413315"/>
                </a:lnTo>
                <a:lnTo>
                  <a:pt x="9753554" y="4413315"/>
                </a:lnTo>
                <a:lnTo>
                  <a:pt x="9753554" y="4411737"/>
                </a:lnTo>
                <a:lnTo>
                  <a:pt x="9753554" y="4407005"/>
                </a:lnTo>
                <a:lnTo>
                  <a:pt x="9747210" y="4407005"/>
                </a:lnTo>
                <a:lnTo>
                  <a:pt x="9747210" y="3809950"/>
                </a:lnTo>
                <a:lnTo>
                  <a:pt x="9150345" y="3809950"/>
                </a:lnTo>
                <a:moveTo>
                  <a:pt x="8540794" y="3809950"/>
                </a:moveTo>
                <a:lnTo>
                  <a:pt x="8540794" y="4407005"/>
                </a:lnTo>
                <a:lnTo>
                  <a:pt x="9137659" y="4407005"/>
                </a:lnTo>
                <a:lnTo>
                  <a:pt x="9137659" y="4410023"/>
                </a:lnTo>
                <a:lnTo>
                  <a:pt x="9144002" y="4410023"/>
                </a:lnTo>
                <a:lnTo>
                  <a:pt x="9144002" y="4407005"/>
                </a:lnTo>
                <a:lnTo>
                  <a:pt x="9137659" y="4407005"/>
                </a:lnTo>
                <a:lnTo>
                  <a:pt x="9137659" y="3809950"/>
                </a:lnTo>
                <a:lnTo>
                  <a:pt x="8540794" y="3809950"/>
                </a:lnTo>
                <a:moveTo>
                  <a:pt x="7931121" y="3809950"/>
                </a:moveTo>
                <a:lnTo>
                  <a:pt x="7931121" y="4407005"/>
                </a:lnTo>
                <a:lnTo>
                  <a:pt x="8527986" y="4407005"/>
                </a:lnTo>
                <a:lnTo>
                  <a:pt x="8527986" y="4413315"/>
                </a:lnTo>
                <a:lnTo>
                  <a:pt x="8534329" y="4413315"/>
                </a:lnTo>
                <a:lnTo>
                  <a:pt x="8534329" y="4410091"/>
                </a:lnTo>
                <a:lnTo>
                  <a:pt x="8534329" y="4407074"/>
                </a:lnTo>
                <a:lnTo>
                  <a:pt x="8527986" y="4407074"/>
                </a:lnTo>
                <a:lnTo>
                  <a:pt x="8527986" y="3810018"/>
                </a:lnTo>
                <a:lnTo>
                  <a:pt x="7931121" y="3809950"/>
                </a:lnTo>
                <a:moveTo>
                  <a:pt x="7321569" y="3809950"/>
                </a:moveTo>
                <a:lnTo>
                  <a:pt x="7321569" y="4407005"/>
                </a:lnTo>
                <a:lnTo>
                  <a:pt x="7918434" y="4407005"/>
                </a:lnTo>
                <a:lnTo>
                  <a:pt x="7918434" y="4413315"/>
                </a:lnTo>
                <a:lnTo>
                  <a:pt x="7924778" y="4413315"/>
                </a:lnTo>
                <a:lnTo>
                  <a:pt x="7924778" y="4407005"/>
                </a:lnTo>
                <a:lnTo>
                  <a:pt x="7918434" y="4407005"/>
                </a:lnTo>
                <a:lnTo>
                  <a:pt x="7918434" y="3809950"/>
                </a:lnTo>
                <a:lnTo>
                  <a:pt x="7321569" y="3809950"/>
                </a:lnTo>
                <a:moveTo>
                  <a:pt x="6711896" y="3809950"/>
                </a:moveTo>
                <a:lnTo>
                  <a:pt x="6711896" y="4407005"/>
                </a:lnTo>
                <a:lnTo>
                  <a:pt x="7308761" y="4407005"/>
                </a:lnTo>
                <a:lnTo>
                  <a:pt x="7308761" y="4413315"/>
                </a:lnTo>
                <a:lnTo>
                  <a:pt x="7315104" y="4413315"/>
                </a:lnTo>
                <a:lnTo>
                  <a:pt x="7315104" y="4407005"/>
                </a:lnTo>
                <a:lnTo>
                  <a:pt x="7308761" y="4407005"/>
                </a:lnTo>
                <a:lnTo>
                  <a:pt x="7308761" y="3809950"/>
                </a:lnTo>
                <a:lnTo>
                  <a:pt x="6711896" y="3809950"/>
                </a:lnTo>
                <a:moveTo>
                  <a:pt x="6102345" y="3809950"/>
                </a:moveTo>
                <a:lnTo>
                  <a:pt x="6102345" y="4407005"/>
                </a:lnTo>
                <a:lnTo>
                  <a:pt x="6699210" y="4407005"/>
                </a:lnTo>
                <a:lnTo>
                  <a:pt x="6699210" y="4413315"/>
                </a:lnTo>
                <a:lnTo>
                  <a:pt x="6705553" y="4413315"/>
                </a:lnTo>
                <a:lnTo>
                  <a:pt x="6705553" y="4407005"/>
                </a:lnTo>
                <a:lnTo>
                  <a:pt x="6699210" y="4407005"/>
                </a:lnTo>
                <a:lnTo>
                  <a:pt x="6699210" y="3809950"/>
                </a:lnTo>
                <a:lnTo>
                  <a:pt x="6102345" y="3809950"/>
                </a:lnTo>
                <a:moveTo>
                  <a:pt x="5492793" y="3809950"/>
                </a:moveTo>
                <a:lnTo>
                  <a:pt x="5492793" y="4407005"/>
                </a:lnTo>
                <a:lnTo>
                  <a:pt x="6089658" y="4407005"/>
                </a:lnTo>
                <a:lnTo>
                  <a:pt x="6089658" y="4413315"/>
                </a:lnTo>
                <a:lnTo>
                  <a:pt x="6096001" y="4413315"/>
                </a:lnTo>
                <a:lnTo>
                  <a:pt x="6096001" y="4407005"/>
                </a:lnTo>
                <a:lnTo>
                  <a:pt x="6089658" y="4407005"/>
                </a:lnTo>
                <a:lnTo>
                  <a:pt x="6089658" y="3809950"/>
                </a:lnTo>
                <a:lnTo>
                  <a:pt x="5492793" y="3809950"/>
                </a:lnTo>
                <a:moveTo>
                  <a:pt x="4883120" y="3809950"/>
                </a:moveTo>
                <a:lnTo>
                  <a:pt x="4883120" y="4407005"/>
                </a:lnTo>
                <a:lnTo>
                  <a:pt x="5479985" y="4407005"/>
                </a:lnTo>
                <a:lnTo>
                  <a:pt x="5479985" y="4410023"/>
                </a:lnTo>
                <a:lnTo>
                  <a:pt x="5486328" y="4410023"/>
                </a:lnTo>
                <a:lnTo>
                  <a:pt x="5486328" y="4413246"/>
                </a:lnTo>
                <a:lnTo>
                  <a:pt x="5486328" y="4413246"/>
                </a:lnTo>
                <a:lnTo>
                  <a:pt x="5486328" y="4406937"/>
                </a:lnTo>
                <a:lnTo>
                  <a:pt x="5479985" y="4406937"/>
                </a:lnTo>
                <a:lnTo>
                  <a:pt x="5479985" y="3809881"/>
                </a:lnTo>
                <a:lnTo>
                  <a:pt x="4883120" y="3809950"/>
                </a:lnTo>
                <a:moveTo>
                  <a:pt x="4273569" y="3809950"/>
                </a:moveTo>
                <a:lnTo>
                  <a:pt x="4273569" y="4407005"/>
                </a:lnTo>
                <a:lnTo>
                  <a:pt x="4870434" y="4407005"/>
                </a:lnTo>
                <a:lnTo>
                  <a:pt x="4870434" y="4413315"/>
                </a:lnTo>
                <a:lnTo>
                  <a:pt x="4876777" y="4413315"/>
                </a:lnTo>
                <a:lnTo>
                  <a:pt x="4876777" y="4410091"/>
                </a:lnTo>
                <a:lnTo>
                  <a:pt x="4876777" y="4407074"/>
                </a:lnTo>
                <a:lnTo>
                  <a:pt x="4870434" y="4407074"/>
                </a:lnTo>
                <a:lnTo>
                  <a:pt x="4870434" y="3810018"/>
                </a:lnTo>
                <a:lnTo>
                  <a:pt x="4273569" y="3809950"/>
                </a:lnTo>
                <a:moveTo>
                  <a:pt x="3664017" y="3809950"/>
                </a:moveTo>
                <a:lnTo>
                  <a:pt x="3664017" y="4407005"/>
                </a:lnTo>
                <a:lnTo>
                  <a:pt x="4260882" y="4407005"/>
                </a:lnTo>
                <a:lnTo>
                  <a:pt x="4260882" y="4413315"/>
                </a:lnTo>
                <a:lnTo>
                  <a:pt x="4267225" y="4413315"/>
                </a:lnTo>
                <a:lnTo>
                  <a:pt x="4267225" y="4407005"/>
                </a:lnTo>
                <a:lnTo>
                  <a:pt x="4260882" y="4407005"/>
                </a:lnTo>
                <a:lnTo>
                  <a:pt x="4260882" y="3809950"/>
                </a:lnTo>
                <a:lnTo>
                  <a:pt x="3664017" y="3809950"/>
                </a:lnTo>
                <a:moveTo>
                  <a:pt x="3054344" y="3809950"/>
                </a:moveTo>
                <a:lnTo>
                  <a:pt x="3054344" y="4407005"/>
                </a:lnTo>
                <a:lnTo>
                  <a:pt x="3651209" y="4407005"/>
                </a:lnTo>
                <a:lnTo>
                  <a:pt x="3651209" y="4413315"/>
                </a:lnTo>
                <a:lnTo>
                  <a:pt x="3657552" y="4413315"/>
                </a:lnTo>
                <a:lnTo>
                  <a:pt x="3657552" y="4407005"/>
                </a:lnTo>
                <a:lnTo>
                  <a:pt x="3651209" y="4407005"/>
                </a:lnTo>
                <a:lnTo>
                  <a:pt x="3651209" y="3809950"/>
                </a:lnTo>
                <a:lnTo>
                  <a:pt x="3054344" y="3809950"/>
                </a:lnTo>
                <a:moveTo>
                  <a:pt x="2444793" y="3809950"/>
                </a:moveTo>
                <a:lnTo>
                  <a:pt x="2444793" y="4407005"/>
                </a:lnTo>
                <a:lnTo>
                  <a:pt x="3041658" y="4407005"/>
                </a:lnTo>
                <a:lnTo>
                  <a:pt x="3041658" y="4413315"/>
                </a:lnTo>
                <a:lnTo>
                  <a:pt x="3048001" y="4413315"/>
                </a:lnTo>
                <a:lnTo>
                  <a:pt x="3048001" y="4407005"/>
                </a:lnTo>
                <a:lnTo>
                  <a:pt x="3041658" y="4407005"/>
                </a:lnTo>
                <a:lnTo>
                  <a:pt x="3041658" y="3809950"/>
                </a:lnTo>
                <a:lnTo>
                  <a:pt x="2444793" y="3809950"/>
                </a:lnTo>
                <a:moveTo>
                  <a:pt x="1225568" y="3809950"/>
                </a:moveTo>
                <a:lnTo>
                  <a:pt x="1225568" y="4407005"/>
                </a:lnTo>
                <a:lnTo>
                  <a:pt x="1822433" y="4407005"/>
                </a:lnTo>
                <a:lnTo>
                  <a:pt x="1822433" y="4413315"/>
                </a:lnTo>
                <a:lnTo>
                  <a:pt x="1828776" y="4413315"/>
                </a:lnTo>
                <a:lnTo>
                  <a:pt x="1828776" y="4407005"/>
                </a:lnTo>
                <a:lnTo>
                  <a:pt x="1822433" y="4407005"/>
                </a:lnTo>
                <a:lnTo>
                  <a:pt x="1822433" y="3809950"/>
                </a:lnTo>
                <a:lnTo>
                  <a:pt x="1225568" y="3809950"/>
                </a:lnTo>
                <a:moveTo>
                  <a:pt x="616017" y="3809950"/>
                </a:moveTo>
                <a:lnTo>
                  <a:pt x="616017" y="4407005"/>
                </a:lnTo>
                <a:lnTo>
                  <a:pt x="1212882" y="4407005"/>
                </a:lnTo>
                <a:lnTo>
                  <a:pt x="1212882" y="4413315"/>
                </a:lnTo>
                <a:lnTo>
                  <a:pt x="1219225" y="4413315"/>
                </a:lnTo>
                <a:lnTo>
                  <a:pt x="1219225" y="4407005"/>
                </a:lnTo>
                <a:lnTo>
                  <a:pt x="1212882" y="4407005"/>
                </a:lnTo>
                <a:lnTo>
                  <a:pt x="1212882" y="3809950"/>
                </a:lnTo>
                <a:lnTo>
                  <a:pt x="616017" y="3809950"/>
                </a:lnTo>
                <a:moveTo>
                  <a:pt x="3651209" y="3802132"/>
                </a:moveTo>
                <a:lnTo>
                  <a:pt x="3651209" y="3803709"/>
                </a:lnTo>
                <a:lnTo>
                  <a:pt x="3657552" y="3803709"/>
                </a:lnTo>
                <a:lnTo>
                  <a:pt x="3657552" y="3802132"/>
                </a:lnTo>
                <a:lnTo>
                  <a:pt x="3651209" y="3802132"/>
                </a:lnTo>
                <a:moveTo>
                  <a:pt x="616017" y="3200413"/>
                </a:moveTo>
                <a:lnTo>
                  <a:pt x="616017" y="3797400"/>
                </a:lnTo>
                <a:lnTo>
                  <a:pt x="1212882" y="3797400"/>
                </a:lnTo>
                <a:lnTo>
                  <a:pt x="1212882" y="3803709"/>
                </a:lnTo>
                <a:lnTo>
                  <a:pt x="1219225" y="3803709"/>
                </a:lnTo>
                <a:lnTo>
                  <a:pt x="1219225" y="3797400"/>
                </a:lnTo>
                <a:lnTo>
                  <a:pt x="1212882" y="3797400"/>
                </a:lnTo>
                <a:lnTo>
                  <a:pt x="1212882" y="3200413"/>
                </a:lnTo>
                <a:lnTo>
                  <a:pt x="616017" y="3200413"/>
                </a:lnTo>
                <a:moveTo>
                  <a:pt x="9150345" y="3200413"/>
                </a:moveTo>
                <a:lnTo>
                  <a:pt x="9150345" y="3797400"/>
                </a:lnTo>
                <a:lnTo>
                  <a:pt x="9747210" y="3797400"/>
                </a:lnTo>
                <a:lnTo>
                  <a:pt x="9747210" y="3803709"/>
                </a:lnTo>
                <a:lnTo>
                  <a:pt x="9753554" y="3803709"/>
                </a:lnTo>
                <a:lnTo>
                  <a:pt x="9753554" y="3800486"/>
                </a:lnTo>
                <a:lnTo>
                  <a:pt x="9753554" y="3797468"/>
                </a:lnTo>
                <a:lnTo>
                  <a:pt x="9747210" y="3797468"/>
                </a:lnTo>
                <a:lnTo>
                  <a:pt x="9747210" y="3200481"/>
                </a:lnTo>
                <a:lnTo>
                  <a:pt x="9150345" y="3200413"/>
                </a:lnTo>
                <a:moveTo>
                  <a:pt x="8540794" y="3200413"/>
                </a:moveTo>
                <a:lnTo>
                  <a:pt x="8540794" y="3797400"/>
                </a:lnTo>
                <a:lnTo>
                  <a:pt x="9137659" y="3797400"/>
                </a:lnTo>
                <a:lnTo>
                  <a:pt x="9137659" y="3803709"/>
                </a:lnTo>
                <a:lnTo>
                  <a:pt x="9144002" y="3803709"/>
                </a:lnTo>
                <a:lnTo>
                  <a:pt x="9144002" y="3797400"/>
                </a:lnTo>
                <a:lnTo>
                  <a:pt x="9137659" y="3797400"/>
                </a:lnTo>
                <a:lnTo>
                  <a:pt x="9137659" y="3200413"/>
                </a:lnTo>
                <a:lnTo>
                  <a:pt x="8540794" y="3200413"/>
                </a:lnTo>
                <a:moveTo>
                  <a:pt x="7931121" y="3200413"/>
                </a:moveTo>
                <a:lnTo>
                  <a:pt x="7931121" y="3797400"/>
                </a:lnTo>
                <a:lnTo>
                  <a:pt x="8527986" y="3797400"/>
                </a:lnTo>
                <a:lnTo>
                  <a:pt x="8527986" y="3803709"/>
                </a:lnTo>
                <a:lnTo>
                  <a:pt x="8534329" y="3803709"/>
                </a:lnTo>
                <a:lnTo>
                  <a:pt x="8534329" y="3797400"/>
                </a:lnTo>
                <a:lnTo>
                  <a:pt x="8527986" y="3797400"/>
                </a:lnTo>
                <a:lnTo>
                  <a:pt x="8527986" y="3200413"/>
                </a:lnTo>
                <a:lnTo>
                  <a:pt x="7931121" y="3200413"/>
                </a:lnTo>
                <a:moveTo>
                  <a:pt x="7321569" y="3200413"/>
                </a:moveTo>
                <a:lnTo>
                  <a:pt x="7321569" y="3797400"/>
                </a:lnTo>
                <a:lnTo>
                  <a:pt x="7918434" y="3797400"/>
                </a:lnTo>
                <a:lnTo>
                  <a:pt x="7918434" y="3803709"/>
                </a:lnTo>
                <a:lnTo>
                  <a:pt x="7924778" y="3803709"/>
                </a:lnTo>
                <a:lnTo>
                  <a:pt x="7924778" y="3797400"/>
                </a:lnTo>
                <a:lnTo>
                  <a:pt x="7918434" y="3797400"/>
                </a:lnTo>
                <a:lnTo>
                  <a:pt x="7918434" y="3200413"/>
                </a:lnTo>
                <a:lnTo>
                  <a:pt x="7321569" y="3200413"/>
                </a:lnTo>
                <a:moveTo>
                  <a:pt x="6102345" y="3200413"/>
                </a:moveTo>
                <a:lnTo>
                  <a:pt x="6102345" y="3797400"/>
                </a:lnTo>
                <a:lnTo>
                  <a:pt x="6699210" y="3797400"/>
                </a:lnTo>
                <a:lnTo>
                  <a:pt x="6699210" y="3803709"/>
                </a:lnTo>
                <a:lnTo>
                  <a:pt x="6705553" y="3803709"/>
                </a:lnTo>
                <a:lnTo>
                  <a:pt x="6705553" y="3802132"/>
                </a:lnTo>
                <a:lnTo>
                  <a:pt x="6705553" y="3797400"/>
                </a:lnTo>
                <a:lnTo>
                  <a:pt x="6699210" y="3797400"/>
                </a:lnTo>
                <a:lnTo>
                  <a:pt x="6699210" y="3200413"/>
                </a:lnTo>
                <a:lnTo>
                  <a:pt x="6102345" y="3200413"/>
                </a:lnTo>
                <a:moveTo>
                  <a:pt x="5492793" y="3200413"/>
                </a:moveTo>
                <a:lnTo>
                  <a:pt x="5492793" y="3797400"/>
                </a:lnTo>
                <a:lnTo>
                  <a:pt x="6089658" y="3797400"/>
                </a:lnTo>
                <a:lnTo>
                  <a:pt x="6089658" y="3803709"/>
                </a:lnTo>
                <a:lnTo>
                  <a:pt x="6096001" y="3803709"/>
                </a:lnTo>
                <a:lnTo>
                  <a:pt x="6096001" y="3797400"/>
                </a:lnTo>
                <a:lnTo>
                  <a:pt x="6089658" y="3797400"/>
                </a:lnTo>
                <a:lnTo>
                  <a:pt x="6089658" y="3200413"/>
                </a:lnTo>
                <a:lnTo>
                  <a:pt x="5492793" y="3200413"/>
                </a:lnTo>
                <a:moveTo>
                  <a:pt x="4883120" y="3200413"/>
                </a:moveTo>
                <a:lnTo>
                  <a:pt x="4883120" y="3797400"/>
                </a:lnTo>
                <a:lnTo>
                  <a:pt x="5479985" y="3797400"/>
                </a:lnTo>
                <a:lnTo>
                  <a:pt x="5479985" y="3803709"/>
                </a:lnTo>
                <a:lnTo>
                  <a:pt x="5486328" y="3803709"/>
                </a:lnTo>
                <a:lnTo>
                  <a:pt x="5486328" y="3797400"/>
                </a:lnTo>
                <a:lnTo>
                  <a:pt x="5479985" y="3797400"/>
                </a:lnTo>
                <a:lnTo>
                  <a:pt x="5479985" y="3200413"/>
                </a:lnTo>
                <a:lnTo>
                  <a:pt x="4883120" y="3200413"/>
                </a:lnTo>
                <a:moveTo>
                  <a:pt x="4273569" y="3200413"/>
                </a:moveTo>
                <a:lnTo>
                  <a:pt x="4273569" y="3797400"/>
                </a:lnTo>
                <a:lnTo>
                  <a:pt x="4870434" y="3797400"/>
                </a:lnTo>
                <a:lnTo>
                  <a:pt x="4870434" y="3803709"/>
                </a:lnTo>
                <a:lnTo>
                  <a:pt x="4876777" y="3803709"/>
                </a:lnTo>
                <a:lnTo>
                  <a:pt x="4876777" y="3797400"/>
                </a:lnTo>
                <a:lnTo>
                  <a:pt x="4870434" y="3797400"/>
                </a:lnTo>
                <a:lnTo>
                  <a:pt x="4870434" y="3200413"/>
                </a:lnTo>
                <a:lnTo>
                  <a:pt x="4273569" y="3200413"/>
                </a:lnTo>
                <a:moveTo>
                  <a:pt x="3664017" y="3200413"/>
                </a:moveTo>
                <a:lnTo>
                  <a:pt x="3664017" y="3797400"/>
                </a:lnTo>
                <a:lnTo>
                  <a:pt x="4260882" y="3797400"/>
                </a:lnTo>
                <a:lnTo>
                  <a:pt x="4260882" y="3803709"/>
                </a:lnTo>
                <a:lnTo>
                  <a:pt x="4267225" y="3803709"/>
                </a:lnTo>
                <a:lnTo>
                  <a:pt x="4267225" y="3797400"/>
                </a:lnTo>
                <a:lnTo>
                  <a:pt x="4260882" y="3797400"/>
                </a:lnTo>
                <a:lnTo>
                  <a:pt x="4260882" y="3200413"/>
                </a:lnTo>
                <a:lnTo>
                  <a:pt x="3664017" y="3200413"/>
                </a:lnTo>
                <a:moveTo>
                  <a:pt x="2444793" y="3200413"/>
                </a:moveTo>
                <a:lnTo>
                  <a:pt x="2444793" y="3797400"/>
                </a:lnTo>
                <a:lnTo>
                  <a:pt x="3041658" y="3797400"/>
                </a:lnTo>
                <a:lnTo>
                  <a:pt x="3041658" y="3803709"/>
                </a:lnTo>
                <a:lnTo>
                  <a:pt x="3048001" y="3803709"/>
                </a:lnTo>
                <a:lnTo>
                  <a:pt x="3048001" y="3797400"/>
                </a:lnTo>
                <a:lnTo>
                  <a:pt x="3041658" y="3797400"/>
                </a:lnTo>
                <a:lnTo>
                  <a:pt x="3041658" y="3200413"/>
                </a:lnTo>
                <a:lnTo>
                  <a:pt x="2444793" y="3200413"/>
                </a:lnTo>
                <a:moveTo>
                  <a:pt x="1835119" y="3200413"/>
                </a:moveTo>
                <a:lnTo>
                  <a:pt x="1835119" y="3797400"/>
                </a:lnTo>
                <a:lnTo>
                  <a:pt x="2431984" y="3797400"/>
                </a:lnTo>
                <a:lnTo>
                  <a:pt x="2431984" y="3800417"/>
                </a:lnTo>
                <a:lnTo>
                  <a:pt x="2438327" y="3800417"/>
                </a:lnTo>
                <a:lnTo>
                  <a:pt x="2438327" y="3803640"/>
                </a:lnTo>
                <a:lnTo>
                  <a:pt x="2438327" y="3803640"/>
                </a:lnTo>
                <a:lnTo>
                  <a:pt x="2438327" y="3797331"/>
                </a:lnTo>
                <a:lnTo>
                  <a:pt x="2431984" y="3797331"/>
                </a:lnTo>
                <a:lnTo>
                  <a:pt x="2431984" y="3200344"/>
                </a:lnTo>
                <a:lnTo>
                  <a:pt x="1835119" y="3200344"/>
                </a:lnTo>
                <a:lnTo>
                  <a:pt x="1835119" y="3200413"/>
                </a:lnTo>
                <a:moveTo>
                  <a:pt x="1225568" y="3200413"/>
                </a:moveTo>
                <a:lnTo>
                  <a:pt x="1225568" y="3200413"/>
                </a:lnTo>
                <a:lnTo>
                  <a:pt x="1225568" y="3200413"/>
                </a:lnTo>
                <a:lnTo>
                  <a:pt x="1225568" y="3797400"/>
                </a:lnTo>
                <a:lnTo>
                  <a:pt x="1822433" y="3797400"/>
                </a:lnTo>
                <a:lnTo>
                  <a:pt x="1822433" y="3803709"/>
                </a:lnTo>
                <a:lnTo>
                  <a:pt x="1828776" y="3803709"/>
                </a:lnTo>
                <a:lnTo>
                  <a:pt x="1828776" y="3800486"/>
                </a:lnTo>
                <a:lnTo>
                  <a:pt x="1828776" y="3800486"/>
                </a:lnTo>
                <a:lnTo>
                  <a:pt x="1828776" y="3797468"/>
                </a:lnTo>
                <a:lnTo>
                  <a:pt x="1822433" y="3797468"/>
                </a:lnTo>
                <a:lnTo>
                  <a:pt x="1822433" y="3200481"/>
                </a:lnTo>
                <a:lnTo>
                  <a:pt x="1225568" y="3200413"/>
                </a:lnTo>
                <a:moveTo>
                  <a:pt x="11588795" y="3200413"/>
                </a:moveTo>
                <a:lnTo>
                  <a:pt x="11588795" y="3797400"/>
                </a:lnTo>
                <a:lnTo>
                  <a:pt x="12185660" y="3797400"/>
                </a:lnTo>
                <a:lnTo>
                  <a:pt x="12185660" y="3803709"/>
                </a:lnTo>
                <a:lnTo>
                  <a:pt x="12192003" y="3803709"/>
                </a:lnTo>
                <a:lnTo>
                  <a:pt x="12192003" y="3797400"/>
                </a:lnTo>
                <a:lnTo>
                  <a:pt x="12185660" y="3797400"/>
                </a:lnTo>
                <a:lnTo>
                  <a:pt x="12185660" y="3200413"/>
                </a:lnTo>
                <a:lnTo>
                  <a:pt x="11588795" y="3200413"/>
                </a:lnTo>
                <a:moveTo>
                  <a:pt x="10979121" y="3200413"/>
                </a:moveTo>
                <a:lnTo>
                  <a:pt x="10979121" y="3797400"/>
                </a:lnTo>
                <a:lnTo>
                  <a:pt x="11575986" y="3797400"/>
                </a:lnTo>
                <a:lnTo>
                  <a:pt x="11575986" y="3803709"/>
                </a:lnTo>
                <a:lnTo>
                  <a:pt x="11582330" y="3803709"/>
                </a:lnTo>
                <a:lnTo>
                  <a:pt x="11582330" y="3797400"/>
                </a:lnTo>
                <a:lnTo>
                  <a:pt x="11575986" y="3797400"/>
                </a:lnTo>
                <a:lnTo>
                  <a:pt x="11575986" y="3200413"/>
                </a:lnTo>
                <a:lnTo>
                  <a:pt x="10979121" y="3200413"/>
                </a:lnTo>
                <a:moveTo>
                  <a:pt x="10369570" y="3200413"/>
                </a:moveTo>
                <a:lnTo>
                  <a:pt x="10369570" y="3797400"/>
                </a:lnTo>
                <a:lnTo>
                  <a:pt x="10966435" y="3797400"/>
                </a:lnTo>
                <a:lnTo>
                  <a:pt x="10966435" y="3803709"/>
                </a:lnTo>
                <a:lnTo>
                  <a:pt x="10972778" y="3803709"/>
                </a:lnTo>
                <a:lnTo>
                  <a:pt x="10972778" y="3797400"/>
                </a:lnTo>
                <a:lnTo>
                  <a:pt x="10966435" y="3797400"/>
                </a:lnTo>
                <a:lnTo>
                  <a:pt x="10966435" y="3200413"/>
                </a:lnTo>
                <a:lnTo>
                  <a:pt x="10369570" y="3200413"/>
                </a:lnTo>
                <a:moveTo>
                  <a:pt x="9759897" y="3200413"/>
                </a:moveTo>
                <a:lnTo>
                  <a:pt x="9759897" y="3200413"/>
                </a:lnTo>
                <a:lnTo>
                  <a:pt x="9759897" y="3797400"/>
                </a:lnTo>
                <a:lnTo>
                  <a:pt x="10356762" y="3797400"/>
                </a:lnTo>
                <a:lnTo>
                  <a:pt x="10356762" y="3800417"/>
                </a:lnTo>
                <a:lnTo>
                  <a:pt x="10363105" y="3800417"/>
                </a:lnTo>
                <a:lnTo>
                  <a:pt x="10363105" y="3797400"/>
                </a:lnTo>
                <a:lnTo>
                  <a:pt x="10356762" y="3797400"/>
                </a:lnTo>
                <a:lnTo>
                  <a:pt x="10356762" y="3200413"/>
                </a:lnTo>
                <a:lnTo>
                  <a:pt x="9759897" y="3200413"/>
                </a:lnTo>
                <a:moveTo>
                  <a:pt x="11575986" y="3192526"/>
                </a:moveTo>
                <a:lnTo>
                  <a:pt x="11575986" y="3193966"/>
                </a:lnTo>
                <a:lnTo>
                  <a:pt x="11582330" y="3193966"/>
                </a:lnTo>
                <a:lnTo>
                  <a:pt x="11582330" y="3192526"/>
                </a:lnTo>
                <a:lnTo>
                  <a:pt x="11575986" y="3192526"/>
                </a:lnTo>
                <a:moveTo>
                  <a:pt x="4273569" y="2590807"/>
                </a:moveTo>
                <a:lnTo>
                  <a:pt x="4273569" y="3187657"/>
                </a:lnTo>
                <a:lnTo>
                  <a:pt x="4870434" y="3187657"/>
                </a:lnTo>
                <a:lnTo>
                  <a:pt x="4870434" y="3194035"/>
                </a:lnTo>
                <a:lnTo>
                  <a:pt x="4876777" y="3194035"/>
                </a:lnTo>
                <a:lnTo>
                  <a:pt x="4876777" y="3192595"/>
                </a:lnTo>
                <a:lnTo>
                  <a:pt x="4876777" y="3187657"/>
                </a:lnTo>
                <a:lnTo>
                  <a:pt x="4870434" y="3187657"/>
                </a:lnTo>
                <a:lnTo>
                  <a:pt x="4870434" y="2590807"/>
                </a:lnTo>
                <a:lnTo>
                  <a:pt x="4273569" y="2590807"/>
                </a:lnTo>
                <a:moveTo>
                  <a:pt x="3664017" y="2590807"/>
                </a:moveTo>
                <a:lnTo>
                  <a:pt x="3664017" y="3187657"/>
                </a:lnTo>
                <a:lnTo>
                  <a:pt x="4260882" y="3187657"/>
                </a:lnTo>
                <a:lnTo>
                  <a:pt x="4260882" y="3194035"/>
                </a:lnTo>
                <a:lnTo>
                  <a:pt x="4267225" y="3194035"/>
                </a:lnTo>
                <a:lnTo>
                  <a:pt x="4267225" y="3187657"/>
                </a:lnTo>
                <a:lnTo>
                  <a:pt x="4260882" y="3187657"/>
                </a:lnTo>
                <a:lnTo>
                  <a:pt x="4260882" y="2590807"/>
                </a:lnTo>
                <a:lnTo>
                  <a:pt x="3664017" y="2590807"/>
                </a:lnTo>
                <a:moveTo>
                  <a:pt x="3054344" y="2590807"/>
                </a:moveTo>
                <a:lnTo>
                  <a:pt x="3054344" y="3187657"/>
                </a:lnTo>
                <a:lnTo>
                  <a:pt x="3651209" y="3187657"/>
                </a:lnTo>
                <a:lnTo>
                  <a:pt x="3651209" y="3190880"/>
                </a:lnTo>
                <a:lnTo>
                  <a:pt x="3657552" y="3190880"/>
                </a:lnTo>
                <a:lnTo>
                  <a:pt x="3657552" y="3194035"/>
                </a:lnTo>
                <a:lnTo>
                  <a:pt x="3657552" y="3194035"/>
                </a:lnTo>
                <a:lnTo>
                  <a:pt x="3657552" y="3187657"/>
                </a:lnTo>
                <a:lnTo>
                  <a:pt x="3651209" y="3187657"/>
                </a:lnTo>
                <a:lnTo>
                  <a:pt x="3651209" y="2590807"/>
                </a:lnTo>
                <a:lnTo>
                  <a:pt x="3054344" y="2590807"/>
                </a:lnTo>
                <a:moveTo>
                  <a:pt x="2444793" y="2590807"/>
                </a:moveTo>
                <a:lnTo>
                  <a:pt x="2444793" y="3187657"/>
                </a:lnTo>
                <a:lnTo>
                  <a:pt x="3041658" y="3187657"/>
                </a:lnTo>
                <a:lnTo>
                  <a:pt x="3041658" y="3194035"/>
                </a:lnTo>
                <a:lnTo>
                  <a:pt x="3048001" y="3194035"/>
                </a:lnTo>
                <a:lnTo>
                  <a:pt x="3048001" y="3190880"/>
                </a:lnTo>
                <a:lnTo>
                  <a:pt x="3048001" y="3190880"/>
                </a:lnTo>
                <a:lnTo>
                  <a:pt x="3048001" y="3187657"/>
                </a:lnTo>
                <a:lnTo>
                  <a:pt x="3041658" y="3187657"/>
                </a:lnTo>
                <a:lnTo>
                  <a:pt x="3041658" y="2590807"/>
                </a:lnTo>
                <a:lnTo>
                  <a:pt x="2444793" y="2590807"/>
                </a:lnTo>
                <a:moveTo>
                  <a:pt x="1835119" y="2590807"/>
                </a:moveTo>
                <a:lnTo>
                  <a:pt x="1835119" y="3187657"/>
                </a:lnTo>
                <a:lnTo>
                  <a:pt x="2431984" y="3187657"/>
                </a:lnTo>
                <a:lnTo>
                  <a:pt x="2431984" y="3194035"/>
                </a:lnTo>
                <a:lnTo>
                  <a:pt x="2438327" y="3194035"/>
                </a:lnTo>
                <a:lnTo>
                  <a:pt x="2438327" y="3187657"/>
                </a:lnTo>
                <a:lnTo>
                  <a:pt x="2431984" y="3187657"/>
                </a:lnTo>
                <a:lnTo>
                  <a:pt x="2431984" y="2590807"/>
                </a:lnTo>
                <a:lnTo>
                  <a:pt x="1835119" y="2590807"/>
                </a:lnTo>
                <a:moveTo>
                  <a:pt x="1225568" y="2590807"/>
                </a:moveTo>
                <a:lnTo>
                  <a:pt x="1225568" y="3187657"/>
                </a:lnTo>
                <a:lnTo>
                  <a:pt x="1822433" y="3187657"/>
                </a:lnTo>
                <a:lnTo>
                  <a:pt x="1822433" y="3194035"/>
                </a:lnTo>
                <a:lnTo>
                  <a:pt x="1828776" y="3194035"/>
                </a:lnTo>
                <a:lnTo>
                  <a:pt x="1828776" y="3187657"/>
                </a:lnTo>
                <a:lnTo>
                  <a:pt x="1822433" y="3187657"/>
                </a:lnTo>
                <a:lnTo>
                  <a:pt x="1822433" y="2590807"/>
                </a:lnTo>
                <a:lnTo>
                  <a:pt x="1225568" y="2590807"/>
                </a:lnTo>
                <a:moveTo>
                  <a:pt x="616017" y="2590807"/>
                </a:moveTo>
                <a:lnTo>
                  <a:pt x="616017" y="2590807"/>
                </a:lnTo>
                <a:lnTo>
                  <a:pt x="616017" y="2590807"/>
                </a:lnTo>
                <a:lnTo>
                  <a:pt x="616017" y="3187657"/>
                </a:lnTo>
                <a:lnTo>
                  <a:pt x="1212882" y="3187657"/>
                </a:lnTo>
                <a:lnTo>
                  <a:pt x="1212882" y="3194035"/>
                </a:lnTo>
                <a:lnTo>
                  <a:pt x="1219225" y="3194035"/>
                </a:lnTo>
                <a:lnTo>
                  <a:pt x="1219225" y="3187657"/>
                </a:lnTo>
                <a:lnTo>
                  <a:pt x="1212882" y="3187657"/>
                </a:lnTo>
                <a:lnTo>
                  <a:pt x="1212882" y="2590807"/>
                </a:lnTo>
                <a:lnTo>
                  <a:pt x="616017" y="2590807"/>
                </a:lnTo>
                <a:moveTo>
                  <a:pt x="10369570" y="2590807"/>
                </a:moveTo>
                <a:lnTo>
                  <a:pt x="10369570" y="3187657"/>
                </a:lnTo>
                <a:lnTo>
                  <a:pt x="10966435" y="3187657"/>
                </a:lnTo>
                <a:lnTo>
                  <a:pt x="10966435" y="3194035"/>
                </a:lnTo>
                <a:lnTo>
                  <a:pt x="10972778" y="3194035"/>
                </a:lnTo>
                <a:lnTo>
                  <a:pt x="10972778" y="3192595"/>
                </a:lnTo>
                <a:lnTo>
                  <a:pt x="10972778" y="3187657"/>
                </a:lnTo>
                <a:lnTo>
                  <a:pt x="10966435" y="3187657"/>
                </a:lnTo>
                <a:lnTo>
                  <a:pt x="10966435" y="2590807"/>
                </a:lnTo>
                <a:lnTo>
                  <a:pt x="10369570" y="2590807"/>
                </a:lnTo>
                <a:moveTo>
                  <a:pt x="9759897" y="2590807"/>
                </a:moveTo>
                <a:lnTo>
                  <a:pt x="9759897" y="3187657"/>
                </a:lnTo>
                <a:lnTo>
                  <a:pt x="10356762" y="3187657"/>
                </a:lnTo>
                <a:lnTo>
                  <a:pt x="10356762" y="3194035"/>
                </a:lnTo>
                <a:lnTo>
                  <a:pt x="10363105" y="3194035"/>
                </a:lnTo>
                <a:lnTo>
                  <a:pt x="10363105" y="3187657"/>
                </a:lnTo>
                <a:lnTo>
                  <a:pt x="10356762" y="3187657"/>
                </a:lnTo>
                <a:lnTo>
                  <a:pt x="10356762" y="2590807"/>
                </a:lnTo>
                <a:lnTo>
                  <a:pt x="9759897" y="2590807"/>
                </a:lnTo>
                <a:moveTo>
                  <a:pt x="9150345" y="2590807"/>
                </a:moveTo>
                <a:lnTo>
                  <a:pt x="9150345" y="3187657"/>
                </a:lnTo>
                <a:lnTo>
                  <a:pt x="9747210" y="3187657"/>
                </a:lnTo>
                <a:lnTo>
                  <a:pt x="9747210" y="3194035"/>
                </a:lnTo>
                <a:lnTo>
                  <a:pt x="9753554" y="3194035"/>
                </a:lnTo>
                <a:lnTo>
                  <a:pt x="9753554" y="3187657"/>
                </a:lnTo>
                <a:lnTo>
                  <a:pt x="9747210" y="3187657"/>
                </a:lnTo>
                <a:lnTo>
                  <a:pt x="9747210" y="2590807"/>
                </a:lnTo>
                <a:lnTo>
                  <a:pt x="9150345" y="2590807"/>
                </a:lnTo>
                <a:moveTo>
                  <a:pt x="8540794" y="2590807"/>
                </a:moveTo>
                <a:lnTo>
                  <a:pt x="8540794" y="3187657"/>
                </a:lnTo>
                <a:lnTo>
                  <a:pt x="9137659" y="3187657"/>
                </a:lnTo>
                <a:lnTo>
                  <a:pt x="9137659" y="3194035"/>
                </a:lnTo>
                <a:lnTo>
                  <a:pt x="9144002" y="3194035"/>
                </a:lnTo>
                <a:lnTo>
                  <a:pt x="9144002" y="3187657"/>
                </a:lnTo>
                <a:lnTo>
                  <a:pt x="9137659" y="3187657"/>
                </a:lnTo>
                <a:lnTo>
                  <a:pt x="9137659" y="2590807"/>
                </a:lnTo>
                <a:lnTo>
                  <a:pt x="8540794" y="2590807"/>
                </a:lnTo>
                <a:moveTo>
                  <a:pt x="7931121" y="2590807"/>
                </a:moveTo>
                <a:lnTo>
                  <a:pt x="7931121" y="3187657"/>
                </a:lnTo>
                <a:lnTo>
                  <a:pt x="8527986" y="3187657"/>
                </a:lnTo>
                <a:lnTo>
                  <a:pt x="8527986" y="3194035"/>
                </a:lnTo>
                <a:lnTo>
                  <a:pt x="8534329" y="3194035"/>
                </a:lnTo>
                <a:lnTo>
                  <a:pt x="8534329" y="3187657"/>
                </a:lnTo>
                <a:lnTo>
                  <a:pt x="8527986" y="3187657"/>
                </a:lnTo>
                <a:lnTo>
                  <a:pt x="8527986" y="2590807"/>
                </a:lnTo>
                <a:lnTo>
                  <a:pt x="7931121" y="2590807"/>
                </a:lnTo>
                <a:moveTo>
                  <a:pt x="7321569" y="2590807"/>
                </a:moveTo>
                <a:lnTo>
                  <a:pt x="7321569" y="3187657"/>
                </a:lnTo>
                <a:lnTo>
                  <a:pt x="7918434" y="3187657"/>
                </a:lnTo>
                <a:lnTo>
                  <a:pt x="7918434" y="3194035"/>
                </a:lnTo>
                <a:lnTo>
                  <a:pt x="7924778" y="3194035"/>
                </a:lnTo>
                <a:lnTo>
                  <a:pt x="7924778" y="3187657"/>
                </a:lnTo>
                <a:lnTo>
                  <a:pt x="7918434" y="3187657"/>
                </a:lnTo>
                <a:lnTo>
                  <a:pt x="7918434" y="2590807"/>
                </a:lnTo>
                <a:lnTo>
                  <a:pt x="7321569" y="2590807"/>
                </a:lnTo>
                <a:moveTo>
                  <a:pt x="6711896" y="2590807"/>
                </a:moveTo>
                <a:lnTo>
                  <a:pt x="6711896" y="3187657"/>
                </a:lnTo>
                <a:lnTo>
                  <a:pt x="7308761" y="3187657"/>
                </a:lnTo>
                <a:lnTo>
                  <a:pt x="7308761" y="3190880"/>
                </a:lnTo>
                <a:lnTo>
                  <a:pt x="7315104" y="3190880"/>
                </a:lnTo>
                <a:lnTo>
                  <a:pt x="7315104" y="3187657"/>
                </a:lnTo>
                <a:lnTo>
                  <a:pt x="7308761" y="3187657"/>
                </a:lnTo>
                <a:lnTo>
                  <a:pt x="7308761" y="2590807"/>
                </a:lnTo>
                <a:lnTo>
                  <a:pt x="6711896" y="2590807"/>
                </a:lnTo>
                <a:moveTo>
                  <a:pt x="6102345" y="2590807"/>
                </a:moveTo>
                <a:lnTo>
                  <a:pt x="6102345" y="3187657"/>
                </a:lnTo>
                <a:lnTo>
                  <a:pt x="6699210" y="3187657"/>
                </a:lnTo>
                <a:lnTo>
                  <a:pt x="6699210" y="3194035"/>
                </a:lnTo>
                <a:lnTo>
                  <a:pt x="6705553" y="3194035"/>
                </a:lnTo>
                <a:lnTo>
                  <a:pt x="6705553" y="3190880"/>
                </a:lnTo>
                <a:lnTo>
                  <a:pt x="6705553" y="3187657"/>
                </a:lnTo>
                <a:lnTo>
                  <a:pt x="6699210" y="3187657"/>
                </a:lnTo>
                <a:lnTo>
                  <a:pt x="6699210" y="2590807"/>
                </a:lnTo>
                <a:lnTo>
                  <a:pt x="6102345" y="2590807"/>
                </a:lnTo>
                <a:moveTo>
                  <a:pt x="5492793" y="2590807"/>
                </a:moveTo>
                <a:lnTo>
                  <a:pt x="5492793" y="3187657"/>
                </a:lnTo>
                <a:lnTo>
                  <a:pt x="6089658" y="3187657"/>
                </a:lnTo>
                <a:lnTo>
                  <a:pt x="6089658" y="3194035"/>
                </a:lnTo>
                <a:lnTo>
                  <a:pt x="6096001" y="3194035"/>
                </a:lnTo>
                <a:lnTo>
                  <a:pt x="6096001" y="3187657"/>
                </a:lnTo>
                <a:lnTo>
                  <a:pt x="6089658" y="3187657"/>
                </a:lnTo>
                <a:lnTo>
                  <a:pt x="6089658" y="2590807"/>
                </a:lnTo>
                <a:lnTo>
                  <a:pt x="5492793" y="2590807"/>
                </a:lnTo>
                <a:moveTo>
                  <a:pt x="11588795" y="2590807"/>
                </a:moveTo>
                <a:lnTo>
                  <a:pt x="11588795" y="3187657"/>
                </a:lnTo>
                <a:lnTo>
                  <a:pt x="12185660" y="3187657"/>
                </a:lnTo>
                <a:lnTo>
                  <a:pt x="12185660" y="3194035"/>
                </a:lnTo>
                <a:lnTo>
                  <a:pt x="12192003" y="3194035"/>
                </a:lnTo>
                <a:lnTo>
                  <a:pt x="12192003" y="3187657"/>
                </a:lnTo>
                <a:lnTo>
                  <a:pt x="12185660" y="3187657"/>
                </a:lnTo>
                <a:lnTo>
                  <a:pt x="12185660" y="2590807"/>
                </a:lnTo>
                <a:lnTo>
                  <a:pt x="11588795" y="2590807"/>
                </a:lnTo>
                <a:moveTo>
                  <a:pt x="616017" y="1981201"/>
                </a:moveTo>
                <a:lnTo>
                  <a:pt x="616017" y="2578257"/>
                </a:lnTo>
                <a:lnTo>
                  <a:pt x="1212882" y="2578257"/>
                </a:lnTo>
                <a:lnTo>
                  <a:pt x="1212882" y="2581274"/>
                </a:lnTo>
                <a:lnTo>
                  <a:pt x="1219225" y="2581274"/>
                </a:lnTo>
                <a:lnTo>
                  <a:pt x="1219225" y="2578257"/>
                </a:lnTo>
                <a:lnTo>
                  <a:pt x="1212882" y="2578257"/>
                </a:lnTo>
                <a:lnTo>
                  <a:pt x="1212882" y="1981201"/>
                </a:lnTo>
                <a:lnTo>
                  <a:pt x="616017" y="1981201"/>
                </a:lnTo>
                <a:moveTo>
                  <a:pt x="1835119" y="1981201"/>
                </a:moveTo>
                <a:lnTo>
                  <a:pt x="1835119" y="2578257"/>
                </a:lnTo>
                <a:lnTo>
                  <a:pt x="2431984" y="2578257"/>
                </a:lnTo>
                <a:lnTo>
                  <a:pt x="2431984" y="2581274"/>
                </a:lnTo>
                <a:lnTo>
                  <a:pt x="2438327" y="2581274"/>
                </a:lnTo>
                <a:lnTo>
                  <a:pt x="2438327" y="2578257"/>
                </a:lnTo>
                <a:lnTo>
                  <a:pt x="2431984" y="2578257"/>
                </a:lnTo>
                <a:lnTo>
                  <a:pt x="2431984" y="1981201"/>
                </a:lnTo>
                <a:lnTo>
                  <a:pt x="1835119" y="1981201"/>
                </a:lnTo>
                <a:moveTo>
                  <a:pt x="3664017" y="1981201"/>
                </a:moveTo>
                <a:lnTo>
                  <a:pt x="3664017" y="2575102"/>
                </a:lnTo>
                <a:lnTo>
                  <a:pt x="4260882" y="2575102"/>
                </a:lnTo>
                <a:lnTo>
                  <a:pt x="4260882" y="2581274"/>
                </a:lnTo>
                <a:lnTo>
                  <a:pt x="4267225" y="2581274"/>
                </a:lnTo>
                <a:lnTo>
                  <a:pt x="4267225" y="2575102"/>
                </a:lnTo>
                <a:lnTo>
                  <a:pt x="4260882" y="2575102"/>
                </a:lnTo>
                <a:lnTo>
                  <a:pt x="4260882" y="1981201"/>
                </a:lnTo>
                <a:lnTo>
                  <a:pt x="3664017" y="1981201"/>
                </a:lnTo>
                <a:moveTo>
                  <a:pt x="3054344" y="1981201"/>
                </a:moveTo>
                <a:lnTo>
                  <a:pt x="3054344" y="2578257"/>
                </a:lnTo>
                <a:lnTo>
                  <a:pt x="3651209" y="2578257"/>
                </a:lnTo>
                <a:lnTo>
                  <a:pt x="3651209" y="2581274"/>
                </a:lnTo>
                <a:lnTo>
                  <a:pt x="3657552" y="2581274"/>
                </a:lnTo>
                <a:lnTo>
                  <a:pt x="3657552" y="2578257"/>
                </a:lnTo>
                <a:lnTo>
                  <a:pt x="3651209" y="2578257"/>
                </a:lnTo>
                <a:lnTo>
                  <a:pt x="3651209" y="1981201"/>
                </a:lnTo>
                <a:lnTo>
                  <a:pt x="3054344" y="1981201"/>
                </a:lnTo>
                <a:moveTo>
                  <a:pt x="2444793" y="1981201"/>
                </a:moveTo>
                <a:lnTo>
                  <a:pt x="2444793" y="1981201"/>
                </a:lnTo>
                <a:lnTo>
                  <a:pt x="2444793" y="1981201"/>
                </a:lnTo>
                <a:lnTo>
                  <a:pt x="2444793" y="2578257"/>
                </a:lnTo>
                <a:lnTo>
                  <a:pt x="3041658" y="2578257"/>
                </a:lnTo>
                <a:lnTo>
                  <a:pt x="3041658" y="2581274"/>
                </a:lnTo>
                <a:lnTo>
                  <a:pt x="3048001" y="2581274"/>
                </a:lnTo>
                <a:lnTo>
                  <a:pt x="3048001" y="2578257"/>
                </a:lnTo>
                <a:lnTo>
                  <a:pt x="3041658" y="2578257"/>
                </a:lnTo>
                <a:lnTo>
                  <a:pt x="3041658" y="1981201"/>
                </a:lnTo>
                <a:lnTo>
                  <a:pt x="2444793" y="1981201"/>
                </a:lnTo>
                <a:moveTo>
                  <a:pt x="4273569" y="1981201"/>
                </a:moveTo>
                <a:lnTo>
                  <a:pt x="4273569" y="1981201"/>
                </a:lnTo>
                <a:lnTo>
                  <a:pt x="4273569" y="1981201"/>
                </a:lnTo>
                <a:lnTo>
                  <a:pt x="4273569" y="2575102"/>
                </a:lnTo>
                <a:lnTo>
                  <a:pt x="4870434" y="2575102"/>
                </a:lnTo>
                <a:lnTo>
                  <a:pt x="4870434" y="2581274"/>
                </a:lnTo>
                <a:lnTo>
                  <a:pt x="4876777" y="2581274"/>
                </a:lnTo>
                <a:lnTo>
                  <a:pt x="4876777" y="2575102"/>
                </a:lnTo>
                <a:lnTo>
                  <a:pt x="4870434" y="2575102"/>
                </a:lnTo>
                <a:lnTo>
                  <a:pt x="4870434" y="1981201"/>
                </a:lnTo>
                <a:lnTo>
                  <a:pt x="4273569" y="1981201"/>
                </a:lnTo>
                <a:moveTo>
                  <a:pt x="5492793" y="1981201"/>
                </a:moveTo>
                <a:lnTo>
                  <a:pt x="5492793" y="2575102"/>
                </a:lnTo>
                <a:lnTo>
                  <a:pt x="6089658" y="2575102"/>
                </a:lnTo>
                <a:lnTo>
                  <a:pt x="6089658" y="2581274"/>
                </a:lnTo>
                <a:lnTo>
                  <a:pt x="6096001" y="2581274"/>
                </a:lnTo>
                <a:lnTo>
                  <a:pt x="6096001" y="2575102"/>
                </a:lnTo>
                <a:lnTo>
                  <a:pt x="6089658" y="2575102"/>
                </a:lnTo>
                <a:lnTo>
                  <a:pt x="6089658" y="1981201"/>
                </a:lnTo>
                <a:lnTo>
                  <a:pt x="5492793" y="1981201"/>
                </a:lnTo>
                <a:moveTo>
                  <a:pt x="4883120" y="1981201"/>
                </a:moveTo>
                <a:lnTo>
                  <a:pt x="4883120" y="1981201"/>
                </a:lnTo>
                <a:lnTo>
                  <a:pt x="4883120" y="2575102"/>
                </a:lnTo>
                <a:lnTo>
                  <a:pt x="5479985" y="2575102"/>
                </a:lnTo>
                <a:lnTo>
                  <a:pt x="5479985" y="2581274"/>
                </a:lnTo>
                <a:lnTo>
                  <a:pt x="5486328" y="2581274"/>
                </a:lnTo>
                <a:lnTo>
                  <a:pt x="5486328" y="2581274"/>
                </a:lnTo>
                <a:lnTo>
                  <a:pt x="5486328" y="2575102"/>
                </a:lnTo>
                <a:lnTo>
                  <a:pt x="5479985" y="2575102"/>
                </a:lnTo>
                <a:lnTo>
                  <a:pt x="5479985" y="1981201"/>
                </a:lnTo>
                <a:lnTo>
                  <a:pt x="4883120" y="1981201"/>
                </a:lnTo>
                <a:moveTo>
                  <a:pt x="6711896" y="1981201"/>
                </a:moveTo>
                <a:lnTo>
                  <a:pt x="6711896" y="2575102"/>
                </a:lnTo>
                <a:lnTo>
                  <a:pt x="7308761" y="2575102"/>
                </a:lnTo>
                <a:lnTo>
                  <a:pt x="7308761" y="2581274"/>
                </a:lnTo>
                <a:lnTo>
                  <a:pt x="7315104" y="2581274"/>
                </a:lnTo>
                <a:lnTo>
                  <a:pt x="7315104" y="2575102"/>
                </a:lnTo>
                <a:lnTo>
                  <a:pt x="7308761" y="2575102"/>
                </a:lnTo>
                <a:lnTo>
                  <a:pt x="7308761" y="1981201"/>
                </a:lnTo>
                <a:lnTo>
                  <a:pt x="6711896" y="1981201"/>
                </a:lnTo>
                <a:moveTo>
                  <a:pt x="6102345" y="1981201"/>
                </a:moveTo>
                <a:lnTo>
                  <a:pt x="6102345" y="1981201"/>
                </a:lnTo>
                <a:lnTo>
                  <a:pt x="6102345" y="2575102"/>
                </a:lnTo>
                <a:lnTo>
                  <a:pt x="6699210" y="2575102"/>
                </a:lnTo>
                <a:lnTo>
                  <a:pt x="6699210" y="2581274"/>
                </a:lnTo>
                <a:lnTo>
                  <a:pt x="6705553" y="2581274"/>
                </a:lnTo>
                <a:lnTo>
                  <a:pt x="6705553" y="2575102"/>
                </a:lnTo>
                <a:lnTo>
                  <a:pt x="6699210" y="2575102"/>
                </a:lnTo>
                <a:lnTo>
                  <a:pt x="6699210" y="1981201"/>
                </a:lnTo>
                <a:lnTo>
                  <a:pt x="6102345" y="1981201"/>
                </a:lnTo>
                <a:moveTo>
                  <a:pt x="7931121" y="1981201"/>
                </a:moveTo>
                <a:lnTo>
                  <a:pt x="7931121" y="2575102"/>
                </a:lnTo>
                <a:lnTo>
                  <a:pt x="8527986" y="2575102"/>
                </a:lnTo>
                <a:lnTo>
                  <a:pt x="8527986" y="2581274"/>
                </a:lnTo>
                <a:lnTo>
                  <a:pt x="8534329" y="2581274"/>
                </a:lnTo>
                <a:lnTo>
                  <a:pt x="8534329" y="2575102"/>
                </a:lnTo>
                <a:lnTo>
                  <a:pt x="8527986" y="2575102"/>
                </a:lnTo>
                <a:lnTo>
                  <a:pt x="8527986" y="1981201"/>
                </a:lnTo>
                <a:lnTo>
                  <a:pt x="7931121" y="1981201"/>
                </a:lnTo>
                <a:moveTo>
                  <a:pt x="7321569" y="1981201"/>
                </a:moveTo>
                <a:lnTo>
                  <a:pt x="7321569" y="1981201"/>
                </a:lnTo>
                <a:lnTo>
                  <a:pt x="7321569" y="2575102"/>
                </a:lnTo>
                <a:lnTo>
                  <a:pt x="7918434" y="2575102"/>
                </a:lnTo>
                <a:lnTo>
                  <a:pt x="7918434" y="2581274"/>
                </a:lnTo>
                <a:lnTo>
                  <a:pt x="7924778" y="2581274"/>
                </a:lnTo>
                <a:lnTo>
                  <a:pt x="7924778" y="2575102"/>
                </a:lnTo>
                <a:lnTo>
                  <a:pt x="7918434" y="2575102"/>
                </a:lnTo>
                <a:lnTo>
                  <a:pt x="7918434" y="1981201"/>
                </a:lnTo>
                <a:lnTo>
                  <a:pt x="7321569" y="1981201"/>
                </a:lnTo>
                <a:moveTo>
                  <a:pt x="9759897" y="1981201"/>
                </a:moveTo>
                <a:lnTo>
                  <a:pt x="9759897" y="2575102"/>
                </a:lnTo>
                <a:lnTo>
                  <a:pt x="10356762" y="2575102"/>
                </a:lnTo>
                <a:lnTo>
                  <a:pt x="10356762" y="2581274"/>
                </a:lnTo>
                <a:lnTo>
                  <a:pt x="10363105" y="2581274"/>
                </a:lnTo>
                <a:lnTo>
                  <a:pt x="10363105" y="2575102"/>
                </a:lnTo>
                <a:lnTo>
                  <a:pt x="10356762" y="2575102"/>
                </a:lnTo>
                <a:lnTo>
                  <a:pt x="10356762" y="1981201"/>
                </a:lnTo>
                <a:lnTo>
                  <a:pt x="9759897" y="1981201"/>
                </a:lnTo>
                <a:moveTo>
                  <a:pt x="9150345" y="1981201"/>
                </a:moveTo>
                <a:lnTo>
                  <a:pt x="9150345" y="2575102"/>
                </a:lnTo>
                <a:lnTo>
                  <a:pt x="9747210" y="2575102"/>
                </a:lnTo>
                <a:lnTo>
                  <a:pt x="9747210" y="2581274"/>
                </a:lnTo>
                <a:lnTo>
                  <a:pt x="9753554" y="2581274"/>
                </a:lnTo>
                <a:lnTo>
                  <a:pt x="9753554" y="2575102"/>
                </a:lnTo>
                <a:lnTo>
                  <a:pt x="9747210" y="2575102"/>
                </a:lnTo>
                <a:lnTo>
                  <a:pt x="9747210" y="1981201"/>
                </a:lnTo>
                <a:lnTo>
                  <a:pt x="9150345" y="1981201"/>
                </a:lnTo>
                <a:moveTo>
                  <a:pt x="10979121" y="1981201"/>
                </a:moveTo>
                <a:lnTo>
                  <a:pt x="10979121" y="2575102"/>
                </a:lnTo>
                <a:lnTo>
                  <a:pt x="11575986" y="2575102"/>
                </a:lnTo>
                <a:lnTo>
                  <a:pt x="11575986" y="2581274"/>
                </a:lnTo>
                <a:lnTo>
                  <a:pt x="11582330" y="2581274"/>
                </a:lnTo>
                <a:lnTo>
                  <a:pt x="11582330" y="2575102"/>
                </a:lnTo>
                <a:lnTo>
                  <a:pt x="11575986" y="2575102"/>
                </a:lnTo>
                <a:lnTo>
                  <a:pt x="11575986" y="1981201"/>
                </a:lnTo>
                <a:lnTo>
                  <a:pt x="10979121" y="1981201"/>
                </a:lnTo>
                <a:moveTo>
                  <a:pt x="10369570" y="1981201"/>
                </a:moveTo>
                <a:lnTo>
                  <a:pt x="10369570" y="1981201"/>
                </a:lnTo>
                <a:lnTo>
                  <a:pt x="10369570" y="2575102"/>
                </a:lnTo>
                <a:lnTo>
                  <a:pt x="10966435" y="2575102"/>
                </a:lnTo>
                <a:lnTo>
                  <a:pt x="10966435" y="2581274"/>
                </a:lnTo>
                <a:lnTo>
                  <a:pt x="10972778" y="2581274"/>
                </a:lnTo>
                <a:lnTo>
                  <a:pt x="10972778" y="2575102"/>
                </a:lnTo>
                <a:lnTo>
                  <a:pt x="10966435" y="2575102"/>
                </a:lnTo>
                <a:lnTo>
                  <a:pt x="10966435" y="1981201"/>
                </a:lnTo>
                <a:lnTo>
                  <a:pt x="10369570" y="1981201"/>
                </a:lnTo>
                <a:moveTo>
                  <a:pt x="11588795" y="1981201"/>
                </a:moveTo>
                <a:lnTo>
                  <a:pt x="11588795" y="1981201"/>
                </a:lnTo>
                <a:lnTo>
                  <a:pt x="11588795" y="2575102"/>
                </a:lnTo>
                <a:lnTo>
                  <a:pt x="12185660" y="2575102"/>
                </a:lnTo>
                <a:lnTo>
                  <a:pt x="12185660" y="2581274"/>
                </a:lnTo>
                <a:lnTo>
                  <a:pt x="12192003" y="2581274"/>
                </a:lnTo>
                <a:lnTo>
                  <a:pt x="12192003" y="2575102"/>
                </a:lnTo>
                <a:lnTo>
                  <a:pt x="12185660" y="2575102"/>
                </a:lnTo>
                <a:lnTo>
                  <a:pt x="12185660" y="1981201"/>
                </a:lnTo>
                <a:lnTo>
                  <a:pt x="11588795" y="1981201"/>
                </a:lnTo>
                <a:moveTo>
                  <a:pt x="616017" y="1371596"/>
                </a:moveTo>
                <a:lnTo>
                  <a:pt x="616017" y="1968445"/>
                </a:lnTo>
                <a:lnTo>
                  <a:pt x="1212882" y="1968445"/>
                </a:lnTo>
                <a:lnTo>
                  <a:pt x="1212882" y="1974823"/>
                </a:lnTo>
                <a:lnTo>
                  <a:pt x="1219225" y="1974823"/>
                </a:lnTo>
                <a:lnTo>
                  <a:pt x="1219225" y="1971669"/>
                </a:lnTo>
                <a:lnTo>
                  <a:pt x="1219225" y="1971669"/>
                </a:lnTo>
                <a:lnTo>
                  <a:pt x="1219225" y="1968445"/>
                </a:lnTo>
                <a:lnTo>
                  <a:pt x="1212882" y="1968445"/>
                </a:lnTo>
                <a:lnTo>
                  <a:pt x="1212882" y="1371596"/>
                </a:lnTo>
                <a:lnTo>
                  <a:pt x="616017" y="1371596"/>
                </a:lnTo>
                <a:moveTo>
                  <a:pt x="3054344" y="1371596"/>
                </a:moveTo>
                <a:lnTo>
                  <a:pt x="3054344" y="1968445"/>
                </a:lnTo>
                <a:lnTo>
                  <a:pt x="3651209" y="1968445"/>
                </a:lnTo>
                <a:lnTo>
                  <a:pt x="3651209" y="1974823"/>
                </a:lnTo>
                <a:lnTo>
                  <a:pt x="3657552" y="1974823"/>
                </a:lnTo>
                <a:lnTo>
                  <a:pt x="3657552" y="1968445"/>
                </a:lnTo>
                <a:lnTo>
                  <a:pt x="3651209" y="1968445"/>
                </a:lnTo>
                <a:lnTo>
                  <a:pt x="3651209" y="1371596"/>
                </a:lnTo>
                <a:lnTo>
                  <a:pt x="3054344" y="1371596"/>
                </a:lnTo>
                <a:moveTo>
                  <a:pt x="2444793" y="1371596"/>
                </a:moveTo>
                <a:lnTo>
                  <a:pt x="2444793" y="1968445"/>
                </a:lnTo>
                <a:lnTo>
                  <a:pt x="3041658" y="1968445"/>
                </a:lnTo>
                <a:lnTo>
                  <a:pt x="3041658" y="1974823"/>
                </a:lnTo>
                <a:lnTo>
                  <a:pt x="3048001" y="1974823"/>
                </a:lnTo>
                <a:lnTo>
                  <a:pt x="3048001" y="1968445"/>
                </a:lnTo>
                <a:lnTo>
                  <a:pt x="3041658" y="1968445"/>
                </a:lnTo>
                <a:lnTo>
                  <a:pt x="3041658" y="1371596"/>
                </a:lnTo>
                <a:lnTo>
                  <a:pt x="2444793" y="1371596"/>
                </a:lnTo>
                <a:moveTo>
                  <a:pt x="1835119" y="1371596"/>
                </a:moveTo>
                <a:lnTo>
                  <a:pt x="1835119" y="1968445"/>
                </a:lnTo>
                <a:lnTo>
                  <a:pt x="2431984" y="1968445"/>
                </a:lnTo>
                <a:lnTo>
                  <a:pt x="2431984" y="1974823"/>
                </a:lnTo>
                <a:lnTo>
                  <a:pt x="2438327" y="1974823"/>
                </a:lnTo>
                <a:lnTo>
                  <a:pt x="2438327" y="1968445"/>
                </a:lnTo>
                <a:lnTo>
                  <a:pt x="2431984" y="1968445"/>
                </a:lnTo>
                <a:lnTo>
                  <a:pt x="2431984" y="1371596"/>
                </a:lnTo>
                <a:lnTo>
                  <a:pt x="1835119" y="1371596"/>
                </a:lnTo>
                <a:moveTo>
                  <a:pt x="1225568" y="1371596"/>
                </a:moveTo>
                <a:lnTo>
                  <a:pt x="1225568" y="1371596"/>
                </a:lnTo>
                <a:lnTo>
                  <a:pt x="1225568" y="1371596"/>
                </a:lnTo>
                <a:lnTo>
                  <a:pt x="1225568" y="1968445"/>
                </a:lnTo>
                <a:lnTo>
                  <a:pt x="1822433" y="1968445"/>
                </a:lnTo>
                <a:lnTo>
                  <a:pt x="1822433" y="1828817"/>
                </a:lnTo>
                <a:lnTo>
                  <a:pt x="1822433" y="1828817"/>
                </a:lnTo>
                <a:lnTo>
                  <a:pt x="1822433" y="1371596"/>
                </a:lnTo>
                <a:lnTo>
                  <a:pt x="1225568" y="1371596"/>
                </a:lnTo>
                <a:moveTo>
                  <a:pt x="6102345" y="1371596"/>
                </a:moveTo>
                <a:lnTo>
                  <a:pt x="6102345" y="1828817"/>
                </a:lnTo>
                <a:lnTo>
                  <a:pt x="6102345" y="1968445"/>
                </a:lnTo>
                <a:lnTo>
                  <a:pt x="6699210" y="1968445"/>
                </a:lnTo>
                <a:lnTo>
                  <a:pt x="6699210" y="1828817"/>
                </a:lnTo>
                <a:lnTo>
                  <a:pt x="6699210" y="1371596"/>
                </a:lnTo>
                <a:lnTo>
                  <a:pt x="6102345" y="1371596"/>
                </a:lnTo>
                <a:moveTo>
                  <a:pt x="5492793" y="1371596"/>
                </a:moveTo>
                <a:lnTo>
                  <a:pt x="5492793" y="1968445"/>
                </a:lnTo>
                <a:lnTo>
                  <a:pt x="6089658" y="1968445"/>
                </a:lnTo>
                <a:lnTo>
                  <a:pt x="6089658" y="1828817"/>
                </a:lnTo>
                <a:lnTo>
                  <a:pt x="6089658" y="1371596"/>
                </a:lnTo>
                <a:lnTo>
                  <a:pt x="5492793" y="1371596"/>
                </a:lnTo>
                <a:moveTo>
                  <a:pt x="4883120" y="1371596"/>
                </a:moveTo>
                <a:lnTo>
                  <a:pt x="4883120" y="1968445"/>
                </a:lnTo>
                <a:lnTo>
                  <a:pt x="5479985" y="1968445"/>
                </a:lnTo>
                <a:lnTo>
                  <a:pt x="5479985" y="1828817"/>
                </a:lnTo>
                <a:lnTo>
                  <a:pt x="5479985" y="1828817"/>
                </a:lnTo>
                <a:lnTo>
                  <a:pt x="5479985" y="1371596"/>
                </a:lnTo>
                <a:lnTo>
                  <a:pt x="4883120" y="1371596"/>
                </a:lnTo>
                <a:moveTo>
                  <a:pt x="3664017" y="1371596"/>
                </a:moveTo>
                <a:lnTo>
                  <a:pt x="3664017" y="1371596"/>
                </a:lnTo>
                <a:lnTo>
                  <a:pt x="3664017" y="1371596"/>
                </a:lnTo>
                <a:lnTo>
                  <a:pt x="3664017" y="1968445"/>
                </a:lnTo>
                <a:lnTo>
                  <a:pt x="4260882" y="1968445"/>
                </a:lnTo>
                <a:lnTo>
                  <a:pt x="4260882" y="1828817"/>
                </a:lnTo>
                <a:lnTo>
                  <a:pt x="4260882" y="1828817"/>
                </a:lnTo>
                <a:lnTo>
                  <a:pt x="4260882" y="1371596"/>
                </a:lnTo>
                <a:lnTo>
                  <a:pt x="3664017" y="1371596"/>
                </a:lnTo>
                <a:moveTo>
                  <a:pt x="8540794" y="1371596"/>
                </a:moveTo>
                <a:lnTo>
                  <a:pt x="8540794" y="1828817"/>
                </a:lnTo>
                <a:lnTo>
                  <a:pt x="8540794" y="1968445"/>
                </a:lnTo>
                <a:lnTo>
                  <a:pt x="9137659" y="1968445"/>
                </a:lnTo>
                <a:lnTo>
                  <a:pt x="9137659" y="1828817"/>
                </a:lnTo>
                <a:lnTo>
                  <a:pt x="9137659" y="1371596"/>
                </a:lnTo>
                <a:lnTo>
                  <a:pt x="8540794" y="1371596"/>
                </a:lnTo>
                <a:moveTo>
                  <a:pt x="7931121" y="1371596"/>
                </a:moveTo>
                <a:lnTo>
                  <a:pt x="7931121" y="1828817"/>
                </a:lnTo>
                <a:lnTo>
                  <a:pt x="7931121" y="1968445"/>
                </a:lnTo>
                <a:lnTo>
                  <a:pt x="8527986" y="1968445"/>
                </a:lnTo>
                <a:lnTo>
                  <a:pt x="8527986" y="1828817"/>
                </a:lnTo>
                <a:lnTo>
                  <a:pt x="8527986" y="1371596"/>
                </a:lnTo>
                <a:lnTo>
                  <a:pt x="7931121" y="1371596"/>
                </a:lnTo>
                <a:moveTo>
                  <a:pt x="7321569" y="1371596"/>
                </a:moveTo>
                <a:lnTo>
                  <a:pt x="7321569" y="1828817"/>
                </a:lnTo>
                <a:lnTo>
                  <a:pt x="7321569" y="1968445"/>
                </a:lnTo>
                <a:lnTo>
                  <a:pt x="7918434" y="1968445"/>
                </a:lnTo>
                <a:lnTo>
                  <a:pt x="7918434" y="1828817"/>
                </a:lnTo>
                <a:lnTo>
                  <a:pt x="7918434" y="1371596"/>
                </a:lnTo>
                <a:lnTo>
                  <a:pt x="7321569" y="1371596"/>
                </a:lnTo>
                <a:moveTo>
                  <a:pt x="11588795" y="1371596"/>
                </a:moveTo>
                <a:lnTo>
                  <a:pt x="11588795" y="1828817"/>
                </a:lnTo>
                <a:lnTo>
                  <a:pt x="11588795" y="1968445"/>
                </a:lnTo>
                <a:lnTo>
                  <a:pt x="12185660" y="1968445"/>
                </a:lnTo>
                <a:lnTo>
                  <a:pt x="12185660" y="1828817"/>
                </a:lnTo>
                <a:lnTo>
                  <a:pt x="12185660" y="1371596"/>
                </a:lnTo>
                <a:lnTo>
                  <a:pt x="11588795" y="1371596"/>
                </a:lnTo>
                <a:moveTo>
                  <a:pt x="10979121" y="1371596"/>
                </a:moveTo>
                <a:lnTo>
                  <a:pt x="10979121" y="1828817"/>
                </a:lnTo>
                <a:lnTo>
                  <a:pt x="10979121" y="1968445"/>
                </a:lnTo>
                <a:lnTo>
                  <a:pt x="11575986" y="1968445"/>
                </a:lnTo>
                <a:lnTo>
                  <a:pt x="11575986" y="1828817"/>
                </a:lnTo>
                <a:lnTo>
                  <a:pt x="11575986" y="1371596"/>
                </a:lnTo>
                <a:lnTo>
                  <a:pt x="10979121" y="1371596"/>
                </a:lnTo>
                <a:moveTo>
                  <a:pt x="10369570" y="1371596"/>
                </a:moveTo>
                <a:lnTo>
                  <a:pt x="10369570" y="1828817"/>
                </a:lnTo>
                <a:lnTo>
                  <a:pt x="10369570" y="1968445"/>
                </a:lnTo>
                <a:lnTo>
                  <a:pt x="10966435" y="1968445"/>
                </a:lnTo>
                <a:lnTo>
                  <a:pt x="10966435" y="1828817"/>
                </a:lnTo>
                <a:lnTo>
                  <a:pt x="10966435" y="1371596"/>
                </a:lnTo>
                <a:lnTo>
                  <a:pt x="10369570" y="1371596"/>
                </a:lnTo>
                <a:moveTo>
                  <a:pt x="9759897" y="1371596"/>
                </a:moveTo>
                <a:lnTo>
                  <a:pt x="9759897" y="1828817"/>
                </a:lnTo>
                <a:lnTo>
                  <a:pt x="9759897" y="1968445"/>
                </a:lnTo>
                <a:lnTo>
                  <a:pt x="10356762" y="1968445"/>
                </a:lnTo>
                <a:lnTo>
                  <a:pt x="10356762" y="1828817"/>
                </a:lnTo>
                <a:lnTo>
                  <a:pt x="10356762" y="1371596"/>
                </a:lnTo>
                <a:lnTo>
                  <a:pt x="9759897" y="1371596"/>
                </a:lnTo>
                <a:moveTo>
                  <a:pt x="9150345" y="1371596"/>
                </a:moveTo>
                <a:lnTo>
                  <a:pt x="9150345" y="1371596"/>
                </a:lnTo>
                <a:lnTo>
                  <a:pt x="9150345" y="1828817"/>
                </a:lnTo>
                <a:lnTo>
                  <a:pt x="9150345" y="1968445"/>
                </a:lnTo>
                <a:lnTo>
                  <a:pt x="9747210" y="1968445"/>
                </a:lnTo>
                <a:lnTo>
                  <a:pt x="9747210" y="1828817"/>
                </a:lnTo>
                <a:lnTo>
                  <a:pt x="9747210" y="1371596"/>
                </a:lnTo>
                <a:lnTo>
                  <a:pt x="9150345" y="1371596"/>
                </a:lnTo>
                <a:moveTo>
                  <a:pt x="616017" y="761990"/>
                </a:moveTo>
                <a:lnTo>
                  <a:pt x="616017" y="761990"/>
                </a:lnTo>
                <a:lnTo>
                  <a:pt x="616017" y="761990"/>
                </a:lnTo>
                <a:lnTo>
                  <a:pt x="616017" y="1355891"/>
                </a:lnTo>
                <a:lnTo>
                  <a:pt x="1212882" y="1355891"/>
                </a:lnTo>
                <a:lnTo>
                  <a:pt x="1212882" y="1362063"/>
                </a:lnTo>
                <a:lnTo>
                  <a:pt x="1219225" y="1362063"/>
                </a:lnTo>
                <a:lnTo>
                  <a:pt x="1219225" y="1355891"/>
                </a:lnTo>
                <a:lnTo>
                  <a:pt x="1212882" y="1355891"/>
                </a:lnTo>
                <a:lnTo>
                  <a:pt x="1212882" y="761990"/>
                </a:lnTo>
                <a:lnTo>
                  <a:pt x="616017" y="761990"/>
                </a:lnTo>
                <a:moveTo>
                  <a:pt x="1225568" y="761990"/>
                </a:moveTo>
                <a:lnTo>
                  <a:pt x="1225568" y="761990"/>
                </a:lnTo>
                <a:lnTo>
                  <a:pt x="1225568" y="761990"/>
                </a:lnTo>
                <a:lnTo>
                  <a:pt x="1225568" y="1355891"/>
                </a:lnTo>
                <a:lnTo>
                  <a:pt x="1822433" y="1355891"/>
                </a:lnTo>
                <a:lnTo>
                  <a:pt x="1822433" y="1362063"/>
                </a:lnTo>
                <a:lnTo>
                  <a:pt x="1828776" y="1362063"/>
                </a:lnTo>
                <a:lnTo>
                  <a:pt x="1828776" y="1355891"/>
                </a:lnTo>
                <a:lnTo>
                  <a:pt x="1822433" y="1355891"/>
                </a:lnTo>
                <a:lnTo>
                  <a:pt x="1822433" y="761990"/>
                </a:lnTo>
                <a:lnTo>
                  <a:pt x="1225568" y="761990"/>
                </a:lnTo>
                <a:moveTo>
                  <a:pt x="1835241" y="761990"/>
                </a:moveTo>
                <a:lnTo>
                  <a:pt x="1835241" y="761990"/>
                </a:lnTo>
                <a:lnTo>
                  <a:pt x="1835241" y="761990"/>
                </a:lnTo>
                <a:lnTo>
                  <a:pt x="1835241" y="1355891"/>
                </a:lnTo>
                <a:lnTo>
                  <a:pt x="2432106" y="1355891"/>
                </a:lnTo>
                <a:lnTo>
                  <a:pt x="2432106" y="1362063"/>
                </a:lnTo>
                <a:lnTo>
                  <a:pt x="2438449" y="1362063"/>
                </a:lnTo>
                <a:lnTo>
                  <a:pt x="2438449" y="1355891"/>
                </a:lnTo>
                <a:lnTo>
                  <a:pt x="2432106" y="1355891"/>
                </a:lnTo>
                <a:lnTo>
                  <a:pt x="2432106" y="761990"/>
                </a:lnTo>
                <a:lnTo>
                  <a:pt x="1835241" y="761990"/>
                </a:lnTo>
                <a:moveTo>
                  <a:pt x="2444793" y="761990"/>
                </a:moveTo>
                <a:lnTo>
                  <a:pt x="2444793" y="761990"/>
                </a:lnTo>
                <a:lnTo>
                  <a:pt x="2444793" y="761990"/>
                </a:lnTo>
                <a:lnTo>
                  <a:pt x="2444793" y="1355891"/>
                </a:lnTo>
                <a:lnTo>
                  <a:pt x="3041658" y="1355891"/>
                </a:lnTo>
                <a:lnTo>
                  <a:pt x="3041658" y="1362063"/>
                </a:lnTo>
                <a:lnTo>
                  <a:pt x="3048001" y="1362063"/>
                </a:lnTo>
                <a:lnTo>
                  <a:pt x="3048001" y="1355891"/>
                </a:lnTo>
                <a:lnTo>
                  <a:pt x="3041658" y="1355891"/>
                </a:lnTo>
                <a:lnTo>
                  <a:pt x="3041658" y="761990"/>
                </a:lnTo>
                <a:lnTo>
                  <a:pt x="2444793" y="761990"/>
                </a:lnTo>
                <a:moveTo>
                  <a:pt x="3664017" y="761990"/>
                </a:moveTo>
                <a:lnTo>
                  <a:pt x="3664017" y="761990"/>
                </a:lnTo>
                <a:lnTo>
                  <a:pt x="3664017" y="761990"/>
                </a:lnTo>
                <a:lnTo>
                  <a:pt x="3664017" y="1355891"/>
                </a:lnTo>
                <a:lnTo>
                  <a:pt x="4260882" y="1355891"/>
                </a:lnTo>
                <a:lnTo>
                  <a:pt x="4260882" y="1362063"/>
                </a:lnTo>
                <a:lnTo>
                  <a:pt x="4267225" y="1362063"/>
                </a:lnTo>
                <a:lnTo>
                  <a:pt x="4267225" y="1362063"/>
                </a:lnTo>
                <a:lnTo>
                  <a:pt x="4267225" y="1355891"/>
                </a:lnTo>
                <a:lnTo>
                  <a:pt x="4260882" y="1355891"/>
                </a:lnTo>
                <a:lnTo>
                  <a:pt x="4260882" y="761990"/>
                </a:lnTo>
                <a:lnTo>
                  <a:pt x="3664017" y="761990"/>
                </a:lnTo>
                <a:moveTo>
                  <a:pt x="4273569" y="761990"/>
                </a:moveTo>
                <a:lnTo>
                  <a:pt x="4273569" y="761990"/>
                </a:lnTo>
                <a:lnTo>
                  <a:pt x="4273569" y="761990"/>
                </a:lnTo>
                <a:lnTo>
                  <a:pt x="4273569" y="1355891"/>
                </a:lnTo>
                <a:lnTo>
                  <a:pt x="4870434" y="1355891"/>
                </a:lnTo>
                <a:lnTo>
                  <a:pt x="4870434" y="1362063"/>
                </a:lnTo>
                <a:lnTo>
                  <a:pt x="4876777" y="1362063"/>
                </a:lnTo>
                <a:lnTo>
                  <a:pt x="4876777" y="1355891"/>
                </a:lnTo>
                <a:lnTo>
                  <a:pt x="4870434" y="1355891"/>
                </a:lnTo>
                <a:lnTo>
                  <a:pt x="4870434" y="761990"/>
                </a:lnTo>
                <a:lnTo>
                  <a:pt x="4273569" y="761990"/>
                </a:lnTo>
                <a:moveTo>
                  <a:pt x="4883120" y="761990"/>
                </a:moveTo>
                <a:lnTo>
                  <a:pt x="4883120" y="761990"/>
                </a:lnTo>
                <a:lnTo>
                  <a:pt x="4883120" y="1355891"/>
                </a:lnTo>
                <a:lnTo>
                  <a:pt x="5479985" y="1355891"/>
                </a:lnTo>
                <a:lnTo>
                  <a:pt x="5479985" y="1362063"/>
                </a:lnTo>
                <a:lnTo>
                  <a:pt x="5486328" y="1362063"/>
                </a:lnTo>
                <a:lnTo>
                  <a:pt x="5486328" y="1355891"/>
                </a:lnTo>
                <a:lnTo>
                  <a:pt x="5479985" y="1355891"/>
                </a:lnTo>
                <a:lnTo>
                  <a:pt x="5479985" y="761990"/>
                </a:lnTo>
                <a:lnTo>
                  <a:pt x="4883120" y="761990"/>
                </a:lnTo>
                <a:moveTo>
                  <a:pt x="5492793" y="761990"/>
                </a:moveTo>
                <a:lnTo>
                  <a:pt x="5492793" y="761990"/>
                </a:lnTo>
                <a:lnTo>
                  <a:pt x="5492793" y="761990"/>
                </a:lnTo>
                <a:lnTo>
                  <a:pt x="5492793" y="1355891"/>
                </a:lnTo>
                <a:lnTo>
                  <a:pt x="6089658" y="1355891"/>
                </a:lnTo>
                <a:lnTo>
                  <a:pt x="6089658" y="1362063"/>
                </a:lnTo>
                <a:lnTo>
                  <a:pt x="6096001" y="1362063"/>
                </a:lnTo>
                <a:lnTo>
                  <a:pt x="6096001" y="1355891"/>
                </a:lnTo>
                <a:lnTo>
                  <a:pt x="6089658" y="1355891"/>
                </a:lnTo>
                <a:lnTo>
                  <a:pt x="6089658" y="761990"/>
                </a:lnTo>
                <a:lnTo>
                  <a:pt x="5492793" y="761990"/>
                </a:lnTo>
                <a:moveTo>
                  <a:pt x="6102345" y="761990"/>
                </a:moveTo>
                <a:lnTo>
                  <a:pt x="6102345" y="761990"/>
                </a:lnTo>
                <a:lnTo>
                  <a:pt x="6102345" y="1355891"/>
                </a:lnTo>
                <a:lnTo>
                  <a:pt x="6699210" y="1355891"/>
                </a:lnTo>
                <a:lnTo>
                  <a:pt x="6699210" y="1362063"/>
                </a:lnTo>
                <a:lnTo>
                  <a:pt x="6705553" y="1362063"/>
                </a:lnTo>
                <a:lnTo>
                  <a:pt x="6705553" y="1355891"/>
                </a:lnTo>
                <a:lnTo>
                  <a:pt x="6699210" y="1355891"/>
                </a:lnTo>
                <a:lnTo>
                  <a:pt x="6699210" y="761990"/>
                </a:lnTo>
                <a:lnTo>
                  <a:pt x="6102345" y="761990"/>
                </a:lnTo>
                <a:moveTo>
                  <a:pt x="6711896" y="761990"/>
                </a:moveTo>
                <a:lnTo>
                  <a:pt x="6711896" y="761990"/>
                </a:lnTo>
                <a:lnTo>
                  <a:pt x="6711896" y="1355891"/>
                </a:lnTo>
                <a:lnTo>
                  <a:pt x="7308761" y="1355891"/>
                </a:lnTo>
                <a:lnTo>
                  <a:pt x="7308761" y="1362063"/>
                </a:lnTo>
                <a:lnTo>
                  <a:pt x="7315104" y="1362063"/>
                </a:lnTo>
                <a:lnTo>
                  <a:pt x="7315104" y="1355891"/>
                </a:lnTo>
                <a:lnTo>
                  <a:pt x="7308761" y="1355891"/>
                </a:lnTo>
                <a:lnTo>
                  <a:pt x="7308761" y="761990"/>
                </a:lnTo>
                <a:lnTo>
                  <a:pt x="6711896" y="761990"/>
                </a:lnTo>
                <a:moveTo>
                  <a:pt x="7321569" y="761990"/>
                </a:moveTo>
                <a:lnTo>
                  <a:pt x="7321569" y="761990"/>
                </a:lnTo>
                <a:lnTo>
                  <a:pt x="7321569" y="1355891"/>
                </a:lnTo>
                <a:lnTo>
                  <a:pt x="7918434" y="1355891"/>
                </a:lnTo>
                <a:lnTo>
                  <a:pt x="7918434" y="1362063"/>
                </a:lnTo>
                <a:lnTo>
                  <a:pt x="7924778" y="1362063"/>
                </a:lnTo>
                <a:lnTo>
                  <a:pt x="7924778" y="1355891"/>
                </a:lnTo>
                <a:lnTo>
                  <a:pt x="7918434" y="1355891"/>
                </a:lnTo>
                <a:lnTo>
                  <a:pt x="7918434" y="761990"/>
                </a:lnTo>
                <a:lnTo>
                  <a:pt x="7321569" y="761990"/>
                </a:lnTo>
                <a:moveTo>
                  <a:pt x="7931121" y="761990"/>
                </a:moveTo>
                <a:lnTo>
                  <a:pt x="7931121" y="761990"/>
                </a:lnTo>
                <a:lnTo>
                  <a:pt x="7931121" y="1355891"/>
                </a:lnTo>
                <a:lnTo>
                  <a:pt x="8527986" y="1355891"/>
                </a:lnTo>
                <a:lnTo>
                  <a:pt x="8527986" y="1362063"/>
                </a:lnTo>
                <a:lnTo>
                  <a:pt x="8534329" y="1362063"/>
                </a:lnTo>
                <a:lnTo>
                  <a:pt x="8534329" y="1355891"/>
                </a:lnTo>
                <a:lnTo>
                  <a:pt x="8527986" y="1355891"/>
                </a:lnTo>
                <a:lnTo>
                  <a:pt x="8527986" y="761990"/>
                </a:lnTo>
                <a:lnTo>
                  <a:pt x="7931121" y="761990"/>
                </a:lnTo>
                <a:moveTo>
                  <a:pt x="9150345" y="761990"/>
                </a:moveTo>
                <a:lnTo>
                  <a:pt x="9150345" y="761990"/>
                </a:lnTo>
                <a:lnTo>
                  <a:pt x="9150345" y="1355891"/>
                </a:lnTo>
                <a:lnTo>
                  <a:pt x="9747210" y="1355891"/>
                </a:lnTo>
                <a:lnTo>
                  <a:pt x="9747210" y="1362063"/>
                </a:lnTo>
                <a:lnTo>
                  <a:pt x="9753554" y="1362063"/>
                </a:lnTo>
                <a:lnTo>
                  <a:pt x="9753554" y="1355891"/>
                </a:lnTo>
                <a:lnTo>
                  <a:pt x="9747210" y="1355891"/>
                </a:lnTo>
                <a:lnTo>
                  <a:pt x="9747210" y="761990"/>
                </a:lnTo>
                <a:lnTo>
                  <a:pt x="9150345" y="761990"/>
                </a:lnTo>
                <a:moveTo>
                  <a:pt x="9759897" y="761990"/>
                </a:moveTo>
                <a:lnTo>
                  <a:pt x="9759897" y="761990"/>
                </a:lnTo>
                <a:lnTo>
                  <a:pt x="9759897" y="1355891"/>
                </a:lnTo>
                <a:lnTo>
                  <a:pt x="10356762" y="1355891"/>
                </a:lnTo>
                <a:lnTo>
                  <a:pt x="10356762" y="1362063"/>
                </a:lnTo>
                <a:lnTo>
                  <a:pt x="10363105" y="1362063"/>
                </a:lnTo>
                <a:lnTo>
                  <a:pt x="10363105" y="1355891"/>
                </a:lnTo>
                <a:lnTo>
                  <a:pt x="10356762" y="1355891"/>
                </a:lnTo>
                <a:lnTo>
                  <a:pt x="10356762" y="761990"/>
                </a:lnTo>
                <a:lnTo>
                  <a:pt x="9759897" y="761990"/>
                </a:lnTo>
                <a:moveTo>
                  <a:pt x="10369570" y="761990"/>
                </a:moveTo>
                <a:lnTo>
                  <a:pt x="10369570" y="761990"/>
                </a:lnTo>
                <a:lnTo>
                  <a:pt x="10369570" y="1355891"/>
                </a:lnTo>
                <a:lnTo>
                  <a:pt x="10966435" y="1355891"/>
                </a:lnTo>
                <a:lnTo>
                  <a:pt x="10966435" y="1362063"/>
                </a:lnTo>
                <a:lnTo>
                  <a:pt x="10972778" y="1362063"/>
                </a:lnTo>
                <a:lnTo>
                  <a:pt x="10972778" y="1355891"/>
                </a:lnTo>
                <a:lnTo>
                  <a:pt x="10966435" y="1355891"/>
                </a:lnTo>
                <a:lnTo>
                  <a:pt x="10966435" y="761990"/>
                </a:lnTo>
                <a:lnTo>
                  <a:pt x="10369570" y="761990"/>
                </a:lnTo>
                <a:moveTo>
                  <a:pt x="10979121" y="761990"/>
                </a:moveTo>
                <a:lnTo>
                  <a:pt x="10979121" y="761990"/>
                </a:lnTo>
                <a:lnTo>
                  <a:pt x="10979121" y="1355891"/>
                </a:lnTo>
                <a:lnTo>
                  <a:pt x="11575986" y="1355891"/>
                </a:lnTo>
                <a:lnTo>
                  <a:pt x="11575986" y="1362063"/>
                </a:lnTo>
                <a:lnTo>
                  <a:pt x="11582330" y="1362063"/>
                </a:lnTo>
                <a:lnTo>
                  <a:pt x="11582330" y="1355891"/>
                </a:lnTo>
                <a:lnTo>
                  <a:pt x="11575986" y="1355891"/>
                </a:lnTo>
                <a:lnTo>
                  <a:pt x="11575986" y="761990"/>
                </a:lnTo>
                <a:lnTo>
                  <a:pt x="10979121" y="761990"/>
                </a:lnTo>
                <a:moveTo>
                  <a:pt x="11588795" y="761990"/>
                </a:moveTo>
                <a:lnTo>
                  <a:pt x="11588795" y="761990"/>
                </a:lnTo>
                <a:lnTo>
                  <a:pt x="11588795" y="1355891"/>
                </a:lnTo>
                <a:lnTo>
                  <a:pt x="12185660" y="1355891"/>
                </a:lnTo>
                <a:lnTo>
                  <a:pt x="12185660" y="1362063"/>
                </a:lnTo>
                <a:lnTo>
                  <a:pt x="12192003" y="1362063"/>
                </a:lnTo>
                <a:lnTo>
                  <a:pt x="12192003" y="1355891"/>
                </a:lnTo>
                <a:lnTo>
                  <a:pt x="12185660" y="1355891"/>
                </a:lnTo>
                <a:lnTo>
                  <a:pt x="12185660" y="761990"/>
                </a:lnTo>
                <a:lnTo>
                  <a:pt x="11588795" y="761990"/>
                </a:lnTo>
                <a:moveTo>
                  <a:pt x="12185660" y="0"/>
                </a:moveTo>
                <a:lnTo>
                  <a:pt x="12198346" y="0"/>
                </a:lnTo>
                <a:lnTo>
                  <a:pt x="12198346" y="609606"/>
                </a:lnTo>
                <a:lnTo>
                  <a:pt x="12198346" y="754172"/>
                </a:lnTo>
                <a:lnTo>
                  <a:pt x="12198346" y="762058"/>
                </a:lnTo>
                <a:lnTo>
                  <a:pt x="12198346" y="1362132"/>
                </a:lnTo>
                <a:lnTo>
                  <a:pt x="12198346" y="1363777"/>
                </a:lnTo>
                <a:lnTo>
                  <a:pt x="12198346" y="1371664"/>
                </a:lnTo>
                <a:lnTo>
                  <a:pt x="12198346" y="1828886"/>
                </a:lnTo>
                <a:lnTo>
                  <a:pt x="12198346" y="1974892"/>
                </a:lnTo>
                <a:lnTo>
                  <a:pt x="12198346" y="1981270"/>
                </a:lnTo>
                <a:lnTo>
                  <a:pt x="12198346" y="2581343"/>
                </a:lnTo>
                <a:lnTo>
                  <a:pt x="12198346" y="2582989"/>
                </a:lnTo>
                <a:lnTo>
                  <a:pt x="12198346" y="2590876"/>
                </a:lnTo>
                <a:lnTo>
                  <a:pt x="12198346" y="3194103"/>
                </a:lnTo>
                <a:lnTo>
                  <a:pt x="12198346" y="3200481"/>
                </a:lnTo>
                <a:lnTo>
                  <a:pt x="12198346" y="3200481"/>
                </a:lnTo>
                <a:lnTo>
                  <a:pt x="12198346" y="3803778"/>
                </a:lnTo>
                <a:lnTo>
                  <a:pt x="12198346" y="3810087"/>
                </a:lnTo>
                <a:lnTo>
                  <a:pt x="12198346" y="4413383"/>
                </a:lnTo>
                <a:lnTo>
                  <a:pt x="12198346" y="4419693"/>
                </a:lnTo>
                <a:lnTo>
                  <a:pt x="12198346" y="5016611"/>
                </a:lnTo>
                <a:lnTo>
                  <a:pt x="12198346" y="5023058"/>
                </a:lnTo>
                <a:lnTo>
                  <a:pt x="12198346" y="5029367"/>
                </a:lnTo>
                <a:lnTo>
                  <a:pt x="12198346" y="5632526"/>
                </a:lnTo>
                <a:lnTo>
                  <a:pt x="12198346" y="5638973"/>
                </a:lnTo>
                <a:lnTo>
                  <a:pt x="12192003" y="5638973"/>
                </a:lnTo>
                <a:lnTo>
                  <a:pt x="11588795" y="5638973"/>
                </a:lnTo>
                <a:lnTo>
                  <a:pt x="11582451" y="5638973"/>
                </a:lnTo>
                <a:lnTo>
                  <a:pt x="10979243" y="5638973"/>
                </a:lnTo>
                <a:lnTo>
                  <a:pt x="10972900" y="5638973"/>
                </a:lnTo>
                <a:lnTo>
                  <a:pt x="10972900" y="5643705"/>
                </a:lnTo>
                <a:lnTo>
                  <a:pt x="10979243" y="5643705"/>
                </a:lnTo>
                <a:lnTo>
                  <a:pt x="10979243" y="6236097"/>
                </a:lnTo>
                <a:lnTo>
                  <a:pt x="11576108" y="6236097"/>
                </a:lnTo>
                <a:lnTo>
                  <a:pt x="11576108" y="6242338"/>
                </a:lnTo>
                <a:lnTo>
                  <a:pt x="11582451" y="6242338"/>
                </a:lnTo>
                <a:lnTo>
                  <a:pt x="11582451" y="6236097"/>
                </a:lnTo>
                <a:lnTo>
                  <a:pt x="11576108" y="6236097"/>
                </a:lnTo>
                <a:lnTo>
                  <a:pt x="11576108" y="5643705"/>
                </a:lnTo>
                <a:lnTo>
                  <a:pt x="11588794" y="5643705"/>
                </a:lnTo>
                <a:lnTo>
                  <a:pt x="11588794" y="6236097"/>
                </a:lnTo>
                <a:lnTo>
                  <a:pt x="12185659" y="6236097"/>
                </a:lnTo>
                <a:lnTo>
                  <a:pt x="12185659" y="6242338"/>
                </a:lnTo>
                <a:lnTo>
                  <a:pt x="12192003" y="6242338"/>
                </a:lnTo>
                <a:lnTo>
                  <a:pt x="12192003" y="6236097"/>
                </a:lnTo>
                <a:lnTo>
                  <a:pt x="12185659" y="6236097"/>
                </a:lnTo>
                <a:lnTo>
                  <a:pt x="12185659" y="5643705"/>
                </a:lnTo>
                <a:lnTo>
                  <a:pt x="12198346" y="5643705"/>
                </a:lnTo>
                <a:lnTo>
                  <a:pt x="12198346" y="6242338"/>
                </a:lnTo>
                <a:lnTo>
                  <a:pt x="12198346" y="6248578"/>
                </a:lnTo>
                <a:lnTo>
                  <a:pt x="12192003" y="6248578"/>
                </a:lnTo>
                <a:lnTo>
                  <a:pt x="11588794" y="6248578"/>
                </a:lnTo>
                <a:lnTo>
                  <a:pt x="11582451" y="6248578"/>
                </a:lnTo>
                <a:lnTo>
                  <a:pt x="10979243" y="6248578"/>
                </a:lnTo>
                <a:lnTo>
                  <a:pt x="10972900" y="6248578"/>
                </a:lnTo>
                <a:lnTo>
                  <a:pt x="10369691" y="6248578"/>
                </a:lnTo>
                <a:lnTo>
                  <a:pt x="10363348" y="6248578"/>
                </a:lnTo>
                <a:lnTo>
                  <a:pt x="9760140" y="6248578"/>
                </a:lnTo>
                <a:lnTo>
                  <a:pt x="9753797" y="6248578"/>
                </a:lnTo>
                <a:lnTo>
                  <a:pt x="9150589" y="6248578"/>
                </a:lnTo>
                <a:lnTo>
                  <a:pt x="9144245" y="6248578"/>
                </a:lnTo>
                <a:lnTo>
                  <a:pt x="8541037" y="6248578"/>
                </a:lnTo>
                <a:lnTo>
                  <a:pt x="8534694" y="6248578"/>
                </a:lnTo>
                <a:lnTo>
                  <a:pt x="7931486" y="6248578"/>
                </a:lnTo>
                <a:lnTo>
                  <a:pt x="7925143" y="6248578"/>
                </a:lnTo>
                <a:lnTo>
                  <a:pt x="7321934" y="6248578"/>
                </a:lnTo>
                <a:lnTo>
                  <a:pt x="7315591" y="6248578"/>
                </a:lnTo>
                <a:lnTo>
                  <a:pt x="6712383" y="6248578"/>
                </a:lnTo>
                <a:lnTo>
                  <a:pt x="6706040" y="6248578"/>
                </a:lnTo>
                <a:lnTo>
                  <a:pt x="6706040" y="6248578"/>
                </a:lnTo>
                <a:lnTo>
                  <a:pt x="6712383" y="6248578"/>
                </a:lnTo>
                <a:lnTo>
                  <a:pt x="6712383" y="6845634"/>
                </a:lnTo>
                <a:lnTo>
                  <a:pt x="7309248" y="6845634"/>
                </a:lnTo>
                <a:lnTo>
                  <a:pt x="7309248" y="6851943"/>
                </a:lnTo>
                <a:lnTo>
                  <a:pt x="7315591" y="6851943"/>
                </a:lnTo>
                <a:lnTo>
                  <a:pt x="7315591" y="6845634"/>
                </a:lnTo>
                <a:lnTo>
                  <a:pt x="7309248" y="6845634"/>
                </a:lnTo>
                <a:lnTo>
                  <a:pt x="7309248" y="6248578"/>
                </a:lnTo>
                <a:lnTo>
                  <a:pt x="7321934" y="6248578"/>
                </a:lnTo>
                <a:lnTo>
                  <a:pt x="7321934" y="6845634"/>
                </a:lnTo>
                <a:lnTo>
                  <a:pt x="7918799" y="6845634"/>
                </a:lnTo>
                <a:lnTo>
                  <a:pt x="7918799" y="6851943"/>
                </a:lnTo>
                <a:lnTo>
                  <a:pt x="7925143" y="6851943"/>
                </a:lnTo>
                <a:lnTo>
                  <a:pt x="7925143" y="6845634"/>
                </a:lnTo>
                <a:lnTo>
                  <a:pt x="7918799" y="6845634"/>
                </a:lnTo>
                <a:lnTo>
                  <a:pt x="7918799" y="6248578"/>
                </a:lnTo>
                <a:lnTo>
                  <a:pt x="7931486" y="6248578"/>
                </a:lnTo>
                <a:lnTo>
                  <a:pt x="7931486" y="6845634"/>
                </a:lnTo>
                <a:lnTo>
                  <a:pt x="8528351" y="6845634"/>
                </a:lnTo>
                <a:lnTo>
                  <a:pt x="8528351" y="6851943"/>
                </a:lnTo>
                <a:lnTo>
                  <a:pt x="8534694" y="6851943"/>
                </a:lnTo>
                <a:lnTo>
                  <a:pt x="8534694" y="6845634"/>
                </a:lnTo>
                <a:lnTo>
                  <a:pt x="8528351" y="6845634"/>
                </a:lnTo>
                <a:lnTo>
                  <a:pt x="8528351" y="6248578"/>
                </a:lnTo>
                <a:lnTo>
                  <a:pt x="8541037" y="6248578"/>
                </a:lnTo>
                <a:lnTo>
                  <a:pt x="8541037" y="6845634"/>
                </a:lnTo>
                <a:lnTo>
                  <a:pt x="9137902" y="6845634"/>
                </a:lnTo>
                <a:lnTo>
                  <a:pt x="9137902" y="6851943"/>
                </a:lnTo>
                <a:lnTo>
                  <a:pt x="9144245" y="6851943"/>
                </a:lnTo>
                <a:lnTo>
                  <a:pt x="9144245" y="6845634"/>
                </a:lnTo>
                <a:lnTo>
                  <a:pt x="9137902" y="6845634"/>
                </a:lnTo>
                <a:lnTo>
                  <a:pt x="9137902" y="6248578"/>
                </a:lnTo>
                <a:lnTo>
                  <a:pt x="9150588" y="6248578"/>
                </a:lnTo>
                <a:lnTo>
                  <a:pt x="9150588" y="6845634"/>
                </a:lnTo>
                <a:lnTo>
                  <a:pt x="9747453" y="6845634"/>
                </a:lnTo>
                <a:lnTo>
                  <a:pt x="9747453" y="6851943"/>
                </a:lnTo>
                <a:lnTo>
                  <a:pt x="9753797" y="6851943"/>
                </a:lnTo>
                <a:lnTo>
                  <a:pt x="9753797" y="6845634"/>
                </a:lnTo>
                <a:lnTo>
                  <a:pt x="9747453" y="6845634"/>
                </a:lnTo>
                <a:lnTo>
                  <a:pt x="9747453" y="6248578"/>
                </a:lnTo>
                <a:lnTo>
                  <a:pt x="9760140" y="6248578"/>
                </a:lnTo>
                <a:lnTo>
                  <a:pt x="9760140" y="6845634"/>
                </a:lnTo>
                <a:lnTo>
                  <a:pt x="10357005" y="6845634"/>
                </a:lnTo>
                <a:lnTo>
                  <a:pt x="10357005" y="6851943"/>
                </a:lnTo>
                <a:lnTo>
                  <a:pt x="10363348" y="6851943"/>
                </a:lnTo>
                <a:lnTo>
                  <a:pt x="10363348" y="6845634"/>
                </a:lnTo>
                <a:lnTo>
                  <a:pt x="10357005" y="6845634"/>
                </a:lnTo>
                <a:lnTo>
                  <a:pt x="10357005" y="6248578"/>
                </a:lnTo>
                <a:lnTo>
                  <a:pt x="10369691" y="6248578"/>
                </a:lnTo>
                <a:lnTo>
                  <a:pt x="10369691" y="6845634"/>
                </a:lnTo>
                <a:lnTo>
                  <a:pt x="10966556" y="6845634"/>
                </a:lnTo>
                <a:lnTo>
                  <a:pt x="10966556" y="6851943"/>
                </a:lnTo>
                <a:lnTo>
                  <a:pt x="10972899" y="6851943"/>
                </a:lnTo>
                <a:lnTo>
                  <a:pt x="10972899" y="6845634"/>
                </a:lnTo>
                <a:lnTo>
                  <a:pt x="10966556" y="6845634"/>
                </a:lnTo>
                <a:lnTo>
                  <a:pt x="10966556" y="6248578"/>
                </a:lnTo>
                <a:lnTo>
                  <a:pt x="10979242" y="6248578"/>
                </a:lnTo>
                <a:lnTo>
                  <a:pt x="10979242" y="6845634"/>
                </a:lnTo>
                <a:lnTo>
                  <a:pt x="11576107" y="6845634"/>
                </a:lnTo>
                <a:lnTo>
                  <a:pt x="11576107" y="6851943"/>
                </a:lnTo>
                <a:lnTo>
                  <a:pt x="11582450" y="6851943"/>
                </a:lnTo>
                <a:lnTo>
                  <a:pt x="11582450" y="6845634"/>
                </a:lnTo>
                <a:lnTo>
                  <a:pt x="11576107" y="6845634"/>
                </a:lnTo>
                <a:lnTo>
                  <a:pt x="11576107" y="6248578"/>
                </a:lnTo>
                <a:lnTo>
                  <a:pt x="11588794" y="6248578"/>
                </a:lnTo>
                <a:lnTo>
                  <a:pt x="11588794" y="6845634"/>
                </a:lnTo>
                <a:lnTo>
                  <a:pt x="12185659" y="6845634"/>
                </a:lnTo>
                <a:lnTo>
                  <a:pt x="12185659" y="6851943"/>
                </a:lnTo>
                <a:lnTo>
                  <a:pt x="12192002" y="6851943"/>
                </a:lnTo>
                <a:lnTo>
                  <a:pt x="12192002" y="6845634"/>
                </a:lnTo>
                <a:lnTo>
                  <a:pt x="12185659" y="6845634"/>
                </a:lnTo>
                <a:lnTo>
                  <a:pt x="12185659" y="6248578"/>
                </a:lnTo>
                <a:lnTo>
                  <a:pt x="12198345" y="6248578"/>
                </a:lnTo>
                <a:lnTo>
                  <a:pt x="12198345" y="6851875"/>
                </a:lnTo>
                <a:lnTo>
                  <a:pt x="12198345" y="6858184"/>
                </a:lnTo>
                <a:lnTo>
                  <a:pt x="12192002" y="6858184"/>
                </a:lnTo>
                <a:lnTo>
                  <a:pt x="11588793" y="6858184"/>
                </a:lnTo>
                <a:lnTo>
                  <a:pt x="11582450" y="6858184"/>
                </a:lnTo>
                <a:lnTo>
                  <a:pt x="10979242" y="6858184"/>
                </a:lnTo>
                <a:lnTo>
                  <a:pt x="10972899" y="6858184"/>
                </a:lnTo>
                <a:lnTo>
                  <a:pt x="10369691" y="6858184"/>
                </a:lnTo>
                <a:lnTo>
                  <a:pt x="10363347" y="6858184"/>
                </a:lnTo>
                <a:lnTo>
                  <a:pt x="9760139" y="6858184"/>
                </a:lnTo>
                <a:lnTo>
                  <a:pt x="9753796" y="6858184"/>
                </a:lnTo>
                <a:lnTo>
                  <a:pt x="9150588" y="6858184"/>
                </a:lnTo>
                <a:lnTo>
                  <a:pt x="9144245" y="6858184"/>
                </a:lnTo>
                <a:lnTo>
                  <a:pt x="8541036" y="6858184"/>
                </a:lnTo>
                <a:lnTo>
                  <a:pt x="8534693" y="6858184"/>
                </a:lnTo>
                <a:lnTo>
                  <a:pt x="7931485" y="6858184"/>
                </a:lnTo>
                <a:lnTo>
                  <a:pt x="7925142" y="6858184"/>
                </a:lnTo>
                <a:lnTo>
                  <a:pt x="7321934" y="6858184"/>
                </a:lnTo>
                <a:lnTo>
                  <a:pt x="7315590" y="6858184"/>
                </a:lnTo>
                <a:lnTo>
                  <a:pt x="6712382" y="6858184"/>
                </a:lnTo>
                <a:lnTo>
                  <a:pt x="6706039" y="6858184"/>
                </a:lnTo>
                <a:lnTo>
                  <a:pt x="6102831" y="6858184"/>
                </a:lnTo>
                <a:lnTo>
                  <a:pt x="6096487" y="6858184"/>
                </a:lnTo>
                <a:lnTo>
                  <a:pt x="5493279" y="6858184"/>
                </a:lnTo>
                <a:lnTo>
                  <a:pt x="5486936" y="6858184"/>
                </a:lnTo>
                <a:lnTo>
                  <a:pt x="4883728" y="6858184"/>
                </a:lnTo>
                <a:lnTo>
                  <a:pt x="4877385" y="6858184"/>
                </a:lnTo>
                <a:lnTo>
                  <a:pt x="4274176" y="6858184"/>
                </a:lnTo>
                <a:lnTo>
                  <a:pt x="4267833" y="6858184"/>
                </a:lnTo>
                <a:lnTo>
                  <a:pt x="3664625" y="6858184"/>
                </a:lnTo>
                <a:lnTo>
                  <a:pt x="3658282" y="6858184"/>
                </a:lnTo>
                <a:lnTo>
                  <a:pt x="3055074" y="6858184"/>
                </a:lnTo>
                <a:lnTo>
                  <a:pt x="3048730" y="6858184"/>
                </a:lnTo>
                <a:lnTo>
                  <a:pt x="2445522" y="6858184"/>
                </a:lnTo>
                <a:lnTo>
                  <a:pt x="2439179" y="6858184"/>
                </a:lnTo>
                <a:lnTo>
                  <a:pt x="2439179" y="6858184"/>
                </a:lnTo>
                <a:lnTo>
                  <a:pt x="1835971" y="6858184"/>
                </a:lnTo>
                <a:lnTo>
                  <a:pt x="1829628" y="6858184"/>
                </a:lnTo>
                <a:lnTo>
                  <a:pt x="1829628" y="6858184"/>
                </a:lnTo>
                <a:lnTo>
                  <a:pt x="1226419" y="6858184"/>
                </a:lnTo>
                <a:lnTo>
                  <a:pt x="1220076" y="6858184"/>
                </a:lnTo>
                <a:lnTo>
                  <a:pt x="1220076" y="6858184"/>
                </a:lnTo>
                <a:lnTo>
                  <a:pt x="616868" y="6858184"/>
                </a:lnTo>
                <a:lnTo>
                  <a:pt x="610525" y="6858184"/>
                </a:lnTo>
                <a:lnTo>
                  <a:pt x="973" y="6858184"/>
                </a:lnTo>
                <a:lnTo>
                  <a:pt x="973" y="6845634"/>
                </a:lnTo>
                <a:lnTo>
                  <a:pt x="604182" y="6845634"/>
                </a:lnTo>
                <a:lnTo>
                  <a:pt x="604182" y="6851943"/>
                </a:lnTo>
                <a:lnTo>
                  <a:pt x="610525" y="6851943"/>
                </a:lnTo>
                <a:lnTo>
                  <a:pt x="610525" y="6845634"/>
                </a:lnTo>
                <a:lnTo>
                  <a:pt x="604182" y="6845634"/>
                </a:lnTo>
                <a:lnTo>
                  <a:pt x="604182" y="6248578"/>
                </a:lnTo>
                <a:lnTo>
                  <a:pt x="616868" y="6248578"/>
                </a:lnTo>
                <a:lnTo>
                  <a:pt x="616868" y="6845634"/>
                </a:lnTo>
                <a:lnTo>
                  <a:pt x="1213733" y="6845634"/>
                </a:lnTo>
                <a:lnTo>
                  <a:pt x="1213733" y="6851943"/>
                </a:lnTo>
                <a:lnTo>
                  <a:pt x="1220076" y="6851943"/>
                </a:lnTo>
                <a:lnTo>
                  <a:pt x="1220076" y="6845634"/>
                </a:lnTo>
                <a:lnTo>
                  <a:pt x="1213733" y="6845634"/>
                </a:lnTo>
                <a:lnTo>
                  <a:pt x="1213733" y="6248578"/>
                </a:lnTo>
                <a:lnTo>
                  <a:pt x="1226419" y="6248578"/>
                </a:lnTo>
                <a:lnTo>
                  <a:pt x="1226419" y="6845634"/>
                </a:lnTo>
                <a:lnTo>
                  <a:pt x="1823284" y="6845634"/>
                </a:lnTo>
                <a:lnTo>
                  <a:pt x="1823284" y="6851943"/>
                </a:lnTo>
                <a:lnTo>
                  <a:pt x="1829627" y="6851943"/>
                </a:lnTo>
                <a:lnTo>
                  <a:pt x="1829627" y="6845634"/>
                </a:lnTo>
                <a:lnTo>
                  <a:pt x="1823284" y="6845634"/>
                </a:lnTo>
                <a:lnTo>
                  <a:pt x="1823284" y="6248578"/>
                </a:lnTo>
                <a:lnTo>
                  <a:pt x="1835971" y="6248578"/>
                </a:lnTo>
                <a:lnTo>
                  <a:pt x="1835971" y="6845634"/>
                </a:lnTo>
                <a:lnTo>
                  <a:pt x="2432836" y="6845634"/>
                </a:lnTo>
                <a:lnTo>
                  <a:pt x="2432836" y="6851943"/>
                </a:lnTo>
                <a:lnTo>
                  <a:pt x="2439179" y="6851943"/>
                </a:lnTo>
                <a:lnTo>
                  <a:pt x="2439179" y="6845634"/>
                </a:lnTo>
                <a:lnTo>
                  <a:pt x="2432836" y="6845634"/>
                </a:lnTo>
                <a:lnTo>
                  <a:pt x="2432836" y="6248578"/>
                </a:lnTo>
                <a:lnTo>
                  <a:pt x="2445522" y="6248578"/>
                </a:lnTo>
                <a:lnTo>
                  <a:pt x="2445522" y="6845634"/>
                </a:lnTo>
                <a:lnTo>
                  <a:pt x="3042387" y="6845634"/>
                </a:lnTo>
                <a:lnTo>
                  <a:pt x="3042387" y="6851943"/>
                </a:lnTo>
                <a:lnTo>
                  <a:pt x="3048730" y="6851943"/>
                </a:lnTo>
                <a:lnTo>
                  <a:pt x="3048730" y="6845634"/>
                </a:lnTo>
                <a:lnTo>
                  <a:pt x="3042387" y="6845634"/>
                </a:lnTo>
                <a:lnTo>
                  <a:pt x="3042387" y="6248578"/>
                </a:lnTo>
                <a:lnTo>
                  <a:pt x="3055073" y="6248578"/>
                </a:lnTo>
                <a:lnTo>
                  <a:pt x="3055073" y="6845634"/>
                </a:lnTo>
                <a:lnTo>
                  <a:pt x="3651938" y="6845634"/>
                </a:lnTo>
                <a:lnTo>
                  <a:pt x="3651938" y="6851943"/>
                </a:lnTo>
                <a:lnTo>
                  <a:pt x="3658281" y="6851943"/>
                </a:lnTo>
                <a:lnTo>
                  <a:pt x="3658281" y="6845634"/>
                </a:lnTo>
                <a:lnTo>
                  <a:pt x="3651938" y="6845634"/>
                </a:lnTo>
                <a:lnTo>
                  <a:pt x="3651938" y="6248578"/>
                </a:lnTo>
                <a:lnTo>
                  <a:pt x="3658281" y="6248578"/>
                </a:lnTo>
                <a:lnTo>
                  <a:pt x="3658281" y="6248578"/>
                </a:lnTo>
                <a:lnTo>
                  <a:pt x="3055073" y="6248578"/>
                </a:lnTo>
                <a:lnTo>
                  <a:pt x="3048730" y="6248578"/>
                </a:lnTo>
                <a:lnTo>
                  <a:pt x="3048730" y="6248578"/>
                </a:lnTo>
                <a:lnTo>
                  <a:pt x="2445522" y="6248578"/>
                </a:lnTo>
                <a:lnTo>
                  <a:pt x="2439179" y="6248578"/>
                </a:lnTo>
                <a:lnTo>
                  <a:pt x="1835970" y="6248578"/>
                </a:lnTo>
                <a:lnTo>
                  <a:pt x="1829627" y="6248578"/>
                </a:lnTo>
                <a:lnTo>
                  <a:pt x="1829627" y="6248578"/>
                </a:lnTo>
                <a:lnTo>
                  <a:pt x="1226419" y="6248578"/>
                </a:lnTo>
                <a:lnTo>
                  <a:pt x="1220076" y="6248578"/>
                </a:lnTo>
                <a:lnTo>
                  <a:pt x="1220076" y="6248578"/>
                </a:lnTo>
                <a:lnTo>
                  <a:pt x="616867" y="6248578"/>
                </a:lnTo>
                <a:lnTo>
                  <a:pt x="610524" y="6248578"/>
                </a:lnTo>
                <a:lnTo>
                  <a:pt x="610524" y="6248578"/>
                </a:lnTo>
                <a:lnTo>
                  <a:pt x="973" y="6248578"/>
                </a:lnTo>
                <a:lnTo>
                  <a:pt x="973" y="6236097"/>
                </a:lnTo>
                <a:lnTo>
                  <a:pt x="604181" y="6236097"/>
                </a:lnTo>
                <a:lnTo>
                  <a:pt x="604181" y="6242338"/>
                </a:lnTo>
                <a:lnTo>
                  <a:pt x="610524" y="6242338"/>
                </a:lnTo>
                <a:lnTo>
                  <a:pt x="610524" y="6236097"/>
                </a:lnTo>
                <a:lnTo>
                  <a:pt x="604181" y="6236097"/>
                </a:lnTo>
                <a:lnTo>
                  <a:pt x="604181" y="5643705"/>
                </a:lnTo>
                <a:lnTo>
                  <a:pt x="610524" y="5643705"/>
                </a:lnTo>
                <a:lnTo>
                  <a:pt x="610524" y="5638973"/>
                </a:lnTo>
                <a:lnTo>
                  <a:pt x="973" y="5638973"/>
                </a:lnTo>
                <a:lnTo>
                  <a:pt x="973" y="5626148"/>
                </a:lnTo>
                <a:lnTo>
                  <a:pt x="604181" y="5626148"/>
                </a:lnTo>
                <a:lnTo>
                  <a:pt x="604181" y="5632595"/>
                </a:lnTo>
                <a:lnTo>
                  <a:pt x="610524" y="5632595"/>
                </a:lnTo>
                <a:lnTo>
                  <a:pt x="610524" y="5629509"/>
                </a:lnTo>
                <a:lnTo>
                  <a:pt x="610524" y="5629509"/>
                </a:lnTo>
                <a:lnTo>
                  <a:pt x="610524" y="5626217"/>
                </a:lnTo>
                <a:lnTo>
                  <a:pt x="604181" y="5626217"/>
                </a:lnTo>
                <a:lnTo>
                  <a:pt x="604181" y="5029436"/>
                </a:lnTo>
                <a:lnTo>
                  <a:pt x="973" y="5029436"/>
                </a:lnTo>
                <a:lnTo>
                  <a:pt x="973" y="5016886"/>
                </a:lnTo>
                <a:lnTo>
                  <a:pt x="604181" y="5016886"/>
                </a:lnTo>
                <a:lnTo>
                  <a:pt x="604181" y="5016748"/>
                </a:lnTo>
                <a:lnTo>
                  <a:pt x="604181" y="5016748"/>
                </a:lnTo>
                <a:lnTo>
                  <a:pt x="604181" y="4419830"/>
                </a:lnTo>
                <a:lnTo>
                  <a:pt x="973" y="4419830"/>
                </a:lnTo>
                <a:lnTo>
                  <a:pt x="973" y="4407280"/>
                </a:lnTo>
                <a:lnTo>
                  <a:pt x="604181" y="4407280"/>
                </a:lnTo>
                <a:lnTo>
                  <a:pt x="604181" y="4413589"/>
                </a:lnTo>
                <a:lnTo>
                  <a:pt x="610524" y="4413589"/>
                </a:lnTo>
                <a:lnTo>
                  <a:pt x="610524" y="4407280"/>
                </a:lnTo>
                <a:lnTo>
                  <a:pt x="604181" y="4407280"/>
                </a:lnTo>
                <a:lnTo>
                  <a:pt x="604181" y="3810224"/>
                </a:lnTo>
                <a:lnTo>
                  <a:pt x="973" y="3810224"/>
                </a:lnTo>
                <a:lnTo>
                  <a:pt x="973" y="3797674"/>
                </a:lnTo>
                <a:lnTo>
                  <a:pt x="604181" y="3797674"/>
                </a:lnTo>
                <a:lnTo>
                  <a:pt x="604181" y="3803983"/>
                </a:lnTo>
                <a:lnTo>
                  <a:pt x="610524" y="3803983"/>
                </a:lnTo>
                <a:lnTo>
                  <a:pt x="610524" y="3797674"/>
                </a:lnTo>
                <a:lnTo>
                  <a:pt x="604181" y="3797674"/>
                </a:lnTo>
                <a:lnTo>
                  <a:pt x="604181" y="3200687"/>
                </a:lnTo>
                <a:lnTo>
                  <a:pt x="973" y="3200687"/>
                </a:lnTo>
                <a:lnTo>
                  <a:pt x="973" y="3187931"/>
                </a:lnTo>
                <a:lnTo>
                  <a:pt x="604181" y="3187931"/>
                </a:lnTo>
                <a:lnTo>
                  <a:pt x="604181" y="3194309"/>
                </a:lnTo>
                <a:lnTo>
                  <a:pt x="610524" y="3194309"/>
                </a:lnTo>
                <a:lnTo>
                  <a:pt x="610524" y="3187931"/>
                </a:lnTo>
                <a:lnTo>
                  <a:pt x="604181" y="3187931"/>
                </a:lnTo>
                <a:lnTo>
                  <a:pt x="604181" y="2591081"/>
                </a:lnTo>
                <a:lnTo>
                  <a:pt x="973" y="2591081"/>
                </a:lnTo>
                <a:lnTo>
                  <a:pt x="973" y="2578531"/>
                </a:lnTo>
                <a:lnTo>
                  <a:pt x="604181" y="2578531"/>
                </a:lnTo>
                <a:lnTo>
                  <a:pt x="604181" y="2581549"/>
                </a:lnTo>
                <a:lnTo>
                  <a:pt x="610524" y="2581549"/>
                </a:lnTo>
                <a:lnTo>
                  <a:pt x="610524" y="2578531"/>
                </a:lnTo>
                <a:lnTo>
                  <a:pt x="604181" y="2578531"/>
                </a:lnTo>
                <a:lnTo>
                  <a:pt x="604181" y="1981476"/>
                </a:lnTo>
                <a:lnTo>
                  <a:pt x="973" y="1981476"/>
                </a:lnTo>
                <a:lnTo>
                  <a:pt x="973" y="1968720"/>
                </a:lnTo>
                <a:lnTo>
                  <a:pt x="604181" y="1968720"/>
                </a:lnTo>
                <a:lnTo>
                  <a:pt x="604181" y="1975098"/>
                </a:lnTo>
                <a:lnTo>
                  <a:pt x="610524" y="1975098"/>
                </a:lnTo>
                <a:lnTo>
                  <a:pt x="610524" y="1968720"/>
                </a:lnTo>
                <a:lnTo>
                  <a:pt x="604181" y="1968720"/>
                </a:lnTo>
                <a:lnTo>
                  <a:pt x="604181" y="1371870"/>
                </a:lnTo>
                <a:lnTo>
                  <a:pt x="973" y="1371870"/>
                </a:lnTo>
                <a:lnTo>
                  <a:pt x="973" y="1356165"/>
                </a:lnTo>
                <a:lnTo>
                  <a:pt x="604181" y="1356165"/>
                </a:lnTo>
                <a:lnTo>
                  <a:pt x="604181" y="1362337"/>
                </a:lnTo>
                <a:lnTo>
                  <a:pt x="610524" y="1362337"/>
                </a:lnTo>
                <a:lnTo>
                  <a:pt x="610524" y="1356165"/>
                </a:lnTo>
                <a:lnTo>
                  <a:pt x="604181" y="1356165"/>
                </a:lnTo>
                <a:lnTo>
                  <a:pt x="604181" y="762264"/>
                </a:lnTo>
                <a:lnTo>
                  <a:pt x="973" y="762264"/>
                </a:lnTo>
                <a:lnTo>
                  <a:pt x="973" y="746560"/>
                </a:lnTo>
                <a:lnTo>
                  <a:pt x="604181" y="746560"/>
                </a:lnTo>
                <a:lnTo>
                  <a:pt x="604181" y="609880"/>
                </a:lnTo>
                <a:lnTo>
                  <a:pt x="604181" y="609880"/>
                </a:lnTo>
                <a:lnTo>
                  <a:pt x="604181" y="275"/>
                </a:lnTo>
                <a:lnTo>
                  <a:pt x="616868" y="275"/>
                </a:lnTo>
                <a:lnTo>
                  <a:pt x="616868" y="746560"/>
                </a:lnTo>
                <a:lnTo>
                  <a:pt x="1213733" y="746560"/>
                </a:lnTo>
                <a:lnTo>
                  <a:pt x="1213733" y="609880"/>
                </a:lnTo>
                <a:lnTo>
                  <a:pt x="1213733" y="609880"/>
                </a:lnTo>
                <a:lnTo>
                  <a:pt x="1213733" y="275"/>
                </a:lnTo>
                <a:lnTo>
                  <a:pt x="1226419" y="275"/>
                </a:lnTo>
                <a:lnTo>
                  <a:pt x="1226419" y="746560"/>
                </a:lnTo>
                <a:lnTo>
                  <a:pt x="1823284" y="746560"/>
                </a:lnTo>
                <a:lnTo>
                  <a:pt x="1823284" y="609880"/>
                </a:lnTo>
                <a:lnTo>
                  <a:pt x="1823284" y="609880"/>
                </a:lnTo>
                <a:lnTo>
                  <a:pt x="1823284" y="275"/>
                </a:lnTo>
                <a:lnTo>
                  <a:pt x="1835970" y="275"/>
                </a:lnTo>
                <a:lnTo>
                  <a:pt x="1835970" y="746560"/>
                </a:lnTo>
                <a:lnTo>
                  <a:pt x="2432835" y="746560"/>
                </a:lnTo>
                <a:lnTo>
                  <a:pt x="2432835" y="609880"/>
                </a:lnTo>
                <a:lnTo>
                  <a:pt x="2432835" y="609880"/>
                </a:lnTo>
                <a:lnTo>
                  <a:pt x="2432835" y="275"/>
                </a:lnTo>
                <a:lnTo>
                  <a:pt x="2445522" y="275"/>
                </a:lnTo>
                <a:lnTo>
                  <a:pt x="2445522" y="746560"/>
                </a:lnTo>
                <a:lnTo>
                  <a:pt x="3042387" y="746560"/>
                </a:lnTo>
                <a:lnTo>
                  <a:pt x="3042387" y="609881"/>
                </a:lnTo>
                <a:lnTo>
                  <a:pt x="3042387" y="609881"/>
                </a:lnTo>
                <a:lnTo>
                  <a:pt x="3042387" y="275"/>
                </a:lnTo>
                <a:lnTo>
                  <a:pt x="3055073" y="275"/>
                </a:lnTo>
                <a:lnTo>
                  <a:pt x="3055073" y="746560"/>
                </a:lnTo>
                <a:lnTo>
                  <a:pt x="3651938" y="746560"/>
                </a:lnTo>
                <a:lnTo>
                  <a:pt x="3651938" y="609881"/>
                </a:lnTo>
                <a:lnTo>
                  <a:pt x="3651938" y="609881"/>
                </a:lnTo>
                <a:lnTo>
                  <a:pt x="3651938" y="275"/>
                </a:lnTo>
                <a:lnTo>
                  <a:pt x="3664624" y="275"/>
                </a:lnTo>
                <a:lnTo>
                  <a:pt x="3664624" y="746560"/>
                </a:lnTo>
                <a:lnTo>
                  <a:pt x="4261489" y="746560"/>
                </a:lnTo>
                <a:lnTo>
                  <a:pt x="4261489" y="609881"/>
                </a:lnTo>
                <a:lnTo>
                  <a:pt x="4261489" y="609881"/>
                </a:lnTo>
                <a:lnTo>
                  <a:pt x="4261489" y="275"/>
                </a:lnTo>
                <a:lnTo>
                  <a:pt x="4274176" y="275"/>
                </a:lnTo>
                <a:lnTo>
                  <a:pt x="4274176" y="746560"/>
                </a:lnTo>
                <a:lnTo>
                  <a:pt x="4871041" y="746560"/>
                </a:lnTo>
                <a:lnTo>
                  <a:pt x="4871041" y="609881"/>
                </a:lnTo>
                <a:lnTo>
                  <a:pt x="4871041" y="275"/>
                </a:lnTo>
                <a:lnTo>
                  <a:pt x="4883727" y="275"/>
                </a:lnTo>
                <a:lnTo>
                  <a:pt x="4883727" y="746560"/>
                </a:lnTo>
                <a:lnTo>
                  <a:pt x="5480592" y="746560"/>
                </a:lnTo>
                <a:lnTo>
                  <a:pt x="5480592" y="609881"/>
                </a:lnTo>
                <a:lnTo>
                  <a:pt x="5480592" y="609881"/>
                </a:lnTo>
                <a:lnTo>
                  <a:pt x="5480592" y="275"/>
                </a:lnTo>
                <a:lnTo>
                  <a:pt x="5493278" y="275"/>
                </a:lnTo>
                <a:lnTo>
                  <a:pt x="5493278" y="746560"/>
                </a:lnTo>
                <a:lnTo>
                  <a:pt x="6090143" y="746560"/>
                </a:lnTo>
                <a:lnTo>
                  <a:pt x="6090143" y="609881"/>
                </a:lnTo>
                <a:lnTo>
                  <a:pt x="6090143" y="275"/>
                </a:lnTo>
                <a:lnTo>
                  <a:pt x="6102830" y="275"/>
                </a:lnTo>
                <a:lnTo>
                  <a:pt x="6102830" y="609881"/>
                </a:lnTo>
                <a:lnTo>
                  <a:pt x="6102830" y="746560"/>
                </a:lnTo>
                <a:lnTo>
                  <a:pt x="6699695" y="746560"/>
                </a:lnTo>
                <a:lnTo>
                  <a:pt x="6699695" y="609881"/>
                </a:lnTo>
                <a:lnTo>
                  <a:pt x="6699695" y="275"/>
                </a:lnTo>
                <a:lnTo>
                  <a:pt x="6712381" y="275"/>
                </a:lnTo>
                <a:lnTo>
                  <a:pt x="6712381" y="609881"/>
                </a:lnTo>
                <a:lnTo>
                  <a:pt x="6712381" y="746560"/>
                </a:lnTo>
                <a:lnTo>
                  <a:pt x="7309246" y="746560"/>
                </a:lnTo>
                <a:lnTo>
                  <a:pt x="7309246" y="609881"/>
                </a:lnTo>
                <a:lnTo>
                  <a:pt x="7309246" y="275"/>
                </a:lnTo>
                <a:lnTo>
                  <a:pt x="7321932" y="275"/>
                </a:lnTo>
                <a:lnTo>
                  <a:pt x="7321932" y="609881"/>
                </a:lnTo>
                <a:lnTo>
                  <a:pt x="7321932" y="746560"/>
                </a:lnTo>
                <a:lnTo>
                  <a:pt x="7918797" y="746560"/>
                </a:lnTo>
                <a:lnTo>
                  <a:pt x="7918797" y="609881"/>
                </a:lnTo>
                <a:lnTo>
                  <a:pt x="7918797" y="275"/>
                </a:lnTo>
                <a:lnTo>
                  <a:pt x="7931484" y="275"/>
                </a:lnTo>
                <a:lnTo>
                  <a:pt x="7931484" y="609881"/>
                </a:lnTo>
                <a:lnTo>
                  <a:pt x="7931484" y="746560"/>
                </a:lnTo>
                <a:lnTo>
                  <a:pt x="8528349" y="746560"/>
                </a:lnTo>
                <a:lnTo>
                  <a:pt x="8528349" y="609881"/>
                </a:lnTo>
                <a:lnTo>
                  <a:pt x="8528349" y="275"/>
                </a:lnTo>
                <a:lnTo>
                  <a:pt x="8541035" y="275"/>
                </a:lnTo>
                <a:lnTo>
                  <a:pt x="8541035" y="609881"/>
                </a:lnTo>
                <a:lnTo>
                  <a:pt x="8541035" y="746560"/>
                </a:lnTo>
                <a:lnTo>
                  <a:pt x="9137900" y="746560"/>
                </a:lnTo>
                <a:lnTo>
                  <a:pt x="9137900" y="609881"/>
                </a:lnTo>
                <a:lnTo>
                  <a:pt x="9137900" y="275"/>
                </a:lnTo>
                <a:lnTo>
                  <a:pt x="9150586" y="275"/>
                </a:lnTo>
                <a:lnTo>
                  <a:pt x="9150586" y="609881"/>
                </a:lnTo>
                <a:lnTo>
                  <a:pt x="9150586" y="746560"/>
                </a:lnTo>
                <a:lnTo>
                  <a:pt x="9747451" y="746560"/>
                </a:lnTo>
                <a:lnTo>
                  <a:pt x="9747451" y="609881"/>
                </a:lnTo>
                <a:lnTo>
                  <a:pt x="9747451" y="275"/>
                </a:lnTo>
                <a:lnTo>
                  <a:pt x="9760137" y="275"/>
                </a:lnTo>
                <a:lnTo>
                  <a:pt x="9760137" y="609881"/>
                </a:lnTo>
                <a:lnTo>
                  <a:pt x="9760137" y="746560"/>
                </a:lnTo>
                <a:lnTo>
                  <a:pt x="10357003" y="746560"/>
                </a:lnTo>
                <a:lnTo>
                  <a:pt x="10357003" y="609881"/>
                </a:lnTo>
                <a:lnTo>
                  <a:pt x="10357003" y="275"/>
                </a:lnTo>
                <a:lnTo>
                  <a:pt x="10369689" y="275"/>
                </a:lnTo>
                <a:lnTo>
                  <a:pt x="10369689" y="609881"/>
                </a:lnTo>
                <a:lnTo>
                  <a:pt x="10369689" y="746560"/>
                </a:lnTo>
                <a:lnTo>
                  <a:pt x="10966554" y="746560"/>
                </a:lnTo>
                <a:lnTo>
                  <a:pt x="10966554" y="609881"/>
                </a:lnTo>
                <a:lnTo>
                  <a:pt x="10966554" y="275"/>
                </a:lnTo>
                <a:lnTo>
                  <a:pt x="10979240" y="275"/>
                </a:lnTo>
                <a:lnTo>
                  <a:pt x="10979240" y="609881"/>
                </a:lnTo>
                <a:lnTo>
                  <a:pt x="10979240" y="746560"/>
                </a:lnTo>
                <a:lnTo>
                  <a:pt x="11576105" y="746560"/>
                </a:lnTo>
                <a:lnTo>
                  <a:pt x="11576105" y="609881"/>
                </a:lnTo>
                <a:lnTo>
                  <a:pt x="11576105" y="275"/>
                </a:lnTo>
                <a:lnTo>
                  <a:pt x="11588791" y="275"/>
                </a:lnTo>
                <a:lnTo>
                  <a:pt x="11588791" y="609881"/>
                </a:lnTo>
                <a:lnTo>
                  <a:pt x="11588791" y="746560"/>
                </a:lnTo>
                <a:lnTo>
                  <a:pt x="12185657" y="746560"/>
                </a:lnTo>
                <a:lnTo>
                  <a:pt x="12185657" y="609881"/>
                </a:lnTo>
                <a:lnTo>
                  <a:pt x="12185660" y="0"/>
                </a:lnTo>
              </a:path>
            </a:pathLst>
          </a:custGeom>
          <a:gradFill>
            <a:gsLst>
              <a:gs pos="0">
                <a:srgbClr val="000000">
                  <a:alpha val="75000"/>
                </a:srgbClr>
              </a:gs>
              <a:gs pos="55000">
                <a:srgbClr val="104862">
                  <a:alpha val="38000"/>
                </a:srgbClr>
              </a:gs>
              <a:gs pos="100000">
                <a:srgbClr val="02090c">
                  <a:alpha val="38000"/>
                </a:srgbClr>
              </a:gs>
            </a:gsLst>
            <a:lin ang="1890000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12191996" cy="6857978"/>
          </a:xfrm>
          <a:prstGeom prst="rect">
            <a:avLst/>
          </a:prstGeom>
          <a:solidFill>
            <a:srgbClr val="000000">
              <a:alpha val="4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0"/>
            <a:ext cx="8991601" cy="138412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-1" y="447"/>
            <a:ext cx="8991601" cy="1384120"/>
          </a:xfrm>
          <a:prstGeom prst="rect">
            <a:avLst/>
          </a:prstGeom>
          <a:solidFill>
            <a:srgbClr val="0B3041">
              <a:alpha val="4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505464" y="289560"/>
            <a:ext cx="7957813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Choosing the Right Color Palette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507996" y="6495651"/>
            <a:ext cx="6207291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A6A6A6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Embracing Dark Mode in Portfolio Design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8991600" y="0"/>
            <a:ext cx="3200400" cy="6858000"/>
          </a:xfrm>
          <a:custGeom>
            <a:avLst/>
            <a:gdLst/>
            <a:ahLst/>
            <a:cxnLst/>
            <a:rect l="l" t="t" r="r" b="b"/>
            <a:pathLst>
              <a:path w="3200400" h="6858000">
                <a:moveTo>
                  <a:pt x="0" y="6858000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6858000"/>
                </a:lnTo>
                <a:lnTo>
                  <a:pt x="0" y="6858000"/>
                </a:lnTo>
              </a:path>
            </a:pathLst>
          </a:custGeom>
          <a:blipFill>
            <a:blip r:embed="rId1"/>
            <a:srcRect/>
            <a:stretch>
              <a:fillRect l="-110777" r="-110777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10772135" y="61298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4622797" y="1785161"/>
            <a:ext cx="3840480" cy="2011680"/>
          </a:xfrm>
          <a:custGeom>
            <a:avLst/>
            <a:gdLst/>
            <a:ahLst/>
            <a:cxnLst/>
            <a:rect l="l" t="t" r="r" b="b"/>
            <a:pathLst>
              <a:path w="3840480" h="2011680">
                <a:moveTo>
                  <a:pt x="71356" y="2011680"/>
                </a:moveTo>
                <a:cubicBezTo>
                  <a:pt x="31953" y="2011680"/>
                  <a:pt x="0" y="1979734"/>
                  <a:pt x="0" y="1940306"/>
                </a:cubicBezTo>
                <a:lnTo>
                  <a:pt x="0" y="71374"/>
                </a:lnTo>
                <a:cubicBezTo>
                  <a:pt x="0" y="31945"/>
                  <a:pt x="31953" y="0"/>
                  <a:pt x="71356" y="0"/>
                </a:cubicBezTo>
                <a:lnTo>
                  <a:pt x="3769086" y="0"/>
                </a:lnTo>
                <a:cubicBezTo>
                  <a:pt x="3808489" y="0"/>
                  <a:pt x="3840442" y="31945"/>
                  <a:pt x="3840442" y="71374"/>
                </a:cubicBezTo>
                <a:lnTo>
                  <a:pt x="3840442" y="1940306"/>
                </a:lnTo>
                <a:cubicBezTo>
                  <a:pt x="3840442" y="1979734"/>
                  <a:pt x="3808489" y="2011680"/>
                  <a:pt x="3769086" y="2011680"/>
                </a:cubicBezTo>
                <a:lnTo>
                  <a:pt x="71356" y="201168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507997" y="1785439"/>
            <a:ext cx="3840480" cy="2011680"/>
          </a:xfrm>
          <a:custGeom>
            <a:avLst/>
            <a:gdLst/>
            <a:ahLst/>
            <a:cxnLst/>
            <a:rect l="l" t="t" r="r" b="b"/>
            <a:pathLst>
              <a:path w="3840480" h="2011680">
                <a:moveTo>
                  <a:pt x="71356" y="2011680"/>
                </a:moveTo>
                <a:cubicBezTo>
                  <a:pt x="31953" y="2011680"/>
                  <a:pt x="0" y="1979734"/>
                  <a:pt x="0" y="1940306"/>
                </a:cubicBezTo>
                <a:lnTo>
                  <a:pt x="0" y="71374"/>
                </a:lnTo>
                <a:cubicBezTo>
                  <a:pt x="0" y="31945"/>
                  <a:pt x="31953" y="0"/>
                  <a:pt x="71356" y="0"/>
                </a:cubicBezTo>
                <a:lnTo>
                  <a:pt x="3769086" y="0"/>
                </a:lnTo>
                <a:cubicBezTo>
                  <a:pt x="3808489" y="0"/>
                  <a:pt x="3840442" y="31945"/>
                  <a:pt x="3840442" y="71374"/>
                </a:cubicBezTo>
                <a:lnTo>
                  <a:pt x="3840442" y="1940306"/>
                </a:lnTo>
                <a:cubicBezTo>
                  <a:pt x="3840442" y="1979734"/>
                  <a:pt x="3808489" y="2011680"/>
                  <a:pt x="3769086" y="2011680"/>
                </a:cubicBezTo>
                <a:lnTo>
                  <a:pt x="71356" y="201168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4622797" y="4114715"/>
            <a:ext cx="3840480" cy="2011680"/>
          </a:xfrm>
          <a:custGeom>
            <a:avLst/>
            <a:gdLst/>
            <a:ahLst/>
            <a:cxnLst/>
            <a:rect l="l" t="t" r="r" b="b"/>
            <a:pathLst>
              <a:path w="3840480" h="2011680">
                <a:moveTo>
                  <a:pt x="71356" y="2011680"/>
                </a:moveTo>
                <a:cubicBezTo>
                  <a:pt x="31953" y="2011680"/>
                  <a:pt x="0" y="1979734"/>
                  <a:pt x="0" y="1940306"/>
                </a:cubicBezTo>
                <a:lnTo>
                  <a:pt x="0" y="71374"/>
                </a:lnTo>
                <a:cubicBezTo>
                  <a:pt x="0" y="31945"/>
                  <a:pt x="31953" y="0"/>
                  <a:pt x="71356" y="0"/>
                </a:cubicBezTo>
                <a:lnTo>
                  <a:pt x="3769086" y="0"/>
                </a:lnTo>
                <a:cubicBezTo>
                  <a:pt x="3808489" y="0"/>
                  <a:pt x="3840442" y="31945"/>
                  <a:pt x="3840442" y="71374"/>
                </a:cubicBezTo>
                <a:lnTo>
                  <a:pt x="3840442" y="1940306"/>
                </a:lnTo>
                <a:cubicBezTo>
                  <a:pt x="3840442" y="1979734"/>
                  <a:pt x="3808489" y="2011680"/>
                  <a:pt x="3769086" y="2011680"/>
                </a:cubicBezTo>
                <a:lnTo>
                  <a:pt x="71356" y="201168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507997" y="4114993"/>
            <a:ext cx="3840480" cy="2011680"/>
          </a:xfrm>
          <a:custGeom>
            <a:avLst/>
            <a:gdLst/>
            <a:ahLst/>
            <a:cxnLst/>
            <a:rect l="l" t="t" r="r" b="b"/>
            <a:pathLst>
              <a:path w="3840480" h="2011680">
                <a:moveTo>
                  <a:pt x="71356" y="2011680"/>
                </a:moveTo>
                <a:cubicBezTo>
                  <a:pt x="31953" y="2011680"/>
                  <a:pt x="0" y="1979734"/>
                  <a:pt x="0" y="1940306"/>
                </a:cubicBezTo>
                <a:lnTo>
                  <a:pt x="0" y="71374"/>
                </a:lnTo>
                <a:cubicBezTo>
                  <a:pt x="0" y="31945"/>
                  <a:pt x="31953" y="0"/>
                  <a:pt x="71356" y="0"/>
                </a:cubicBezTo>
                <a:lnTo>
                  <a:pt x="3769086" y="0"/>
                </a:lnTo>
                <a:cubicBezTo>
                  <a:pt x="3808489" y="0"/>
                  <a:pt x="3840442" y="31945"/>
                  <a:pt x="3840442" y="71374"/>
                </a:cubicBezTo>
                <a:lnTo>
                  <a:pt x="3840442" y="1940306"/>
                </a:lnTo>
                <a:cubicBezTo>
                  <a:pt x="3840442" y="1979734"/>
                  <a:pt x="3808489" y="2011680"/>
                  <a:pt x="3769086" y="2011680"/>
                </a:cubicBezTo>
                <a:lnTo>
                  <a:pt x="71356" y="201168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4805677" y="1607361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65837" y="365760"/>
                </a:moveTo>
                <a:cubicBezTo>
                  <a:pt x="29477" y="365760"/>
                  <a:pt x="0" y="336283"/>
                  <a:pt x="0" y="299923"/>
                </a:cubicBezTo>
                <a:lnTo>
                  <a:pt x="0" y="65837"/>
                </a:lnTo>
                <a:cubicBezTo>
                  <a:pt x="0" y="29477"/>
                  <a:pt x="29477" y="0"/>
                  <a:pt x="65837" y="0"/>
                </a:cubicBezTo>
                <a:lnTo>
                  <a:pt x="299923" y="0"/>
                </a:lnTo>
                <a:cubicBezTo>
                  <a:pt x="336283" y="0"/>
                  <a:pt x="365760" y="29477"/>
                  <a:pt x="365760" y="65837"/>
                </a:cubicBezTo>
                <a:lnTo>
                  <a:pt x="365760" y="299923"/>
                </a:lnTo>
                <a:cubicBezTo>
                  <a:pt x="365760" y="336283"/>
                  <a:pt x="336283" y="365760"/>
                  <a:pt x="299923" y="365760"/>
                </a:cubicBezTo>
                <a:lnTo>
                  <a:pt x="65837" y="365760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4805677" y="1607361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02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690877" y="1607361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65837" y="365760"/>
                </a:moveTo>
                <a:cubicBezTo>
                  <a:pt x="29477" y="365760"/>
                  <a:pt x="0" y="336283"/>
                  <a:pt x="0" y="299923"/>
                </a:cubicBezTo>
                <a:lnTo>
                  <a:pt x="0" y="65837"/>
                </a:lnTo>
                <a:cubicBezTo>
                  <a:pt x="0" y="29477"/>
                  <a:pt x="29477" y="0"/>
                  <a:pt x="65837" y="0"/>
                </a:cubicBezTo>
                <a:lnTo>
                  <a:pt x="299923" y="0"/>
                </a:lnTo>
                <a:cubicBezTo>
                  <a:pt x="336283" y="0"/>
                  <a:pt x="365760" y="29477"/>
                  <a:pt x="365760" y="65837"/>
                </a:cubicBezTo>
                <a:lnTo>
                  <a:pt x="365760" y="299923"/>
                </a:lnTo>
                <a:cubicBezTo>
                  <a:pt x="365760" y="336283"/>
                  <a:pt x="336283" y="365760"/>
                  <a:pt x="299923" y="365760"/>
                </a:cubicBezTo>
                <a:lnTo>
                  <a:pt x="65837" y="365760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690877" y="1607361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01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805677" y="3936915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65837" y="365760"/>
                </a:moveTo>
                <a:cubicBezTo>
                  <a:pt x="29477" y="365760"/>
                  <a:pt x="0" y="336283"/>
                  <a:pt x="0" y="299923"/>
                </a:cubicBezTo>
                <a:lnTo>
                  <a:pt x="0" y="65837"/>
                </a:lnTo>
                <a:cubicBezTo>
                  <a:pt x="0" y="29477"/>
                  <a:pt x="29477" y="0"/>
                  <a:pt x="65837" y="0"/>
                </a:cubicBezTo>
                <a:lnTo>
                  <a:pt x="299923" y="0"/>
                </a:lnTo>
                <a:cubicBezTo>
                  <a:pt x="336283" y="0"/>
                  <a:pt x="365760" y="29477"/>
                  <a:pt x="365760" y="65837"/>
                </a:cubicBezTo>
                <a:lnTo>
                  <a:pt x="365760" y="299923"/>
                </a:lnTo>
                <a:cubicBezTo>
                  <a:pt x="365760" y="336283"/>
                  <a:pt x="336283" y="365760"/>
                  <a:pt x="299923" y="365760"/>
                </a:cubicBezTo>
                <a:lnTo>
                  <a:pt x="65837" y="365760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4805677" y="3936915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04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690877" y="3936915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65837" y="365760"/>
                </a:moveTo>
                <a:cubicBezTo>
                  <a:pt x="29477" y="365760"/>
                  <a:pt x="0" y="336283"/>
                  <a:pt x="0" y="299923"/>
                </a:cubicBezTo>
                <a:lnTo>
                  <a:pt x="0" y="65837"/>
                </a:lnTo>
                <a:cubicBezTo>
                  <a:pt x="0" y="29477"/>
                  <a:pt x="29477" y="0"/>
                  <a:pt x="65837" y="0"/>
                </a:cubicBezTo>
                <a:lnTo>
                  <a:pt x="299923" y="0"/>
                </a:lnTo>
                <a:cubicBezTo>
                  <a:pt x="336283" y="0"/>
                  <a:pt x="365760" y="29477"/>
                  <a:pt x="365760" y="65837"/>
                </a:cubicBezTo>
                <a:lnTo>
                  <a:pt x="365760" y="299923"/>
                </a:lnTo>
                <a:cubicBezTo>
                  <a:pt x="365760" y="336283"/>
                  <a:pt x="336283" y="365760"/>
                  <a:pt x="299923" y="365760"/>
                </a:cubicBezTo>
                <a:lnTo>
                  <a:pt x="65837" y="365760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690877" y="3936915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03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805677" y="4973701"/>
            <a:ext cx="33832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5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A balanced palette supports both comfort and visual interest.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5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ensures a visually appealing and user-friendly experience.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4805677" y="4468244"/>
            <a:ext cx="3383280" cy="426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Achieving a Balanced Palette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690877" y="4973701"/>
            <a:ext cx="33832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5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Overly bright or saturated hues can create discomfort.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5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Such colors may also reduce legibility in dark mode settings.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690877" y="4468244"/>
            <a:ext cx="3383280" cy="426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Avoid Bright and Saturated Hues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4805677" y="2644147"/>
            <a:ext cx="33832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5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Use accent colors sparingly to draw attention effectively.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5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prevents visual fatigue and maintains a balanced design.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4805677" y="2138690"/>
            <a:ext cx="3383280" cy="426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Strategic Use of Accent Colors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690877" y="2644147"/>
            <a:ext cx="33832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5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When selecting colors for dark mode, opt for muted tones rather than pure black.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5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approach reduces harshness and enhances visual comfort.</a:t>
            </a:r>
            <a:endParaRPr lang="en-US" sz="1050" dirty="0"/>
          </a:p>
        </p:txBody>
      </p:sp>
      <p:sp>
        <p:nvSpPr>
          <p:cNvPr id="30" name="Text 28"/>
          <p:cNvSpPr/>
          <p:nvPr/>
        </p:nvSpPr>
        <p:spPr>
          <a:xfrm>
            <a:off x="690877" y="2138690"/>
            <a:ext cx="3383280" cy="426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Muted Tones for Dark Mode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" y="22"/>
            <a:ext cx="12198346" cy="6857978"/>
          </a:xfrm>
          <a:custGeom>
            <a:avLst/>
            <a:gdLst/>
            <a:ahLst/>
            <a:cxnLst/>
            <a:rect l="l" t="t" r="r" b="b"/>
            <a:pathLst>
              <a:path w="12198346" h="6857978">
                <a:moveTo>
                  <a:pt x="4260882" y="6850091"/>
                </a:moveTo>
                <a:lnTo>
                  <a:pt x="4260882" y="6851669"/>
                </a:lnTo>
                <a:lnTo>
                  <a:pt x="4267225" y="6851669"/>
                </a:lnTo>
                <a:lnTo>
                  <a:pt x="4267225" y="6850091"/>
                </a:lnTo>
                <a:lnTo>
                  <a:pt x="4260882" y="6850091"/>
                </a:lnTo>
                <a:moveTo>
                  <a:pt x="4267225" y="6248372"/>
                </a:moveTo>
                <a:lnTo>
                  <a:pt x="4267225" y="6248372"/>
                </a:lnTo>
                <a:lnTo>
                  <a:pt x="4273569" y="6248372"/>
                </a:lnTo>
                <a:lnTo>
                  <a:pt x="4273569" y="6845428"/>
                </a:lnTo>
                <a:lnTo>
                  <a:pt x="4870434" y="6845428"/>
                </a:lnTo>
                <a:lnTo>
                  <a:pt x="4870434" y="6851737"/>
                </a:lnTo>
                <a:lnTo>
                  <a:pt x="4876777" y="6851737"/>
                </a:lnTo>
                <a:lnTo>
                  <a:pt x="4876777" y="6845428"/>
                </a:lnTo>
                <a:lnTo>
                  <a:pt x="4870434" y="6845428"/>
                </a:lnTo>
                <a:lnTo>
                  <a:pt x="4870434" y="6248372"/>
                </a:lnTo>
                <a:lnTo>
                  <a:pt x="4883120" y="6248372"/>
                </a:lnTo>
                <a:lnTo>
                  <a:pt x="4883120" y="6845428"/>
                </a:lnTo>
                <a:lnTo>
                  <a:pt x="5479985" y="6845428"/>
                </a:lnTo>
                <a:lnTo>
                  <a:pt x="5479985" y="6851737"/>
                </a:lnTo>
                <a:lnTo>
                  <a:pt x="5486328" y="6851737"/>
                </a:lnTo>
                <a:lnTo>
                  <a:pt x="5486328" y="6845428"/>
                </a:lnTo>
                <a:lnTo>
                  <a:pt x="5479985" y="6845428"/>
                </a:lnTo>
                <a:lnTo>
                  <a:pt x="5479985" y="6248372"/>
                </a:lnTo>
                <a:lnTo>
                  <a:pt x="5492671" y="6248372"/>
                </a:lnTo>
                <a:lnTo>
                  <a:pt x="5492671" y="6845428"/>
                </a:lnTo>
                <a:lnTo>
                  <a:pt x="6089536" y="6845428"/>
                </a:lnTo>
                <a:lnTo>
                  <a:pt x="6089536" y="6851737"/>
                </a:lnTo>
                <a:lnTo>
                  <a:pt x="6095880" y="6851737"/>
                </a:lnTo>
                <a:lnTo>
                  <a:pt x="6095880" y="6850160"/>
                </a:lnTo>
                <a:lnTo>
                  <a:pt x="6095880" y="6845428"/>
                </a:lnTo>
                <a:lnTo>
                  <a:pt x="6089536" y="6845428"/>
                </a:lnTo>
                <a:lnTo>
                  <a:pt x="6089536" y="6248372"/>
                </a:lnTo>
                <a:lnTo>
                  <a:pt x="6095880" y="6248372"/>
                </a:lnTo>
                <a:lnTo>
                  <a:pt x="6095880" y="6248372"/>
                </a:lnTo>
                <a:lnTo>
                  <a:pt x="5492671" y="6248372"/>
                </a:lnTo>
                <a:lnTo>
                  <a:pt x="5486328" y="6248372"/>
                </a:lnTo>
                <a:lnTo>
                  <a:pt x="4883120" y="6248372"/>
                </a:lnTo>
                <a:lnTo>
                  <a:pt x="4876777" y="6248372"/>
                </a:lnTo>
                <a:lnTo>
                  <a:pt x="4273568" y="6248372"/>
                </a:lnTo>
                <a:lnTo>
                  <a:pt x="4267225" y="6248372"/>
                </a:lnTo>
                <a:moveTo>
                  <a:pt x="1212881" y="6240554"/>
                </a:moveTo>
                <a:lnTo>
                  <a:pt x="1212881" y="6242200"/>
                </a:lnTo>
                <a:lnTo>
                  <a:pt x="1219225" y="6242200"/>
                </a:lnTo>
                <a:lnTo>
                  <a:pt x="1219225" y="6240554"/>
                </a:lnTo>
                <a:lnTo>
                  <a:pt x="1212881" y="6240554"/>
                </a:lnTo>
                <a:moveTo>
                  <a:pt x="1219225" y="5638767"/>
                </a:moveTo>
                <a:lnTo>
                  <a:pt x="1219225" y="5643499"/>
                </a:lnTo>
                <a:lnTo>
                  <a:pt x="1225568" y="5643499"/>
                </a:lnTo>
                <a:lnTo>
                  <a:pt x="1225568" y="6235891"/>
                </a:lnTo>
                <a:lnTo>
                  <a:pt x="1822433" y="6235891"/>
                </a:lnTo>
                <a:lnTo>
                  <a:pt x="1822433" y="6242132"/>
                </a:lnTo>
                <a:lnTo>
                  <a:pt x="1828776" y="6242132"/>
                </a:lnTo>
                <a:lnTo>
                  <a:pt x="1828776" y="6235891"/>
                </a:lnTo>
                <a:lnTo>
                  <a:pt x="1822433" y="6235891"/>
                </a:lnTo>
                <a:lnTo>
                  <a:pt x="1822433" y="5643499"/>
                </a:lnTo>
                <a:lnTo>
                  <a:pt x="1835119" y="5643499"/>
                </a:lnTo>
                <a:lnTo>
                  <a:pt x="1835119" y="6235891"/>
                </a:lnTo>
                <a:lnTo>
                  <a:pt x="2431984" y="6235891"/>
                </a:lnTo>
                <a:lnTo>
                  <a:pt x="2431984" y="6242132"/>
                </a:lnTo>
                <a:lnTo>
                  <a:pt x="2438327" y="6242132"/>
                </a:lnTo>
                <a:lnTo>
                  <a:pt x="2438327" y="6235891"/>
                </a:lnTo>
                <a:lnTo>
                  <a:pt x="2431984" y="6235891"/>
                </a:lnTo>
                <a:lnTo>
                  <a:pt x="2431984" y="5643499"/>
                </a:lnTo>
                <a:lnTo>
                  <a:pt x="2444670" y="5643499"/>
                </a:lnTo>
                <a:lnTo>
                  <a:pt x="2444670" y="6235891"/>
                </a:lnTo>
                <a:lnTo>
                  <a:pt x="3041536" y="6235891"/>
                </a:lnTo>
                <a:lnTo>
                  <a:pt x="3041536" y="6242132"/>
                </a:lnTo>
                <a:lnTo>
                  <a:pt x="3047879" y="6242132"/>
                </a:lnTo>
                <a:lnTo>
                  <a:pt x="3047879" y="6235891"/>
                </a:lnTo>
                <a:lnTo>
                  <a:pt x="3041536" y="6235891"/>
                </a:lnTo>
                <a:lnTo>
                  <a:pt x="3041536" y="5643499"/>
                </a:lnTo>
                <a:lnTo>
                  <a:pt x="3054222" y="5643499"/>
                </a:lnTo>
                <a:lnTo>
                  <a:pt x="3054222" y="6235891"/>
                </a:lnTo>
                <a:lnTo>
                  <a:pt x="3651087" y="6235891"/>
                </a:lnTo>
                <a:lnTo>
                  <a:pt x="3651087" y="6242132"/>
                </a:lnTo>
                <a:lnTo>
                  <a:pt x="3657430" y="6242132"/>
                </a:lnTo>
                <a:lnTo>
                  <a:pt x="3657430" y="6238840"/>
                </a:lnTo>
                <a:lnTo>
                  <a:pt x="3657430" y="6238840"/>
                </a:lnTo>
                <a:lnTo>
                  <a:pt x="3657430" y="6235891"/>
                </a:lnTo>
                <a:lnTo>
                  <a:pt x="3651087" y="6235891"/>
                </a:lnTo>
                <a:lnTo>
                  <a:pt x="3651087" y="5643499"/>
                </a:lnTo>
                <a:lnTo>
                  <a:pt x="3663773" y="5643499"/>
                </a:lnTo>
                <a:lnTo>
                  <a:pt x="3663773" y="6235891"/>
                </a:lnTo>
                <a:lnTo>
                  <a:pt x="4260638" y="6235891"/>
                </a:lnTo>
                <a:lnTo>
                  <a:pt x="4260638" y="6238840"/>
                </a:lnTo>
                <a:lnTo>
                  <a:pt x="4266981" y="6238840"/>
                </a:lnTo>
                <a:lnTo>
                  <a:pt x="4266981" y="6242132"/>
                </a:lnTo>
                <a:lnTo>
                  <a:pt x="4266981" y="6242132"/>
                </a:lnTo>
                <a:lnTo>
                  <a:pt x="4266981" y="6235891"/>
                </a:lnTo>
                <a:lnTo>
                  <a:pt x="4260638" y="6235891"/>
                </a:lnTo>
                <a:lnTo>
                  <a:pt x="4260638" y="5643499"/>
                </a:lnTo>
                <a:lnTo>
                  <a:pt x="4273324" y="5643499"/>
                </a:lnTo>
                <a:lnTo>
                  <a:pt x="4273324" y="6235891"/>
                </a:lnTo>
                <a:lnTo>
                  <a:pt x="4870190" y="6235891"/>
                </a:lnTo>
                <a:lnTo>
                  <a:pt x="4870190" y="6242132"/>
                </a:lnTo>
                <a:lnTo>
                  <a:pt x="4876533" y="6242132"/>
                </a:lnTo>
                <a:lnTo>
                  <a:pt x="4876533" y="6235891"/>
                </a:lnTo>
                <a:lnTo>
                  <a:pt x="4870190" y="6235891"/>
                </a:lnTo>
                <a:lnTo>
                  <a:pt x="4870190" y="5643499"/>
                </a:lnTo>
                <a:lnTo>
                  <a:pt x="4882876" y="5643499"/>
                </a:lnTo>
                <a:lnTo>
                  <a:pt x="4882876" y="6235891"/>
                </a:lnTo>
                <a:lnTo>
                  <a:pt x="5479741" y="6235891"/>
                </a:lnTo>
                <a:lnTo>
                  <a:pt x="5479741" y="6242132"/>
                </a:lnTo>
                <a:lnTo>
                  <a:pt x="5486084" y="6242132"/>
                </a:lnTo>
                <a:lnTo>
                  <a:pt x="5486084" y="6235891"/>
                </a:lnTo>
                <a:lnTo>
                  <a:pt x="5479741" y="6235891"/>
                </a:lnTo>
                <a:lnTo>
                  <a:pt x="5479741" y="5643499"/>
                </a:lnTo>
                <a:lnTo>
                  <a:pt x="5492427" y="5643499"/>
                </a:lnTo>
                <a:lnTo>
                  <a:pt x="5492427" y="6235891"/>
                </a:lnTo>
                <a:lnTo>
                  <a:pt x="6089292" y="6235891"/>
                </a:lnTo>
                <a:lnTo>
                  <a:pt x="6089292" y="6242132"/>
                </a:lnTo>
                <a:lnTo>
                  <a:pt x="6095635" y="6242132"/>
                </a:lnTo>
                <a:lnTo>
                  <a:pt x="6095635" y="6238840"/>
                </a:lnTo>
                <a:lnTo>
                  <a:pt x="6095635" y="6235891"/>
                </a:lnTo>
                <a:lnTo>
                  <a:pt x="6089292" y="6235891"/>
                </a:lnTo>
                <a:lnTo>
                  <a:pt x="6089292" y="5643499"/>
                </a:lnTo>
                <a:lnTo>
                  <a:pt x="6101978" y="5643499"/>
                </a:lnTo>
                <a:lnTo>
                  <a:pt x="6101978" y="6235891"/>
                </a:lnTo>
                <a:lnTo>
                  <a:pt x="6698844" y="6235891"/>
                </a:lnTo>
                <a:lnTo>
                  <a:pt x="6698844" y="6238840"/>
                </a:lnTo>
                <a:lnTo>
                  <a:pt x="6705187" y="6238840"/>
                </a:lnTo>
                <a:lnTo>
                  <a:pt x="6705187" y="6235891"/>
                </a:lnTo>
                <a:lnTo>
                  <a:pt x="6698844" y="6235891"/>
                </a:lnTo>
                <a:lnTo>
                  <a:pt x="6698844" y="5643499"/>
                </a:lnTo>
                <a:lnTo>
                  <a:pt x="6711530" y="5643499"/>
                </a:lnTo>
                <a:lnTo>
                  <a:pt x="6711530" y="6235891"/>
                </a:lnTo>
                <a:lnTo>
                  <a:pt x="7308395" y="6235891"/>
                </a:lnTo>
                <a:lnTo>
                  <a:pt x="7308395" y="6242132"/>
                </a:lnTo>
                <a:lnTo>
                  <a:pt x="7314738" y="6242132"/>
                </a:lnTo>
                <a:lnTo>
                  <a:pt x="7314738" y="6235891"/>
                </a:lnTo>
                <a:lnTo>
                  <a:pt x="7308395" y="6235891"/>
                </a:lnTo>
                <a:lnTo>
                  <a:pt x="7308395" y="5643499"/>
                </a:lnTo>
                <a:lnTo>
                  <a:pt x="7321081" y="5643499"/>
                </a:lnTo>
                <a:lnTo>
                  <a:pt x="7321081" y="6235891"/>
                </a:lnTo>
                <a:lnTo>
                  <a:pt x="7917946" y="6235891"/>
                </a:lnTo>
                <a:lnTo>
                  <a:pt x="7917946" y="6242132"/>
                </a:lnTo>
                <a:lnTo>
                  <a:pt x="7924289" y="6242132"/>
                </a:lnTo>
                <a:lnTo>
                  <a:pt x="7924289" y="6235891"/>
                </a:lnTo>
                <a:lnTo>
                  <a:pt x="7917946" y="6235891"/>
                </a:lnTo>
                <a:lnTo>
                  <a:pt x="7917946" y="5643499"/>
                </a:lnTo>
                <a:lnTo>
                  <a:pt x="7930632" y="5643499"/>
                </a:lnTo>
                <a:lnTo>
                  <a:pt x="7930632" y="6235891"/>
                </a:lnTo>
                <a:lnTo>
                  <a:pt x="8527498" y="6235891"/>
                </a:lnTo>
                <a:lnTo>
                  <a:pt x="8527498" y="6242132"/>
                </a:lnTo>
                <a:lnTo>
                  <a:pt x="8533841" y="6242132"/>
                </a:lnTo>
                <a:lnTo>
                  <a:pt x="8533841" y="6235891"/>
                </a:lnTo>
                <a:lnTo>
                  <a:pt x="8527498" y="6235891"/>
                </a:lnTo>
                <a:lnTo>
                  <a:pt x="8527498" y="5643499"/>
                </a:lnTo>
                <a:lnTo>
                  <a:pt x="8540184" y="5643499"/>
                </a:lnTo>
                <a:lnTo>
                  <a:pt x="8540184" y="6235891"/>
                </a:lnTo>
                <a:lnTo>
                  <a:pt x="9137049" y="6235891"/>
                </a:lnTo>
                <a:lnTo>
                  <a:pt x="9137049" y="6242132"/>
                </a:lnTo>
                <a:lnTo>
                  <a:pt x="9143392" y="6242132"/>
                </a:lnTo>
                <a:lnTo>
                  <a:pt x="9143392" y="6235891"/>
                </a:lnTo>
                <a:lnTo>
                  <a:pt x="9137049" y="6235891"/>
                </a:lnTo>
                <a:lnTo>
                  <a:pt x="9137049" y="5643499"/>
                </a:lnTo>
                <a:lnTo>
                  <a:pt x="9149735" y="5643499"/>
                </a:lnTo>
                <a:lnTo>
                  <a:pt x="9149735" y="6235891"/>
                </a:lnTo>
                <a:lnTo>
                  <a:pt x="9746600" y="6235891"/>
                </a:lnTo>
                <a:lnTo>
                  <a:pt x="9746600" y="6242132"/>
                </a:lnTo>
                <a:lnTo>
                  <a:pt x="9752943" y="6242132"/>
                </a:lnTo>
                <a:lnTo>
                  <a:pt x="9752943" y="6235891"/>
                </a:lnTo>
                <a:lnTo>
                  <a:pt x="9746600" y="6235891"/>
                </a:lnTo>
                <a:lnTo>
                  <a:pt x="9746600" y="5643499"/>
                </a:lnTo>
                <a:lnTo>
                  <a:pt x="9759286" y="5643499"/>
                </a:lnTo>
                <a:lnTo>
                  <a:pt x="9759286" y="6235891"/>
                </a:lnTo>
                <a:lnTo>
                  <a:pt x="10356152" y="6235891"/>
                </a:lnTo>
                <a:lnTo>
                  <a:pt x="10356152" y="6242132"/>
                </a:lnTo>
                <a:lnTo>
                  <a:pt x="10362495" y="6242132"/>
                </a:lnTo>
                <a:lnTo>
                  <a:pt x="10362495" y="6240486"/>
                </a:lnTo>
                <a:lnTo>
                  <a:pt x="10362495" y="6235891"/>
                </a:lnTo>
                <a:lnTo>
                  <a:pt x="10356152" y="6235891"/>
                </a:lnTo>
                <a:lnTo>
                  <a:pt x="10356152" y="5643499"/>
                </a:lnTo>
                <a:lnTo>
                  <a:pt x="10362495" y="5643499"/>
                </a:lnTo>
                <a:lnTo>
                  <a:pt x="10362495" y="5638767"/>
                </a:lnTo>
                <a:lnTo>
                  <a:pt x="9759286" y="5638767"/>
                </a:lnTo>
                <a:lnTo>
                  <a:pt x="9752943" y="5638767"/>
                </a:lnTo>
                <a:lnTo>
                  <a:pt x="9149735" y="5638767"/>
                </a:lnTo>
                <a:lnTo>
                  <a:pt x="9143392" y="5638767"/>
                </a:lnTo>
                <a:lnTo>
                  <a:pt x="8540184" y="5638767"/>
                </a:lnTo>
                <a:lnTo>
                  <a:pt x="8533840" y="5638767"/>
                </a:lnTo>
                <a:lnTo>
                  <a:pt x="7930632" y="5638767"/>
                </a:lnTo>
                <a:lnTo>
                  <a:pt x="7924289" y="5638767"/>
                </a:lnTo>
                <a:lnTo>
                  <a:pt x="7321081" y="5638767"/>
                </a:lnTo>
                <a:lnTo>
                  <a:pt x="7314738" y="5638767"/>
                </a:lnTo>
                <a:lnTo>
                  <a:pt x="6711529" y="5638767"/>
                </a:lnTo>
                <a:lnTo>
                  <a:pt x="6705186" y="5638767"/>
                </a:lnTo>
                <a:lnTo>
                  <a:pt x="6101978" y="5638767"/>
                </a:lnTo>
                <a:lnTo>
                  <a:pt x="6095635" y="5638767"/>
                </a:lnTo>
                <a:lnTo>
                  <a:pt x="5492426" y="5638767"/>
                </a:lnTo>
                <a:lnTo>
                  <a:pt x="5486083" y="5638767"/>
                </a:lnTo>
                <a:lnTo>
                  <a:pt x="4882875" y="5638767"/>
                </a:lnTo>
                <a:lnTo>
                  <a:pt x="4876532" y="5638767"/>
                </a:lnTo>
                <a:lnTo>
                  <a:pt x="4273324" y="5638767"/>
                </a:lnTo>
                <a:lnTo>
                  <a:pt x="4266980" y="5638767"/>
                </a:lnTo>
                <a:lnTo>
                  <a:pt x="3663772" y="5638767"/>
                </a:lnTo>
                <a:lnTo>
                  <a:pt x="3657429" y="5638767"/>
                </a:lnTo>
                <a:lnTo>
                  <a:pt x="3054221" y="5638767"/>
                </a:lnTo>
                <a:lnTo>
                  <a:pt x="3047878" y="5638767"/>
                </a:lnTo>
                <a:lnTo>
                  <a:pt x="3047878" y="5638767"/>
                </a:lnTo>
                <a:lnTo>
                  <a:pt x="2444669" y="5638767"/>
                </a:lnTo>
                <a:lnTo>
                  <a:pt x="2438326" y="5638767"/>
                </a:lnTo>
                <a:lnTo>
                  <a:pt x="2438326" y="5638767"/>
                </a:lnTo>
                <a:lnTo>
                  <a:pt x="1835118" y="5638767"/>
                </a:lnTo>
                <a:lnTo>
                  <a:pt x="1828775" y="5638767"/>
                </a:lnTo>
                <a:lnTo>
                  <a:pt x="1828775" y="5638767"/>
                </a:lnTo>
                <a:lnTo>
                  <a:pt x="1225567" y="5638767"/>
                </a:lnTo>
                <a:lnTo>
                  <a:pt x="1219223" y="5638767"/>
                </a:lnTo>
                <a:lnTo>
                  <a:pt x="1219225" y="5638767"/>
                </a:lnTo>
                <a:moveTo>
                  <a:pt x="3651209" y="5630949"/>
                </a:moveTo>
                <a:lnTo>
                  <a:pt x="3651209" y="5632389"/>
                </a:lnTo>
                <a:lnTo>
                  <a:pt x="3657552" y="5632389"/>
                </a:lnTo>
                <a:lnTo>
                  <a:pt x="3657552" y="5630949"/>
                </a:lnTo>
                <a:lnTo>
                  <a:pt x="3651209" y="5630949"/>
                </a:lnTo>
                <a:moveTo>
                  <a:pt x="11588795" y="5029161"/>
                </a:moveTo>
                <a:lnTo>
                  <a:pt x="11588795" y="5625942"/>
                </a:lnTo>
                <a:lnTo>
                  <a:pt x="12185660" y="5625942"/>
                </a:lnTo>
                <a:lnTo>
                  <a:pt x="12185660" y="5632389"/>
                </a:lnTo>
                <a:lnTo>
                  <a:pt x="12192003" y="5632389"/>
                </a:lnTo>
                <a:lnTo>
                  <a:pt x="12192003" y="5625942"/>
                </a:lnTo>
                <a:lnTo>
                  <a:pt x="12185660" y="5625942"/>
                </a:lnTo>
                <a:lnTo>
                  <a:pt x="12185660" y="5029161"/>
                </a:lnTo>
                <a:lnTo>
                  <a:pt x="11588795" y="5029161"/>
                </a:lnTo>
                <a:moveTo>
                  <a:pt x="10979121" y="5029161"/>
                </a:moveTo>
                <a:lnTo>
                  <a:pt x="10979121" y="5625942"/>
                </a:lnTo>
                <a:lnTo>
                  <a:pt x="11575986" y="5625942"/>
                </a:lnTo>
                <a:lnTo>
                  <a:pt x="11575986" y="5632389"/>
                </a:lnTo>
                <a:lnTo>
                  <a:pt x="11582330" y="5632389"/>
                </a:lnTo>
                <a:lnTo>
                  <a:pt x="11582330" y="5625942"/>
                </a:lnTo>
                <a:lnTo>
                  <a:pt x="11575986" y="5625942"/>
                </a:lnTo>
                <a:lnTo>
                  <a:pt x="11575986" y="5029161"/>
                </a:lnTo>
                <a:lnTo>
                  <a:pt x="10979121" y="5029161"/>
                </a:lnTo>
                <a:moveTo>
                  <a:pt x="10369570" y="5029161"/>
                </a:moveTo>
                <a:lnTo>
                  <a:pt x="10369570" y="5625942"/>
                </a:lnTo>
                <a:lnTo>
                  <a:pt x="10966435" y="5625942"/>
                </a:lnTo>
                <a:lnTo>
                  <a:pt x="10966435" y="5629234"/>
                </a:lnTo>
                <a:lnTo>
                  <a:pt x="10972778" y="5629234"/>
                </a:lnTo>
                <a:lnTo>
                  <a:pt x="10972778" y="5625942"/>
                </a:lnTo>
                <a:lnTo>
                  <a:pt x="10966435" y="5625942"/>
                </a:lnTo>
                <a:lnTo>
                  <a:pt x="10966435" y="5029161"/>
                </a:lnTo>
                <a:lnTo>
                  <a:pt x="10369570" y="5029161"/>
                </a:lnTo>
                <a:moveTo>
                  <a:pt x="9759897" y="5029161"/>
                </a:moveTo>
                <a:lnTo>
                  <a:pt x="9759897" y="5625942"/>
                </a:lnTo>
                <a:lnTo>
                  <a:pt x="10356762" y="5625942"/>
                </a:lnTo>
                <a:lnTo>
                  <a:pt x="10356762" y="5632389"/>
                </a:lnTo>
                <a:lnTo>
                  <a:pt x="10363105" y="5632389"/>
                </a:lnTo>
                <a:lnTo>
                  <a:pt x="10363105" y="5629303"/>
                </a:lnTo>
                <a:lnTo>
                  <a:pt x="10363105" y="5626011"/>
                </a:lnTo>
                <a:lnTo>
                  <a:pt x="10356762" y="5626011"/>
                </a:lnTo>
                <a:lnTo>
                  <a:pt x="10356762" y="5029230"/>
                </a:lnTo>
                <a:lnTo>
                  <a:pt x="9759897" y="5029161"/>
                </a:lnTo>
                <a:moveTo>
                  <a:pt x="9150345" y="5029161"/>
                </a:moveTo>
                <a:lnTo>
                  <a:pt x="9150345" y="5625942"/>
                </a:lnTo>
                <a:lnTo>
                  <a:pt x="9747210" y="5625942"/>
                </a:lnTo>
                <a:lnTo>
                  <a:pt x="9747210" y="5632389"/>
                </a:lnTo>
                <a:lnTo>
                  <a:pt x="9753554" y="5632389"/>
                </a:lnTo>
                <a:lnTo>
                  <a:pt x="9753554" y="5625942"/>
                </a:lnTo>
                <a:lnTo>
                  <a:pt x="9747210" y="5625942"/>
                </a:lnTo>
                <a:lnTo>
                  <a:pt x="9747210" y="5029161"/>
                </a:lnTo>
                <a:lnTo>
                  <a:pt x="9150345" y="5029161"/>
                </a:lnTo>
                <a:moveTo>
                  <a:pt x="8540794" y="5029161"/>
                </a:moveTo>
                <a:lnTo>
                  <a:pt x="8540794" y="5625942"/>
                </a:lnTo>
                <a:lnTo>
                  <a:pt x="9137659" y="5625942"/>
                </a:lnTo>
                <a:lnTo>
                  <a:pt x="9137659" y="5632389"/>
                </a:lnTo>
                <a:lnTo>
                  <a:pt x="9144002" y="5632389"/>
                </a:lnTo>
                <a:lnTo>
                  <a:pt x="9144002" y="5625942"/>
                </a:lnTo>
                <a:lnTo>
                  <a:pt x="9137659" y="5625942"/>
                </a:lnTo>
                <a:lnTo>
                  <a:pt x="9137659" y="5029161"/>
                </a:lnTo>
                <a:lnTo>
                  <a:pt x="8540794" y="5029161"/>
                </a:lnTo>
                <a:moveTo>
                  <a:pt x="7931121" y="5029161"/>
                </a:moveTo>
                <a:lnTo>
                  <a:pt x="7931121" y="5625942"/>
                </a:lnTo>
                <a:lnTo>
                  <a:pt x="8527986" y="5625942"/>
                </a:lnTo>
                <a:lnTo>
                  <a:pt x="8527986" y="5632389"/>
                </a:lnTo>
                <a:lnTo>
                  <a:pt x="8534329" y="5632389"/>
                </a:lnTo>
                <a:lnTo>
                  <a:pt x="8534329" y="5625942"/>
                </a:lnTo>
                <a:lnTo>
                  <a:pt x="8527986" y="5625942"/>
                </a:lnTo>
                <a:lnTo>
                  <a:pt x="8527986" y="5029161"/>
                </a:lnTo>
                <a:lnTo>
                  <a:pt x="7931121" y="5029161"/>
                </a:lnTo>
                <a:moveTo>
                  <a:pt x="7321569" y="5029161"/>
                </a:moveTo>
                <a:lnTo>
                  <a:pt x="7321569" y="5625942"/>
                </a:lnTo>
                <a:lnTo>
                  <a:pt x="7918434" y="5625942"/>
                </a:lnTo>
                <a:lnTo>
                  <a:pt x="7918434" y="5632389"/>
                </a:lnTo>
                <a:lnTo>
                  <a:pt x="7924778" y="5632389"/>
                </a:lnTo>
                <a:lnTo>
                  <a:pt x="7924778" y="5625942"/>
                </a:lnTo>
                <a:lnTo>
                  <a:pt x="7918434" y="5625942"/>
                </a:lnTo>
                <a:lnTo>
                  <a:pt x="7918434" y="5029161"/>
                </a:lnTo>
                <a:lnTo>
                  <a:pt x="7321569" y="5029161"/>
                </a:lnTo>
                <a:moveTo>
                  <a:pt x="6102345" y="5029161"/>
                </a:moveTo>
                <a:lnTo>
                  <a:pt x="6102345" y="5625942"/>
                </a:lnTo>
                <a:lnTo>
                  <a:pt x="6699210" y="5625942"/>
                </a:lnTo>
                <a:lnTo>
                  <a:pt x="6699210" y="5632389"/>
                </a:lnTo>
                <a:lnTo>
                  <a:pt x="6705553" y="5632389"/>
                </a:lnTo>
                <a:lnTo>
                  <a:pt x="6705553" y="5630949"/>
                </a:lnTo>
                <a:lnTo>
                  <a:pt x="6705553" y="5625942"/>
                </a:lnTo>
                <a:lnTo>
                  <a:pt x="6699210" y="5625942"/>
                </a:lnTo>
                <a:lnTo>
                  <a:pt x="6699210" y="5029161"/>
                </a:lnTo>
                <a:lnTo>
                  <a:pt x="6102345" y="5029161"/>
                </a:lnTo>
                <a:moveTo>
                  <a:pt x="5492793" y="5029161"/>
                </a:moveTo>
                <a:lnTo>
                  <a:pt x="5492793" y="5625942"/>
                </a:lnTo>
                <a:lnTo>
                  <a:pt x="6089658" y="5625942"/>
                </a:lnTo>
                <a:lnTo>
                  <a:pt x="6089658" y="5632389"/>
                </a:lnTo>
                <a:lnTo>
                  <a:pt x="6096001" y="5632389"/>
                </a:lnTo>
                <a:lnTo>
                  <a:pt x="6096001" y="5625942"/>
                </a:lnTo>
                <a:lnTo>
                  <a:pt x="6089658" y="5625942"/>
                </a:lnTo>
                <a:lnTo>
                  <a:pt x="6089658" y="5029161"/>
                </a:lnTo>
                <a:lnTo>
                  <a:pt x="5492793" y="5029161"/>
                </a:lnTo>
                <a:moveTo>
                  <a:pt x="4883120" y="5029161"/>
                </a:moveTo>
                <a:lnTo>
                  <a:pt x="4883120" y="5625942"/>
                </a:lnTo>
                <a:lnTo>
                  <a:pt x="5479985" y="5625942"/>
                </a:lnTo>
                <a:lnTo>
                  <a:pt x="5479985" y="5632389"/>
                </a:lnTo>
                <a:lnTo>
                  <a:pt x="5486328" y="5632389"/>
                </a:lnTo>
                <a:lnTo>
                  <a:pt x="5486328" y="5625942"/>
                </a:lnTo>
                <a:lnTo>
                  <a:pt x="5479985" y="5625942"/>
                </a:lnTo>
                <a:lnTo>
                  <a:pt x="5479985" y="5029161"/>
                </a:lnTo>
                <a:lnTo>
                  <a:pt x="4883120" y="5029161"/>
                </a:lnTo>
                <a:moveTo>
                  <a:pt x="4273569" y="5029161"/>
                </a:moveTo>
                <a:lnTo>
                  <a:pt x="4273569" y="5625942"/>
                </a:lnTo>
                <a:lnTo>
                  <a:pt x="4870434" y="5625942"/>
                </a:lnTo>
                <a:lnTo>
                  <a:pt x="4870434" y="5632389"/>
                </a:lnTo>
                <a:lnTo>
                  <a:pt x="4876777" y="5632389"/>
                </a:lnTo>
                <a:lnTo>
                  <a:pt x="4876777" y="5625942"/>
                </a:lnTo>
                <a:lnTo>
                  <a:pt x="4870434" y="5625942"/>
                </a:lnTo>
                <a:lnTo>
                  <a:pt x="4870434" y="5029161"/>
                </a:lnTo>
                <a:lnTo>
                  <a:pt x="4273569" y="5029161"/>
                </a:lnTo>
                <a:moveTo>
                  <a:pt x="3663895" y="5029161"/>
                </a:moveTo>
                <a:lnTo>
                  <a:pt x="3663895" y="5625942"/>
                </a:lnTo>
                <a:lnTo>
                  <a:pt x="4260760" y="5625942"/>
                </a:lnTo>
                <a:lnTo>
                  <a:pt x="4260760" y="5632389"/>
                </a:lnTo>
                <a:lnTo>
                  <a:pt x="4267103" y="5632389"/>
                </a:lnTo>
                <a:lnTo>
                  <a:pt x="4267103" y="5625942"/>
                </a:lnTo>
                <a:lnTo>
                  <a:pt x="4260760" y="5625942"/>
                </a:lnTo>
                <a:lnTo>
                  <a:pt x="4260760" y="5029161"/>
                </a:lnTo>
                <a:lnTo>
                  <a:pt x="3663895" y="5029161"/>
                </a:lnTo>
                <a:moveTo>
                  <a:pt x="2444793" y="5029161"/>
                </a:moveTo>
                <a:lnTo>
                  <a:pt x="2444793" y="5625942"/>
                </a:lnTo>
                <a:lnTo>
                  <a:pt x="3041658" y="5625942"/>
                </a:lnTo>
                <a:lnTo>
                  <a:pt x="3041658" y="5632389"/>
                </a:lnTo>
                <a:lnTo>
                  <a:pt x="3048001" y="5632389"/>
                </a:lnTo>
                <a:lnTo>
                  <a:pt x="3048001" y="5625942"/>
                </a:lnTo>
                <a:lnTo>
                  <a:pt x="3041658" y="5625942"/>
                </a:lnTo>
                <a:lnTo>
                  <a:pt x="3041658" y="5029161"/>
                </a:lnTo>
                <a:lnTo>
                  <a:pt x="2444793" y="5029161"/>
                </a:lnTo>
                <a:moveTo>
                  <a:pt x="1835119" y="5029161"/>
                </a:moveTo>
                <a:lnTo>
                  <a:pt x="1835119" y="5625942"/>
                </a:lnTo>
                <a:lnTo>
                  <a:pt x="2431984" y="5625942"/>
                </a:lnTo>
                <a:lnTo>
                  <a:pt x="2431984" y="5632389"/>
                </a:lnTo>
                <a:lnTo>
                  <a:pt x="2438327" y="5632389"/>
                </a:lnTo>
                <a:lnTo>
                  <a:pt x="2438327" y="5625942"/>
                </a:lnTo>
                <a:lnTo>
                  <a:pt x="2431984" y="5625942"/>
                </a:lnTo>
                <a:lnTo>
                  <a:pt x="2431984" y="5029161"/>
                </a:lnTo>
                <a:lnTo>
                  <a:pt x="1835119" y="5029161"/>
                </a:lnTo>
                <a:moveTo>
                  <a:pt x="1225568" y="5029161"/>
                </a:moveTo>
                <a:lnTo>
                  <a:pt x="1225568" y="5625942"/>
                </a:lnTo>
                <a:lnTo>
                  <a:pt x="1822433" y="5625942"/>
                </a:lnTo>
                <a:lnTo>
                  <a:pt x="1822433" y="5632389"/>
                </a:lnTo>
                <a:lnTo>
                  <a:pt x="1828776" y="5632389"/>
                </a:lnTo>
                <a:lnTo>
                  <a:pt x="1828776" y="5625942"/>
                </a:lnTo>
                <a:lnTo>
                  <a:pt x="1822433" y="5625942"/>
                </a:lnTo>
                <a:lnTo>
                  <a:pt x="1822433" y="5029161"/>
                </a:lnTo>
                <a:lnTo>
                  <a:pt x="1225568" y="5029161"/>
                </a:lnTo>
                <a:moveTo>
                  <a:pt x="616017" y="5029161"/>
                </a:moveTo>
                <a:lnTo>
                  <a:pt x="616017" y="5625942"/>
                </a:lnTo>
                <a:lnTo>
                  <a:pt x="1212882" y="5625942"/>
                </a:lnTo>
                <a:lnTo>
                  <a:pt x="1212882" y="5629234"/>
                </a:lnTo>
                <a:lnTo>
                  <a:pt x="1219225" y="5629234"/>
                </a:lnTo>
                <a:lnTo>
                  <a:pt x="1219225" y="5632320"/>
                </a:lnTo>
                <a:lnTo>
                  <a:pt x="1219225" y="5632320"/>
                </a:lnTo>
                <a:lnTo>
                  <a:pt x="1219225" y="5625874"/>
                </a:lnTo>
                <a:lnTo>
                  <a:pt x="1212882" y="5625874"/>
                </a:lnTo>
                <a:lnTo>
                  <a:pt x="1212882" y="5029092"/>
                </a:lnTo>
                <a:lnTo>
                  <a:pt x="616017" y="5029092"/>
                </a:lnTo>
                <a:lnTo>
                  <a:pt x="616017" y="5029161"/>
                </a:lnTo>
                <a:moveTo>
                  <a:pt x="11588795" y="4419555"/>
                </a:moveTo>
                <a:lnTo>
                  <a:pt x="11588795" y="5016474"/>
                </a:lnTo>
                <a:lnTo>
                  <a:pt x="11588795" y="5016611"/>
                </a:lnTo>
                <a:lnTo>
                  <a:pt x="12185660" y="5016611"/>
                </a:lnTo>
                <a:lnTo>
                  <a:pt x="12185660" y="5016474"/>
                </a:lnTo>
                <a:lnTo>
                  <a:pt x="12185660" y="4419555"/>
                </a:lnTo>
                <a:lnTo>
                  <a:pt x="11588795" y="4419555"/>
                </a:lnTo>
                <a:moveTo>
                  <a:pt x="10979121" y="4419555"/>
                </a:moveTo>
                <a:lnTo>
                  <a:pt x="10979121" y="5016474"/>
                </a:lnTo>
                <a:lnTo>
                  <a:pt x="10979121" y="5016611"/>
                </a:lnTo>
                <a:lnTo>
                  <a:pt x="11575986" y="5016611"/>
                </a:lnTo>
                <a:lnTo>
                  <a:pt x="11575986" y="5016474"/>
                </a:lnTo>
                <a:lnTo>
                  <a:pt x="11575986" y="4419555"/>
                </a:lnTo>
                <a:lnTo>
                  <a:pt x="10979121" y="4419555"/>
                </a:lnTo>
                <a:moveTo>
                  <a:pt x="10369570" y="4419555"/>
                </a:moveTo>
                <a:lnTo>
                  <a:pt x="10369570" y="5016474"/>
                </a:lnTo>
                <a:lnTo>
                  <a:pt x="10369570" y="5016611"/>
                </a:lnTo>
                <a:lnTo>
                  <a:pt x="10966435" y="5016611"/>
                </a:lnTo>
                <a:lnTo>
                  <a:pt x="10966435" y="5016474"/>
                </a:lnTo>
                <a:lnTo>
                  <a:pt x="10966435" y="4419555"/>
                </a:lnTo>
                <a:lnTo>
                  <a:pt x="10369570" y="4419555"/>
                </a:lnTo>
                <a:moveTo>
                  <a:pt x="9759897" y="4419555"/>
                </a:moveTo>
                <a:lnTo>
                  <a:pt x="9759897" y="5016474"/>
                </a:lnTo>
                <a:lnTo>
                  <a:pt x="9759897" y="5016611"/>
                </a:lnTo>
                <a:lnTo>
                  <a:pt x="10356762" y="5016611"/>
                </a:lnTo>
                <a:lnTo>
                  <a:pt x="10356762" y="5016474"/>
                </a:lnTo>
                <a:lnTo>
                  <a:pt x="10356762" y="4419555"/>
                </a:lnTo>
                <a:lnTo>
                  <a:pt x="9759897" y="4419555"/>
                </a:lnTo>
                <a:moveTo>
                  <a:pt x="9150345" y="4419555"/>
                </a:moveTo>
                <a:lnTo>
                  <a:pt x="9150345" y="5016474"/>
                </a:lnTo>
                <a:lnTo>
                  <a:pt x="9150345" y="5016611"/>
                </a:lnTo>
                <a:lnTo>
                  <a:pt x="9747210" y="5016611"/>
                </a:lnTo>
                <a:lnTo>
                  <a:pt x="9747210" y="5016474"/>
                </a:lnTo>
                <a:lnTo>
                  <a:pt x="9747210" y="4419555"/>
                </a:lnTo>
                <a:lnTo>
                  <a:pt x="9150345" y="4419555"/>
                </a:lnTo>
                <a:moveTo>
                  <a:pt x="7931121" y="4419555"/>
                </a:moveTo>
                <a:lnTo>
                  <a:pt x="7931121" y="5016474"/>
                </a:lnTo>
                <a:lnTo>
                  <a:pt x="7931121" y="5016611"/>
                </a:lnTo>
                <a:lnTo>
                  <a:pt x="8527986" y="5016611"/>
                </a:lnTo>
                <a:lnTo>
                  <a:pt x="8527986" y="5016474"/>
                </a:lnTo>
                <a:lnTo>
                  <a:pt x="8527986" y="4419555"/>
                </a:lnTo>
                <a:lnTo>
                  <a:pt x="7931121" y="4419555"/>
                </a:lnTo>
                <a:moveTo>
                  <a:pt x="7321569" y="4419555"/>
                </a:moveTo>
                <a:lnTo>
                  <a:pt x="7321569" y="5016474"/>
                </a:lnTo>
                <a:lnTo>
                  <a:pt x="7321569" y="5016611"/>
                </a:lnTo>
                <a:lnTo>
                  <a:pt x="7918434" y="5016611"/>
                </a:lnTo>
                <a:lnTo>
                  <a:pt x="7918434" y="5016474"/>
                </a:lnTo>
                <a:lnTo>
                  <a:pt x="7918434" y="4419555"/>
                </a:lnTo>
                <a:lnTo>
                  <a:pt x="7321569" y="4419555"/>
                </a:lnTo>
                <a:moveTo>
                  <a:pt x="6711896" y="4419555"/>
                </a:moveTo>
                <a:lnTo>
                  <a:pt x="6711896" y="5016474"/>
                </a:lnTo>
                <a:lnTo>
                  <a:pt x="6711896" y="5016611"/>
                </a:lnTo>
                <a:lnTo>
                  <a:pt x="7308761" y="5016611"/>
                </a:lnTo>
                <a:lnTo>
                  <a:pt x="7308761" y="5016474"/>
                </a:lnTo>
                <a:lnTo>
                  <a:pt x="7308761" y="4419555"/>
                </a:lnTo>
                <a:lnTo>
                  <a:pt x="6711896" y="4419555"/>
                </a:lnTo>
                <a:moveTo>
                  <a:pt x="6102345" y="4419555"/>
                </a:moveTo>
                <a:lnTo>
                  <a:pt x="6102345" y="5016474"/>
                </a:lnTo>
                <a:lnTo>
                  <a:pt x="6102345" y="5016611"/>
                </a:lnTo>
                <a:lnTo>
                  <a:pt x="6699210" y="5016611"/>
                </a:lnTo>
                <a:lnTo>
                  <a:pt x="6699210" y="5016474"/>
                </a:lnTo>
                <a:lnTo>
                  <a:pt x="6699210" y="4419555"/>
                </a:lnTo>
                <a:lnTo>
                  <a:pt x="6102345" y="4419555"/>
                </a:lnTo>
                <a:moveTo>
                  <a:pt x="5492793" y="4419555"/>
                </a:moveTo>
                <a:lnTo>
                  <a:pt x="5492793" y="5016611"/>
                </a:lnTo>
                <a:lnTo>
                  <a:pt x="6089658" y="5016611"/>
                </a:lnTo>
                <a:lnTo>
                  <a:pt x="6089658" y="5016474"/>
                </a:lnTo>
                <a:lnTo>
                  <a:pt x="6089658" y="4419555"/>
                </a:lnTo>
                <a:lnTo>
                  <a:pt x="5492793" y="4419555"/>
                </a:lnTo>
                <a:moveTo>
                  <a:pt x="4273569" y="4419555"/>
                </a:moveTo>
                <a:lnTo>
                  <a:pt x="4273569" y="5016611"/>
                </a:lnTo>
                <a:lnTo>
                  <a:pt x="4870434" y="5016611"/>
                </a:lnTo>
                <a:lnTo>
                  <a:pt x="4870434" y="5016474"/>
                </a:lnTo>
                <a:lnTo>
                  <a:pt x="4870434" y="4419555"/>
                </a:lnTo>
                <a:lnTo>
                  <a:pt x="4273569" y="4419555"/>
                </a:lnTo>
                <a:moveTo>
                  <a:pt x="3664017" y="4419555"/>
                </a:moveTo>
                <a:lnTo>
                  <a:pt x="3664017" y="5016611"/>
                </a:lnTo>
                <a:lnTo>
                  <a:pt x="4260882" y="5016611"/>
                </a:lnTo>
                <a:lnTo>
                  <a:pt x="4260882" y="5016474"/>
                </a:lnTo>
                <a:lnTo>
                  <a:pt x="4260882" y="5016474"/>
                </a:lnTo>
                <a:lnTo>
                  <a:pt x="4260882" y="4419555"/>
                </a:lnTo>
                <a:lnTo>
                  <a:pt x="3664017" y="4419555"/>
                </a:lnTo>
                <a:moveTo>
                  <a:pt x="3054344" y="4419555"/>
                </a:moveTo>
                <a:lnTo>
                  <a:pt x="3054344" y="5016611"/>
                </a:lnTo>
                <a:lnTo>
                  <a:pt x="3651209" y="5016611"/>
                </a:lnTo>
                <a:lnTo>
                  <a:pt x="3651209" y="5016474"/>
                </a:lnTo>
                <a:lnTo>
                  <a:pt x="3651209" y="5016474"/>
                </a:lnTo>
                <a:lnTo>
                  <a:pt x="3651209" y="4419555"/>
                </a:lnTo>
                <a:lnTo>
                  <a:pt x="3054344" y="4419555"/>
                </a:lnTo>
                <a:moveTo>
                  <a:pt x="2444793" y="4419555"/>
                </a:moveTo>
                <a:lnTo>
                  <a:pt x="2444793" y="5016611"/>
                </a:lnTo>
                <a:lnTo>
                  <a:pt x="3041658" y="5016611"/>
                </a:lnTo>
                <a:lnTo>
                  <a:pt x="3041658" y="5016474"/>
                </a:lnTo>
                <a:lnTo>
                  <a:pt x="3041658" y="5016474"/>
                </a:lnTo>
                <a:lnTo>
                  <a:pt x="3041658" y="4419555"/>
                </a:lnTo>
                <a:lnTo>
                  <a:pt x="2444793" y="4419555"/>
                </a:lnTo>
                <a:moveTo>
                  <a:pt x="1835119" y="4419555"/>
                </a:moveTo>
                <a:lnTo>
                  <a:pt x="1835119" y="5016611"/>
                </a:lnTo>
                <a:lnTo>
                  <a:pt x="2431984" y="5016611"/>
                </a:lnTo>
                <a:lnTo>
                  <a:pt x="2431984" y="5016474"/>
                </a:lnTo>
                <a:lnTo>
                  <a:pt x="2431984" y="5016474"/>
                </a:lnTo>
                <a:lnTo>
                  <a:pt x="2431984" y="4419555"/>
                </a:lnTo>
                <a:lnTo>
                  <a:pt x="1835119" y="4419555"/>
                </a:lnTo>
                <a:moveTo>
                  <a:pt x="1225568" y="4419555"/>
                </a:moveTo>
                <a:lnTo>
                  <a:pt x="1225568" y="5016611"/>
                </a:lnTo>
                <a:lnTo>
                  <a:pt x="1822433" y="5016611"/>
                </a:lnTo>
                <a:lnTo>
                  <a:pt x="1822433" y="5016474"/>
                </a:lnTo>
                <a:lnTo>
                  <a:pt x="1822433" y="5016474"/>
                </a:lnTo>
                <a:lnTo>
                  <a:pt x="1822433" y="4419555"/>
                </a:lnTo>
                <a:lnTo>
                  <a:pt x="1225568" y="4419555"/>
                </a:lnTo>
                <a:moveTo>
                  <a:pt x="616017" y="4419555"/>
                </a:moveTo>
                <a:lnTo>
                  <a:pt x="616017" y="5016611"/>
                </a:lnTo>
                <a:lnTo>
                  <a:pt x="1212882" y="5016611"/>
                </a:lnTo>
                <a:lnTo>
                  <a:pt x="1212882" y="5016474"/>
                </a:lnTo>
                <a:lnTo>
                  <a:pt x="1212882" y="5016474"/>
                </a:lnTo>
                <a:lnTo>
                  <a:pt x="1212882" y="4419555"/>
                </a:lnTo>
                <a:lnTo>
                  <a:pt x="616017" y="4419555"/>
                </a:lnTo>
                <a:moveTo>
                  <a:pt x="2432106" y="4411737"/>
                </a:moveTo>
                <a:lnTo>
                  <a:pt x="2432106" y="4413315"/>
                </a:lnTo>
                <a:lnTo>
                  <a:pt x="2438449" y="4413315"/>
                </a:lnTo>
                <a:lnTo>
                  <a:pt x="2438449" y="4411737"/>
                </a:lnTo>
                <a:lnTo>
                  <a:pt x="2432106" y="4411737"/>
                </a:lnTo>
                <a:moveTo>
                  <a:pt x="11588795" y="3809950"/>
                </a:moveTo>
                <a:lnTo>
                  <a:pt x="11588795" y="4407005"/>
                </a:lnTo>
                <a:lnTo>
                  <a:pt x="12185660" y="4407005"/>
                </a:lnTo>
                <a:lnTo>
                  <a:pt x="12185660" y="4413315"/>
                </a:lnTo>
                <a:lnTo>
                  <a:pt x="12192003" y="4413315"/>
                </a:lnTo>
                <a:lnTo>
                  <a:pt x="12192003" y="4407005"/>
                </a:lnTo>
                <a:lnTo>
                  <a:pt x="12185660" y="4407005"/>
                </a:lnTo>
                <a:lnTo>
                  <a:pt x="12185660" y="3809950"/>
                </a:lnTo>
                <a:lnTo>
                  <a:pt x="11588795" y="3809950"/>
                </a:lnTo>
                <a:moveTo>
                  <a:pt x="10979121" y="3809950"/>
                </a:moveTo>
                <a:lnTo>
                  <a:pt x="10979121" y="4407005"/>
                </a:lnTo>
                <a:lnTo>
                  <a:pt x="11575986" y="4407005"/>
                </a:lnTo>
                <a:lnTo>
                  <a:pt x="11575986" y="4413315"/>
                </a:lnTo>
                <a:lnTo>
                  <a:pt x="11582330" y="4413315"/>
                </a:lnTo>
                <a:lnTo>
                  <a:pt x="11582330" y="4407005"/>
                </a:lnTo>
                <a:lnTo>
                  <a:pt x="11575986" y="4407005"/>
                </a:lnTo>
                <a:lnTo>
                  <a:pt x="11575986" y="3809950"/>
                </a:lnTo>
                <a:lnTo>
                  <a:pt x="10979121" y="3809950"/>
                </a:lnTo>
                <a:moveTo>
                  <a:pt x="10369570" y="3809950"/>
                </a:moveTo>
                <a:lnTo>
                  <a:pt x="10369570" y="4407005"/>
                </a:lnTo>
                <a:lnTo>
                  <a:pt x="10966435" y="4407005"/>
                </a:lnTo>
                <a:lnTo>
                  <a:pt x="10966435" y="4413315"/>
                </a:lnTo>
                <a:lnTo>
                  <a:pt x="10972778" y="4413315"/>
                </a:lnTo>
                <a:lnTo>
                  <a:pt x="10972778" y="4407005"/>
                </a:lnTo>
                <a:lnTo>
                  <a:pt x="10966435" y="4407005"/>
                </a:lnTo>
                <a:lnTo>
                  <a:pt x="10966435" y="3809950"/>
                </a:lnTo>
                <a:lnTo>
                  <a:pt x="10369570" y="3809950"/>
                </a:lnTo>
                <a:moveTo>
                  <a:pt x="9150345" y="3809950"/>
                </a:moveTo>
                <a:lnTo>
                  <a:pt x="9150345" y="4407005"/>
                </a:lnTo>
                <a:lnTo>
                  <a:pt x="9747210" y="4407005"/>
                </a:lnTo>
                <a:lnTo>
                  <a:pt x="9747210" y="4413315"/>
                </a:lnTo>
                <a:lnTo>
                  <a:pt x="9753554" y="4413315"/>
                </a:lnTo>
                <a:lnTo>
                  <a:pt x="9753554" y="4411737"/>
                </a:lnTo>
                <a:lnTo>
                  <a:pt x="9753554" y="4407005"/>
                </a:lnTo>
                <a:lnTo>
                  <a:pt x="9747210" y="4407005"/>
                </a:lnTo>
                <a:lnTo>
                  <a:pt x="9747210" y="3809950"/>
                </a:lnTo>
                <a:lnTo>
                  <a:pt x="9150345" y="3809950"/>
                </a:lnTo>
                <a:moveTo>
                  <a:pt x="8540794" y="3809950"/>
                </a:moveTo>
                <a:lnTo>
                  <a:pt x="8540794" y="4407005"/>
                </a:lnTo>
                <a:lnTo>
                  <a:pt x="9137659" y="4407005"/>
                </a:lnTo>
                <a:lnTo>
                  <a:pt x="9137659" y="4410023"/>
                </a:lnTo>
                <a:lnTo>
                  <a:pt x="9144002" y="4410023"/>
                </a:lnTo>
                <a:lnTo>
                  <a:pt x="9144002" y="4407005"/>
                </a:lnTo>
                <a:lnTo>
                  <a:pt x="9137659" y="4407005"/>
                </a:lnTo>
                <a:lnTo>
                  <a:pt x="9137659" y="3809950"/>
                </a:lnTo>
                <a:lnTo>
                  <a:pt x="8540794" y="3809950"/>
                </a:lnTo>
                <a:moveTo>
                  <a:pt x="7931121" y="3809950"/>
                </a:moveTo>
                <a:lnTo>
                  <a:pt x="7931121" y="4407005"/>
                </a:lnTo>
                <a:lnTo>
                  <a:pt x="8527986" y="4407005"/>
                </a:lnTo>
                <a:lnTo>
                  <a:pt x="8527986" y="4413315"/>
                </a:lnTo>
                <a:lnTo>
                  <a:pt x="8534329" y="4413315"/>
                </a:lnTo>
                <a:lnTo>
                  <a:pt x="8534329" y="4410091"/>
                </a:lnTo>
                <a:lnTo>
                  <a:pt x="8534329" y="4407074"/>
                </a:lnTo>
                <a:lnTo>
                  <a:pt x="8527986" y="4407074"/>
                </a:lnTo>
                <a:lnTo>
                  <a:pt x="8527986" y="3810018"/>
                </a:lnTo>
                <a:lnTo>
                  <a:pt x="7931121" y="3809950"/>
                </a:lnTo>
                <a:moveTo>
                  <a:pt x="7321569" y="3809950"/>
                </a:moveTo>
                <a:lnTo>
                  <a:pt x="7321569" y="4407005"/>
                </a:lnTo>
                <a:lnTo>
                  <a:pt x="7918434" y="4407005"/>
                </a:lnTo>
                <a:lnTo>
                  <a:pt x="7918434" y="4413315"/>
                </a:lnTo>
                <a:lnTo>
                  <a:pt x="7924778" y="4413315"/>
                </a:lnTo>
                <a:lnTo>
                  <a:pt x="7924778" y="4407005"/>
                </a:lnTo>
                <a:lnTo>
                  <a:pt x="7918434" y="4407005"/>
                </a:lnTo>
                <a:lnTo>
                  <a:pt x="7918434" y="3809950"/>
                </a:lnTo>
                <a:lnTo>
                  <a:pt x="7321569" y="3809950"/>
                </a:lnTo>
                <a:moveTo>
                  <a:pt x="6711896" y="3809950"/>
                </a:moveTo>
                <a:lnTo>
                  <a:pt x="6711896" y="4407005"/>
                </a:lnTo>
                <a:lnTo>
                  <a:pt x="7308761" y="4407005"/>
                </a:lnTo>
                <a:lnTo>
                  <a:pt x="7308761" y="4413315"/>
                </a:lnTo>
                <a:lnTo>
                  <a:pt x="7315104" y="4413315"/>
                </a:lnTo>
                <a:lnTo>
                  <a:pt x="7315104" y="4407005"/>
                </a:lnTo>
                <a:lnTo>
                  <a:pt x="7308761" y="4407005"/>
                </a:lnTo>
                <a:lnTo>
                  <a:pt x="7308761" y="3809950"/>
                </a:lnTo>
                <a:lnTo>
                  <a:pt x="6711896" y="3809950"/>
                </a:lnTo>
                <a:moveTo>
                  <a:pt x="6102345" y="3809950"/>
                </a:moveTo>
                <a:lnTo>
                  <a:pt x="6102345" y="4407005"/>
                </a:lnTo>
                <a:lnTo>
                  <a:pt x="6699210" y="4407005"/>
                </a:lnTo>
                <a:lnTo>
                  <a:pt x="6699210" y="4413315"/>
                </a:lnTo>
                <a:lnTo>
                  <a:pt x="6705553" y="4413315"/>
                </a:lnTo>
                <a:lnTo>
                  <a:pt x="6705553" y="4407005"/>
                </a:lnTo>
                <a:lnTo>
                  <a:pt x="6699210" y="4407005"/>
                </a:lnTo>
                <a:lnTo>
                  <a:pt x="6699210" y="3809950"/>
                </a:lnTo>
                <a:lnTo>
                  <a:pt x="6102345" y="3809950"/>
                </a:lnTo>
                <a:moveTo>
                  <a:pt x="5492793" y="3809950"/>
                </a:moveTo>
                <a:lnTo>
                  <a:pt x="5492793" y="4407005"/>
                </a:lnTo>
                <a:lnTo>
                  <a:pt x="6089658" y="4407005"/>
                </a:lnTo>
                <a:lnTo>
                  <a:pt x="6089658" y="4413315"/>
                </a:lnTo>
                <a:lnTo>
                  <a:pt x="6096001" y="4413315"/>
                </a:lnTo>
                <a:lnTo>
                  <a:pt x="6096001" y="4407005"/>
                </a:lnTo>
                <a:lnTo>
                  <a:pt x="6089658" y="4407005"/>
                </a:lnTo>
                <a:lnTo>
                  <a:pt x="6089658" y="3809950"/>
                </a:lnTo>
                <a:lnTo>
                  <a:pt x="5492793" y="3809950"/>
                </a:lnTo>
                <a:moveTo>
                  <a:pt x="4883120" y="3809950"/>
                </a:moveTo>
                <a:lnTo>
                  <a:pt x="4883120" y="4407005"/>
                </a:lnTo>
                <a:lnTo>
                  <a:pt x="5479985" y="4407005"/>
                </a:lnTo>
                <a:lnTo>
                  <a:pt x="5479985" y="4410023"/>
                </a:lnTo>
                <a:lnTo>
                  <a:pt x="5486328" y="4410023"/>
                </a:lnTo>
                <a:lnTo>
                  <a:pt x="5486328" y="4413246"/>
                </a:lnTo>
                <a:lnTo>
                  <a:pt x="5486328" y="4413246"/>
                </a:lnTo>
                <a:lnTo>
                  <a:pt x="5486328" y="4406937"/>
                </a:lnTo>
                <a:lnTo>
                  <a:pt x="5479985" y="4406937"/>
                </a:lnTo>
                <a:lnTo>
                  <a:pt x="5479985" y="3809881"/>
                </a:lnTo>
                <a:lnTo>
                  <a:pt x="4883120" y="3809950"/>
                </a:lnTo>
                <a:moveTo>
                  <a:pt x="4273569" y="3809950"/>
                </a:moveTo>
                <a:lnTo>
                  <a:pt x="4273569" y="4407005"/>
                </a:lnTo>
                <a:lnTo>
                  <a:pt x="4870434" y="4407005"/>
                </a:lnTo>
                <a:lnTo>
                  <a:pt x="4870434" y="4413315"/>
                </a:lnTo>
                <a:lnTo>
                  <a:pt x="4876777" y="4413315"/>
                </a:lnTo>
                <a:lnTo>
                  <a:pt x="4876777" y="4410091"/>
                </a:lnTo>
                <a:lnTo>
                  <a:pt x="4876777" y="4407074"/>
                </a:lnTo>
                <a:lnTo>
                  <a:pt x="4870434" y="4407074"/>
                </a:lnTo>
                <a:lnTo>
                  <a:pt x="4870434" y="3810018"/>
                </a:lnTo>
                <a:lnTo>
                  <a:pt x="4273569" y="3809950"/>
                </a:lnTo>
                <a:moveTo>
                  <a:pt x="3664017" y="3809950"/>
                </a:moveTo>
                <a:lnTo>
                  <a:pt x="3664017" y="4407005"/>
                </a:lnTo>
                <a:lnTo>
                  <a:pt x="4260882" y="4407005"/>
                </a:lnTo>
                <a:lnTo>
                  <a:pt x="4260882" y="4413315"/>
                </a:lnTo>
                <a:lnTo>
                  <a:pt x="4267225" y="4413315"/>
                </a:lnTo>
                <a:lnTo>
                  <a:pt x="4267225" y="4407005"/>
                </a:lnTo>
                <a:lnTo>
                  <a:pt x="4260882" y="4407005"/>
                </a:lnTo>
                <a:lnTo>
                  <a:pt x="4260882" y="3809950"/>
                </a:lnTo>
                <a:lnTo>
                  <a:pt x="3664017" y="3809950"/>
                </a:lnTo>
                <a:moveTo>
                  <a:pt x="3054344" y="3809950"/>
                </a:moveTo>
                <a:lnTo>
                  <a:pt x="3054344" y="4407005"/>
                </a:lnTo>
                <a:lnTo>
                  <a:pt x="3651209" y="4407005"/>
                </a:lnTo>
                <a:lnTo>
                  <a:pt x="3651209" y="4413315"/>
                </a:lnTo>
                <a:lnTo>
                  <a:pt x="3657552" y="4413315"/>
                </a:lnTo>
                <a:lnTo>
                  <a:pt x="3657552" y="4407005"/>
                </a:lnTo>
                <a:lnTo>
                  <a:pt x="3651209" y="4407005"/>
                </a:lnTo>
                <a:lnTo>
                  <a:pt x="3651209" y="3809950"/>
                </a:lnTo>
                <a:lnTo>
                  <a:pt x="3054344" y="3809950"/>
                </a:lnTo>
                <a:moveTo>
                  <a:pt x="2444793" y="3809950"/>
                </a:moveTo>
                <a:lnTo>
                  <a:pt x="2444793" y="4407005"/>
                </a:lnTo>
                <a:lnTo>
                  <a:pt x="3041658" y="4407005"/>
                </a:lnTo>
                <a:lnTo>
                  <a:pt x="3041658" y="4413315"/>
                </a:lnTo>
                <a:lnTo>
                  <a:pt x="3048001" y="4413315"/>
                </a:lnTo>
                <a:lnTo>
                  <a:pt x="3048001" y="4407005"/>
                </a:lnTo>
                <a:lnTo>
                  <a:pt x="3041658" y="4407005"/>
                </a:lnTo>
                <a:lnTo>
                  <a:pt x="3041658" y="3809950"/>
                </a:lnTo>
                <a:lnTo>
                  <a:pt x="2444793" y="3809950"/>
                </a:lnTo>
                <a:moveTo>
                  <a:pt x="1225568" y="3809950"/>
                </a:moveTo>
                <a:lnTo>
                  <a:pt x="1225568" y="4407005"/>
                </a:lnTo>
                <a:lnTo>
                  <a:pt x="1822433" y="4407005"/>
                </a:lnTo>
                <a:lnTo>
                  <a:pt x="1822433" y="4413315"/>
                </a:lnTo>
                <a:lnTo>
                  <a:pt x="1828776" y="4413315"/>
                </a:lnTo>
                <a:lnTo>
                  <a:pt x="1828776" y="4407005"/>
                </a:lnTo>
                <a:lnTo>
                  <a:pt x="1822433" y="4407005"/>
                </a:lnTo>
                <a:lnTo>
                  <a:pt x="1822433" y="3809950"/>
                </a:lnTo>
                <a:lnTo>
                  <a:pt x="1225568" y="3809950"/>
                </a:lnTo>
                <a:moveTo>
                  <a:pt x="616017" y="3809950"/>
                </a:moveTo>
                <a:lnTo>
                  <a:pt x="616017" y="4407005"/>
                </a:lnTo>
                <a:lnTo>
                  <a:pt x="1212882" y="4407005"/>
                </a:lnTo>
                <a:lnTo>
                  <a:pt x="1212882" y="4413315"/>
                </a:lnTo>
                <a:lnTo>
                  <a:pt x="1219225" y="4413315"/>
                </a:lnTo>
                <a:lnTo>
                  <a:pt x="1219225" y="4407005"/>
                </a:lnTo>
                <a:lnTo>
                  <a:pt x="1212882" y="4407005"/>
                </a:lnTo>
                <a:lnTo>
                  <a:pt x="1212882" y="3809950"/>
                </a:lnTo>
                <a:lnTo>
                  <a:pt x="616017" y="3809950"/>
                </a:lnTo>
                <a:moveTo>
                  <a:pt x="3651209" y="3802132"/>
                </a:moveTo>
                <a:lnTo>
                  <a:pt x="3651209" y="3803709"/>
                </a:lnTo>
                <a:lnTo>
                  <a:pt x="3657552" y="3803709"/>
                </a:lnTo>
                <a:lnTo>
                  <a:pt x="3657552" y="3802132"/>
                </a:lnTo>
                <a:lnTo>
                  <a:pt x="3651209" y="3802132"/>
                </a:lnTo>
                <a:moveTo>
                  <a:pt x="616017" y="3200413"/>
                </a:moveTo>
                <a:lnTo>
                  <a:pt x="616017" y="3797400"/>
                </a:lnTo>
                <a:lnTo>
                  <a:pt x="1212882" y="3797400"/>
                </a:lnTo>
                <a:lnTo>
                  <a:pt x="1212882" y="3803709"/>
                </a:lnTo>
                <a:lnTo>
                  <a:pt x="1219225" y="3803709"/>
                </a:lnTo>
                <a:lnTo>
                  <a:pt x="1219225" y="3797400"/>
                </a:lnTo>
                <a:lnTo>
                  <a:pt x="1212882" y="3797400"/>
                </a:lnTo>
                <a:lnTo>
                  <a:pt x="1212882" y="3200413"/>
                </a:lnTo>
                <a:lnTo>
                  <a:pt x="616017" y="3200413"/>
                </a:lnTo>
                <a:moveTo>
                  <a:pt x="9150345" y="3200413"/>
                </a:moveTo>
                <a:lnTo>
                  <a:pt x="9150345" y="3797400"/>
                </a:lnTo>
                <a:lnTo>
                  <a:pt x="9747210" y="3797400"/>
                </a:lnTo>
                <a:lnTo>
                  <a:pt x="9747210" y="3803709"/>
                </a:lnTo>
                <a:lnTo>
                  <a:pt x="9753554" y="3803709"/>
                </a:lnTo>
                <a:lnTo>
                  <a:pt x="9753554" y="3800486"/>
                </a:lnTo>
                <a:lnTo>
                  <a:pt x="9753554" y="3797468"/>
                </a:lnTo>
                <a:lnTo>
                  <a:pt x="9747210" y="3797468"/>
                </a:lnTo>
                <a:lnTo>
                  <a:pt x="9747210" y="3200481"/>
                </a:lnTo>
                <a:lnTo>
                  <a:pt x="9150345" y="3200413"/>
                </a:lnTo>
                <a:moveTo>
                  <a:pt x="8540794" y="3200413"/>
                </a:moveTo>
                <a:lnTo>
                  <a:pt x="8540794" y="3797400"/>
                </a:lnTo>
                <a:lnTo>
                  <a:pt x="9137659" y="3797400"/>
                </a:lnTo>
                <a:lnTo>
                  <a:pt x="9137659" y="3803709"/>
                </a:lnTo>
                <a:lnTo>
                  <a:pt x="9144002" y="3803709"/>
                </a:lnTo>
                <a:lnTo>
                  <a:pt x="9144002" y="3797400"/>
                </a:lnTo>
                <a:lnTo>
                  <a:pt x="9137659" y="3797400"/>
                </a:lnTo>
                <a:lnTo>
                  <a:pt x="9137659" y="3200413"/>
                </a:lnTo>
                <a:lnTo>
                  <a:pt x="8540794" y="3200413"/>
                </a:lnTo>
                <a:moveTo>
                  <a:pt x="7931121" y="3200413"/>
                </a:moveTo>
                <a:lnTo>
                  <a:pt x="7931121" y="3797400"/>
                </a:lnTo>
                <a:lnTo>
                  <a:pt x="8527986" y="3797400"/>
                </a:lnTo>
                <a:lnTo>
                  <a:pt x="8527986" y="3803709"/>
                </a:lnTo>
                <a:lnTo>
                  <a:pt x="8534329" y="3803709"/>
                </a:lnTo>
                <a:lnTo>
                  <a:pt x="8534329" y="3797400"/>
                </a:lnTo>
                <a:lnTo>
                  <a:pt x="8527986" y="3797400"/>
                </a:lnTo>
                <a:lnTo>
                  <a:pt x="8527986" y="3200413"/>
                </a:lnTo>
                <a:lnTo>
                  <a:pt x="7931121" y="3200413"/>
                </a:lnTo>
                <a:moveTo>
                  <a:pt x="7321569" y="3200413"/>
                </a:moveTo>
                <a:lnTo>
                  <a:pt x="7321569" y="3797400"/>
                </a:lnTo>
                <a:lnTo>
                  <a:pt x="7918434" y="3797400"/>
                </a:lnTo>
                <a:lnTo>
                  <a:pt x="7918434" y="3803709"/>
                </a:lnTo>
                <a:lnTo>
                  <a:pt x="7924778" y="3803709"/>
                </a:lnTo>
                <a:lnTo>
                  <a:pt x="7924778" y="3797400"/>
                </a:lnTo>
                <a:lnTo>
                  <a:pt x="7918434" y="3797400"/>
                </a:lnTo>
                <a:lnTo>
                  <a:pt x="7918434" y="3200413"/>
                </a:lnTo>
                <a:lnTo>
                  <a:pt x="7321569" y="3200413"/>
                </a:lnTo>
                <a:moveTo>
                  <a:pt x="6102345" y="3200413"/>
                </a:moveTo>
                <a:lnTo>
                  <a:pt x="6102345" y="3797400"/>
                </a:lnTo>
                <a:lnTo>
                  <a:pt x="6699210" y="3797400"/>
                </a:lnTo>
                <a:lnTo>
                  <a:pt x="6699210" y="3803709"/>
                </a:lnTo>
                <a:lnTo>
                  <a:pt x="6705553" y="3803709"/>
                </a:lnTo>
                <a:lnTo>
                  <a:pt x="6705553" y="3802132"/>
                </a:lnTo>
                <a:lnTo>
                  <a:pt x="6705553" y="3797400"/>
                </a:lnTo>
                <a:lnTo>
                  <a:pt x="6699210" y="3797400"/>
                </a:lnTo>
                <a:lnTo>
                  <a:pt x="6699210" y="3200413"/>
                </a:lnTo>
                <a:lnTo>
                  <a:pt x="6102345" y="3200413"/>
                </a:lnTo>
                <a:moveTo>
                  <a:pt x="5492793" y="3200413"/>
                </a:moveTo>
                <a:lnTo>
                  <a:pt x="5492793" y="3797400"/>
                </a:lnTo>
                <a:lnTo>
                  <a:pt x="6089658" y="3797400"/>
                </a:lnTo>
                <a:lnTo>
                  <a:pt x="6089658" y="3803709"/>
                </a:lnTo>
                <a:lnTo>
                  <a:pt x="6096001" y="3803709"/>
                </a:lnTo>
                <a:lnTo>
                  <a:pt x="6096001" y="3797400"/>
                </a:lnTo>
                <a:lnTo>
                  <a:pt x="6089658" y="3797400"/>
                </a:lnTo>
                <a:lnTo>
                  <a:pt x="6089658" y="3200413"/>
                </a:lnTo>
                <a:lnTo>
                  <a:pt x="5492793" y="3200413"/>
                </a:lnTo>
                <a:moveTo>
                  <a:pt x="4883120" y="3200413"/>
                </a:moveTo>
                <a:lnTo>
                  <a:pt x="4883120" y="3797400"/>
                </a:lnTo>
                <a:lnTo>
                  <a:pt x="5479985" y="3797400"/>
                </a:lnTo>
                <a:lnTo>
                  <a:pt x="5479985" y="3803709"/>
                </a:lnTo>
                <a:lnTo>
                  <a:pt x="5486328" y="3803709"/>
                </a:lnTo>
                <a:lnTo>
                  <a:pt x="5486328" y="3797400"/>
                </a:lnTo>
                <a:lnTo>
                  <a:pt x="5479985" y="3797400"/>
                </a:lnTo>
                <a:lnTo>
                  <a:pt x="5479985" y="3200413"/>
                </a:lnTo>
                <a:lnTo>
                  <a:pt x="4883120" y="3200413"/>
                </a:lnTo>
                <a:moveTo>
                  <a:pt x="4273569" y="3200413"/>
                </a:moveTo>
                <a:lnTo>
                  <a:pt x="4273569" y="3797400"/>
                </a:lnTo>
                <a:lnTo>
                  <a:pt x="4870434" y="3797400"/>
                </a:lnTo>
                <a:lnTo>
                  <a:pt x="4870434" y="3803709"/>
                </a:lnTo>
                <a:lnTo>
                  <a:pt x="4876777" y="3803709"/>
                </a:lnTo>
                <a:lnTo>
                  <a:pt x="4876777" y="3797400"/>
                </a:lnTo>
                <a:lnTo>
                  <a:pt x="4870434" y="3797400"/>
                </a:lnTo>
                <a:lnTo>
                  <a:pt x="4870434" y="3200413"/>
                </a:lnTo>
                <a:lnTo>
                  <a:pt x="4273569" y="3200413"/>
                </a:lnTo>
                <a:moveTo>
                  <a:pt x="3664017" y="3200413"/>
                </a:moveTo>
                <a:lnTo>
                  <a:pt x="3664017" y="3797400"/>
                </a:lnTo>
                <a:lnTo>
                  <a:pt x="4260882" y="3797400"/>
                </a:lnTo>
                <a:lnTo>
                  <a:pt x="4260882" y="3803709"/>
                </a:lnTo>
                <a:lnTo>
                  <a:pt x="4267225" y="3803709"/>
                </a:lnTo>
                <a:lnTo>
                  <a:pt x="4267225" y="3797400"/>
                </a:lnTo>
                <a:lnTo>
                  <a:pt x="4260882" y="3797400"/>
                </a:lnTo>
                <a:lnTo>
                  <a:pt x="4260882" y="3200413"/>
                </a:lnTo>
                <a:lnTo>
                  <a:pt x="3664017" y="3200413"/>
                </a:lnTo>
                <a:moveTo>
                  <a:pt x="2444793" y="3200413"/>
                </a:moveTo>
                <a:lnTo>
                  <a:pt x="2444793" y="3797400"/>
                </a:lnTo>
                <a:lnTo>
                  <a:pt x="3041658" y="3797400"/>
                </a:lnTo>
                <a:lnTo>
                  <a:pt x="3041658" y="3803709"/>
                </a:lnTo>
                <a:lnTo>
                  <a:pt x="3048001" y="3803709"/>
                </a:lnTo>
                <a:lnTo>
                  <a:pt x="3048001" y="3797400"/>
                </a:lnTo>
                <a:lnTo>
                  <a:pt x="3041658" y="3797400"/>
                </a:lnTo>
                <a:lnTo>
                  <a:pt x="3041658" y="3200413"/>
                </a:lnTo>
                <a:lnTo>
                  <a:pt x="2444793" y="3200413"/>
                </a:lnTo>
                <a:moveTo>
                  <a:pt x="1835119" y="3200413"/>
                </a:moveTo>
                <a:lnTo>
                  <a:pt x="1835119" y="3797400"/>
                </a:lnTo>
                <a:lnTo>
                  <a:pt x="2431984" y="3797400"/>
                </a:lnTo>
                <a:lnTo>
                  <a:pt x="2431984" y="3800417"/>
                </a:lnTo>
                <a:lnTo>
                  <a:pt x="2438327" y="3800417"/>
                </a:lnTo>
                <a:lnTo>
                  <a:pt x="2438327" y="3803640"/>
                </a:lnTo>
                <a:lnTo>
                  <a:pt x="2438327" y="3803640"/>
                </a:lnTo>
                <a:lnTo>
                  <a:pt x="2438327" y="3797331"/>
                </a:lnTo>
                <a:lnTo>
                  <a:pt x="2431984" y="3797331"/>
                </a:lnTo>
                <a:lnTo>
                  <a:pt x="2431984" y="3200344"/>
                </a:lnTo>
                <a:lnTo>
                  <a:pt x="1835119" y="3200344"/>
                </a:lnTo>
                <a:lnTo>
                  <a:pt x="1835119" y="3200413"/>
                </a:lnTo>
                <a:moveTo>
                  <a:pt x="1225568" y="3200413"/>
                </a:moveTo>
                <a:lnTo>
                  <a:pt x="1225568" y="3200413"/>
                </a:lnTo>
                <a:lnTo>
                  <a:pt x="1225568" y="3200413"/>
                </a:lnTo>
                <a:lnTo>
                  <a:pt x="1225568" y="3797400"/>
                </a:lnTo>
                <a:lnTo>
                  <a:pt x="1822433" y="3797400"/>
                </a:lnTo>
                <a:lnTo>
                  <a:pt x="1822433" y="3803709"/>
                </a:lnTo>
                <a:lnTo>
                  <a:pt x="1828776" y="3803709"/>
                </a:lnTo>
                <a:lnTo>
                  <a:pt x="1828776" y="3800486"/>
                </a:lnTo>
                <a:lnTo>
                  <a:pt x="1828776" y="3800486"/>
                </a:lnTo>
                <a:lnTo>
                  <a:pt x="1828776" y="3797468"/>
                </a:lnTo>
                <a:lnTo>
                  <a:pt x="1822433" y="3797468"/>
                </a:lnTo>
                <a:lnTo>
                  <a:pt x="1822433" y="3200481"/>
                </a:lnTo>
                <a:lnTo>
                  <a:pt x="1225568" y="3200413"/>
                </a:lnTo>
                <a:moveTo>
                  <a:pt x="11588795" y="3200413"/>
                </a:moveTo>
                <a:lnTo>
                  <a:pt x="11588795" y="3797400"/>
                </a:lnTo>
                <a:lnTo>
                  <a:pt x="12185660" y="3797400"/>
                </a:lnTo>
                <a:lnTo>
                  <a:pt x="12185660" y="3803709"/>
                </a:lnTo>
                <a:lnTo>
                  <a:pt x="12192003" y="3803709"/>
                </a:lnTo>
                <a:lnTo>
                  <a:pt x="12192003" y="3797400"/>
                </a:lnTo>
                <a:lnTo>
                  <a:pt x="12185660" y="3797400"/>
                </a:lnTo>
                <a:lnTo>
                  <a:pt x="12185660" y="3200413"/>
                </a:lnTo>
                <a:lnTo>
                  <a:pt x="11588795" y="3200413"/>
                </a:lnTo>
                <a:moveTo>
                  <a:pt x="10979121" y="3200413"/>
                </a:moveTo>
                <a:lnTo>
                  <a:pt x="10979121" y="3797400"/>
                </a:lnTo>
                <a:lnTo>
                  <a:pt x="11575986" y="3797400"/>
                </a:lnTo>
                <a:lnTo>
                  <a:pt x="11575986" y="3803709"/>
                </a:lnTo>
                <a:lnTo>
                  <a:pt x="11582330" y="3803709"/>
                </a:lnTo>
                <a:lnTo>
                  <a:pt x="11582330" y="3797400"/>
                </a:lnTo>
                <a:lnTo>
                  <a:pt x="11575986" y="3797400"/>
                </a:lnTo>
                <a:lnTo>
                  <a:pt x="11575986" y="3200413"/>
                </a:lnTo>
                <a:lnTo>
                  <a:pt x="10979121" y="3200413"/>
                </a:lnTo>
                <a:moveTo>
                  <a:pt x="10369570" y="3200413"/>
                </a:moveTo>
                <a:lnTo>
                  <a:pt x="10369570" y="3797400"/>
                </a:lnTo>
                <a:lnTo>
                  <a:pt x="10966435" y="3797400"/>
                </a:lnTo>
                <a:lnTo>
                  <a:pt x="10966435" y="3803709"/>
                </a:lnTo>
                <a:lnTo>
                  <a:pt x="10972778" y="3803709"/>
                </a:lnTo>
                <a:lnTo>
                  <a:pt x="10972778" y="3797400"/>
                </a:lnTo>
                <a:lnTo>
                  <a:pt x="10966435" y="3797400"/>
                </a:lnTo>
                <a:lnTo>
                  <a:pt x="10966435" y="3200413"/>
                </a:lnTo>
                <a:lnTo>
                  <a:pt x="10369570" y="3200413"/>
                </a:lnTo>
                <a:moveTo>
                  <a:pt x="9759897" y="3200413"/>
                </a:moveTo>
                <a:lnTo>
                  <a:pt x="9759897" y="3200413"/>
                </a:lnTo>
                <a:lnTo>
                  <a:pt x="9759897" y="3797400"/>
                </a:lnTo>
                <a:lnTo>
                  <a:pt x="10356762" y="3797400"/>
                </a:lnTo>
                <a:lnTo>
                  <a:pt x="10356762" y="3800417"/>
                </a:lnTo>
                <a:lnTo>
                  <a:pt x="10363105" y="3800417"/>
                </a:lnTo>
                <a:lnTo>
                  <a:pt x="10363105" y="3797400"/>
                </a:lnTo>
                <a:lnTo>
                  <a:pt x="10356762" y="3797400"/>
                </a:lnTo>
                <a:lnTo>
                  <a:pt x="10356762" y="3200413"/>
                </a:lnTo>
                <a:lnTo>
                  <a:pt x="9759897" y="3200413"/>
                </a:lnTo>
                <a:moveTo>
                  <a:pt x="11575986" y="3192526"/>
                </a:moveTo>
                <a:lnTo>
                  <a:pt x="11575986" y="3193966"/>
                </a:lnTo>
                <a:lnTo>
                  <a:pt x="11582330" y="3193966"/>
                </a:lnTo>
                <a:lnTo>
                  <a:pt x="11582330" y="3192526"/>
                </a:lnTo>
                <a:lnTo>
                  <a:pt x="11575986" y="3192526"/>
                </a:lnTo>
                <a:moveTo>
                  <a:pt x="4273569" y="2590807"/>
                </a:moveTo>
                <a:lnTo>
                  <a:pt x="4273569" y="3187657"/>
                </a:lnTo>
                <a:lnTo>
                  <a:pt x="4870434" y="3187657"/>
                </a:lnTo>
                <a:lnTo>
                  <a:pt x="4870434" y="3194035"/>
                </a:lnTo>
                <a:lnTo>
                  <a:pt x="4876777" y="3194035"/>
                </a:lnTo>
                <a:lnTo>
                  <a:pt x="4876777" y="3192595"/>
                </a:lnTo>
                <a:lnTo>
                  <a:pt x="4876777" y="3187657"/>
                </a:lnTo>
                <a:lnTo>
                  <a:pt x="4870434" y="3187657"/>
                </a:lnTo>
                <a:lnTo>
                  <a:pt x="4870434" y="2590807"/>
                </a:lnTo>
                <a:lnTo>
                  <a:pt x="4273569" y="2590807"/>
                </a:lnTo>
                <a:moveTo>
                  <a:pt x="3664017" y="2590807"/>
                </a:moveTo>
                <a:lnTo>
                  <a:pt x="3664017" y="3187657"/>
                </a:lnTo>
                <a:lnTo>
                  <a:pt x="4260882" y="3187657"/>
                </a:lnTo>
                <a:lnTo>
                  <a:pt x="4260882" y="3194035"/>
                </a:lnTo>
                <a:lnTo>
                  <a:pt x="4267225" y="3194035"/>
                </a:lnTo>
                <a:lnTo>
                  <a:pt x="4267225" y="3187657"/>
                </a:lnTo>
                <a:lnTo>
                  <a:pt x="4260882" y="3187657"/>
                </a:lnTo>
                <a:lnTo>
                  <a:pt x="4260882" y="2590807"/>
                </a:lnTo>
                <a:lnTo>
                  <a:pt x="3664017" y="2590807"/>
                </a:lnTo>
                <a:moveTo>
                  <a:pt x="3054344" y="2590807"/>
                </a:moveTo>
                <a:lnTo>
                  <a:pt x="3054344" y="3187657"/>
                </a:lnTo>
                <a:lnTo>
                  <a:pt x="3651209" y="3187657"/>
                </a:lnTo>
                <a:lnTo>
                  <a:pt x="3651209" y="3190880"/>
                </a:lnTo>
                <a:lnTo>
                  <a:pt x="3657552" y="3190880"/>
                </a:lnTo>
                <a:lnTo>
                  <a:pt x="3657552" y="3194035"/>
                </a:lnTo>
                <a:lnTo>
                  <a:pt x="3657552" y="3194035"/>
                </a:lnTo>
                <a:lnTo>
                  <a:pt x="3657552" y="3187657"/>
                </a:lnTo>
                <a:lnTo>
                  <a:pt x="3651209" y="3187657"/>
                </a:lnTo>
                <a:lnTo>
                  <a:pt x="3651209" y="2590807"/>
                </a:lnTo>
                <a:lnTo>
                  <a:pt x="3054344" y="2590807"/>
                </a:lnTo>
                <a:moveTo>
                  <a:pt x="2444793" y="2590807"/>
                </a:moveTo>
                <a:lnTo>
                  <a:pt x="2444793" y="3187657"/>
                </a:lnTo>
                <a:lnTo>
                  <a:pt x="3041658" y="3187657"/>
                </a:lnTo>
                <a:lnTo>
                  <a:pt x="3041658" y="3194035"/>
                </a:lnTo>
                <a:lnTo>
                  <a:pt x="3048001" y="3194035"/>
                </a:lnTo>
                <a:lnTo>
                  <a:pt x="3048001" y="3190880"/>
                </a:lnTo>
                <a:lnTo>
                  <a:pt x="3048001" y="3190880"/>
                </a:lnTo>
                <a:lnTo>
                  <a:pt x="3048001" y="3187657"/>
                </a:lnTo>
                <a:lnTo>
                  <a:pt x="3041658" y="3187657"/>
                </a:lnTo>
                <a:lnTo>
                  <a:pt x="3041658" y="2590807"/>
                </a:lnTo>
                <a:lnTo>
                  <a:pt x="2444793" y="2590807"/>
                </a:lnTo>
                <a:moveTo>
                  <a:pt x="1835119" y="2590807"/>
                </a:moveTo>
                <a:lnTo>
                  <a:pt x="1835119" y="3187657"/>
                </a:lnTo>
                <a:lnTo>
                  <a:pt x="2431984" y="3187657"/>
                </a:lnTo>
                <a:lnTo>
                  <a:pt x="2431984" y="3194035"/>
                </a:lnTo>
                <a:lnTo>
                  <a:pt x="2438327" y="3194035"/>
                </a:lnTo>
                <a:lnTo>
                  <a:pt x="2438327" y="3187657"/>
                </a:lnTo>
                <a:lnTo>
                  <a:pt x="2431984" y="3187657"/>
                </a:lnTo>
                <a:lnTo>
                  <a:pt x="2431984" y="2590807"/>
                </a:lnTo>
                <a:lnTo>
                  <a:pt x="1835119" y="2590807"/>
                </a:lnTo>
                <a:moveTo>
                  <a:pt x="1225568" y="2590807"/>
                </a:moveTo>
                <a:lnTo>
                  <a:pt x="1225568" y="3187657"/>
                </a:lnTo>
                <a:lnTo>
                  <a:pt x="1822433" y="3187657"/>
                </a:lnTo>
                <a:lnTo>
                  <a:pt x="1822433" y="3194035"/>
                </a:lnTo>
                <a:lnTo>
                  <a:pt x="1828776" y="3194035"/>
                </a:lnTo>
                <a:lnTo>
                  <a:pt x="1828776" y="3187657"/>
                </a:lnTo>
                <a:lnTo>
                  <a:pt x="1822433" y="3187657"/>
                </a:lnTo>
                <a:lnTo>
                  <a:pt x="1822433" y="2590807"/>
                </a:lnTo>
                <a:lnTo>
                  <a:pt x="1225568" y="2590807"/>
                </a:lnTo>
                <a:moveTo>
                  <a:pt x="616017" y="2590807"/>
                </a:moveTo>
                <a:lnTo>
                  <a:pt x="616017" y="2590807"/>
                </a:lnTo>
                <a:lnTo>
                  <a:pt x="616017" y="2590807"/>
                </a:lnTo>
                <a:lnTo>
                  <a:pt x="616017" y="3187657"/>
                </a:lnTo>
                <a:lnTo>
                  <a:pt x="1212882" y="3187657"/>
                </a:lnTo>
                <a:lnTo>
                  <a:pt x="1212882" y="3194035"/>
                </a:lnTo>
                <a:lnTo>
                  <a:pt x="1219225" y="3194035"/>
                </a:lnTo>
                <a:lnTo>
                  <a:pt x="1219225" y="3187657"/>
                </a:lnTo>
                <a:lnTo>
                  <a:pt x="1212882" y="3187657"/>
                </a:lnTo>
                <a:lnTo>
                  <a:pt x="1212882" y="2590807"/>
                </a:lnTo>
                <a:lnTo>
                  <a:pt x="616017" y="2590807"/>
                </a:lnTo>
                <a:moveTo>
                  <a:pt x="10369570" y="2590807"/>
                </a:moveTo>
                <a:lnTo>
                  <a:pt x="10369570" y="3187657"/>
                </a:lnTo>
                <a:lnTo>
                  <a:pt x="10966435" y="3187657"/>
                </a:lnTo>
                <a:lnTo>
                  <a:pt x="10966435" y="3194035"/>
                </a:lnTo>
                <a:lnTo>
                  <a:pt x="10972778" y="3194035"/>
                </a:lnTo>
                <a:lnTo>
                  <a:pt x="10972778" y="3192595"/>
                </a:lnTo>
                <a:lnTo>
                  <a:pt x="10972778" y="3187657"/>
                </a:lnTo>
                <a:lnTo>
                  <a:pt x="10966435" y="3187657"/>
                </a:lnTo>
                <a:lnTo>
                  <a:pt x="10966435" y="2590807"/>
                </a:lnTo>
                <a:lnTo>
                  <a:pt x="10369570" y="2590807"/>
                </a:lnTo>
                <a:moveTo>
                  <a:pt x="9759897" y="2590807"/>
                </a:moveTo>
                <a:lnTo>
                  <a:pt x="9759897" y="3187657"/>
                </a:lnTo>
                <a:lnTo>
                  <a:pt x="10356762" y="3187657"/>
                </a:lnTo>
                <a:lnTo>
                  <a:pt x="10356762" y="3194035"/>
                </a:lnTo>
                <a:lnTo>
                  <a:pt x="10363105" y="3194035"/>
                </a:lnTo>
                <a:lnTo>
                  <a:pt x="10363105" y="3187657"/>
                </a:lnTo>
                <a:lnTo>
                  <a:pt x="10356762" y="3187657"/>
                </a:lnTo>
                <a:lnTo>
                  <a:pt x="10356762" y="2590807"/>
                </a:lnTo>
                <a:lnTo>
                  <a:pt x="9759897" y="2590807"/>
                </a:lnTo>
                <a:moveTo>
                  <a:pt x="9150345" y="2590807"/>
                </a:moveTo>
                <a:lnTo>
                  <a:pt x="9150345" y="3187657"/>
                </a:lnTo>
                <a:lnTo>
                  <a:pt x="9747210" y="3187657"/>
                </a:lnTo>
                <a:lnTo>
                  <a:pt x="9747210" y="3194035"/>
                </a:lnTo>
                <a:lnTo>
                  <a:pt x="9753554" y="3194035"/>
                </a:lnTo>
                <a:lnTo>
                  <a:pt x="9753554" y="3187657"/>
                </a:lnTo>
                <a:lnTo>
                  <a:pt x="9747210" y="3187657"/>
                </a:lnTo>
                <a:lnTo>
                  <a:pt x="9747210" y="2590807"/>
                </a:lnTo>
                <a:lnTo>
                  <a:pt x="9150345" y="2590807"/>
                </a:lnTo>
                <a:moveTo>
                  <a:pt x="8540794" y="2590807"/>
                </a:moveTo>
                <a:lnTo>
                  <a:pt x="8540794" y="3187657"/>
                </a:lnTo>
                <a:lnTo>
                  <a:pt x="9137659" y="3187657"/>
                </a:lnTo>
                <a:lnTo>
                  <a:pt x="9137659" y="3194035"/>
                </a:lnTo>
                <a:lnTo>
                  <a:pt x="9144002" y="3194035"/>
                </a:lnTo>
                <a:lnTo>
                  <a:pt x="9144002" y="3187657"/>
                </a:lnTo>
                <a:lnTo>
                  <a:pt x="9137659" y="3187657"/>
                </a:lnTo>
                <a:lnTo>
                  <a:pt x="9137659" y="2590807"/>
                </a:lnTo>
                <a:lnTo>
                  <a:pt x="8540794" y="2590807"/>
                </a:lnTo>
                <a:moveTo>
                  <a:pt x="7931121" y="2590807"/>
                </a:moveTo>
                <a:lnTo>
                  <a:pt x="7931121" y="3187657"/>
                </a:lnTo>
                <a:lnTo>
                  <a:pt x="8527986" y="3187657"/>
                </a:lnTo>
                <a:lnTo>
                  <a:pt x="8527986" y="3194035"/>
                </a:lnTo>
                <a:lnTo>
                  <a:pt x="8534329" y="3194035"/>
                </a:lnTo>
                <a:lnTo>
                  <a:pt x="8534329" y="3187657"/>
                </a:lnTo>
                <a:lnTo>
                  <a:pt x="8527986" y="3187657"/>
                </a:lnTo>
                <a:lnTo>
                  <a:pt x="8527986" y="2590807"/>
                </a:lnTo>
                <a:lnTo>
                  <a:pt x="7931121" y="2590807"/>
                </a:lnTo>
                <a:moveTo>
                  <a:pt x="7321569" y="2590807"/>
                </a:moveTo>
                <a:lnTo>
                  <a:pt x="7321569" y="3187657"/>
                </a:lnTo>
                <a:lnTo>
                  <a:pt x="7918434" y="3187657"/>
                </a:lnTo>
                <a:lnTo>
                  <a:pt x="7918434" y="3194035"/>
                </a:lnTo>
                <a:lnTo>
                  <a:pt x="7924778" y="3194035"/>
                </a:lnTo>
                <a:lnTo>
                  <a:pt x="7924778" y="3187657"/>
                </a:lnTo>
                <a:lnTo>
                  <a:pt x="7918434" y="3187657"/>
                </a:lnTo>
                <a:lnTo>
                  <a:pt x="7918434" y="2590807"/>
                </a:lnTo>
                <a:lnTo>
                  <a:pt x="7321569" y="2590807"/>
                </a:lnTo>
                <a:moveTo>
                  <a:pt x="6711896" y="2590807"/>
                </a:moveTo>
                <a:lnTo>
                  <a:pt x="6711896" y="3187657"/>
                </a:lnTo>
                <a:lnTo>
                  <a:pt x="7308761" y="3187657"/>
                </a:lnTo>
                <a:lnTo>
                  <a:pt x="7308761" y="3190880"/>
                </a:lnTo>
                <a:lnTo>
                  <a:pt x="7315104" y="3190880"/>
                </a:lnTo>
                <a:lnTo>
                  <a:pt x="7315104" y="3187657"/>
                </a:lnTo>
                <a:lnTo>
                  <a:pt x="7308761" y="3187657"/>
                </a:lnTo>
                <a:lnTo>
                  <a:pt x="7308761" y="2590807"/>
                </a:lnTo>
                <a:lnTo>
                  <a:pt x="6711896" y="2590807"/>
                </a:lnTo>
                <a:moveTo>
                  <a:pt x="6102345" y="2590807"/>
                </a:moveTo>
                <a:lnTo>
                  <a:pt x="6102345" y="3187657"/>
                </a:lnTo>
                <a:lnTo>
                  <a:pt x="6699210" y="3187657"/>
                </a:lnTo>
                <a:lnTo>
                  <a:pt x="6699210" y="3194035"/>
                </a:lnTo>
                <a:lnTo>
                  <a:pt x="6705553" y="3194035"/>
                </a:lnTo>
                <a:lnTo>
                  <a:pt x="6705553" y="3190880"/>
                </a:lnTo>
                <a:lnTo>
                  <a:pt x="6705553" y="3187657"/>
                </a:lnTo>
                <a:lnTo>
                  <a:pt x="6699210" y="3187657"/>
                </a:lnTo>
                <a:lnTo>
                  <a:pt x="6699210" y="2590807"/>
                </a:lnTo>
                <a:lnTo>
                  <a:pt x="6102345" y="2590807"/>
                </a:lnTo>
                <a:moveTo>
                  <a:pt x="5492793" y="2590807"/>
                </a:moveTo>
                <a:lnTo>
                  <a:pt x="5492793" y="3187657"/>
                </a:lnTo>
                <a:lnTo>
                  <a:pt x="6089658" y="3187657"/>
                </a:lnTo>
                <a:lnTo>
                  <a:pt x="6089658" y="3194035"/>
                </a:lnTo>
                <a:lnTo>
                  <a:pt x="6096001" y="3194035"/>
                </a:lnTo>
                <a:lnTo>
                  <a:pt x="6096001" y="3187657"/>
                </a:lnTo>
                <a:lnTo>
                  <a:pt x="6089658" y="3187657"/>
                </a:lnTo>
                <a:lnTo>
                  <a:pt x="6089658" y="2590807"/>
                </a:lnTo>
                <a:lnTo>
                  <a:pt x="5492793" y="2590807"/>
                </a:lnTo>
                <a:moveTo>
                  <a:pt x="11588795" y="2590807"/>
                </a:moveTo>
                <a:lnTo>
                  <a:pt x="11588795" y="3187657"/>
                </a:lnTo>
                <a:lnTo>
                  <a:pt x="12185660" y="3187657"/>
                </a:lnTo>
                <a:lnTo>
                  <a:pt x="12185660" y="3194035"/>
                </a:lnTo>
                <a:lnTo>
                  <a:pt x="12192003" y="3194035"/>
                </a:lnTo>
                <a:lnTo>
                  <a:pt x="12192003" y="3187657"/>
                </a:lnTo>
                <a:lnTo>
                  <a:pt x="12185660" y="3187657"/>
                </a:lnTo>
                <a:lnTo>
                  <a:pt x="12185660" y="2590807"/>
                </a:lnTo>
                <a:lnTo>
                  <a:pt x="11588795" y="2590807"/>
                </a:lnTo>
                <a:moveTo>
                  <a:pt x="616017" y="1981201"/>
                </a:moveTo>
                <a:lnTo>
                  <a:pt x="616017" y="2578257"/>
                </a:lnTo>
                <a:lnTo>
                  <a:pt x="1212882" y="2578257"/>
                </a:lnTo>
                <a:lnTo>
                  <a:pt x="1212882" y="2581274"/>
                </a:lnTo>
                <a:lnTo>
                  <a:pt x="1219225" y="2581274"/>
                </a:lnTo>
                <a:lnTo>
                  <a:pt x="1219225" y="2578257"/>
                </a:lnTo>
                <a:lnTo>
                  <a:pt x="1212882" y="2578257"/>
                </a:lnTo>
                <a:lnTo>
                  <a:pt x="1212882" y="1981201"/>
                </a:lnTo>
                <a:lnTo>
                  <a:pt x="616017" y="1981201"/>
                </a:lnTo>
                <a:moveTo>
                  <a:pt x="1835119" y="1981201"/>
                </a:moveTo>
                <a:lnTo>
                  <a:pt x="1835119" y="2578257"/>
                </a:lnTo>
                <a:lnTo>
                  <a:pt x="2431984" y="2578257"/>
                </a:lnTo>
                <a:lnTo>
                  <a:pt x="2431984" y="2581274"/>
                </a:lnTo>
                <a:lnTo>
                  <a:pt x="2438327" y="2581274"/>
                </a:lnTo>
                <a:lnTo>
                  <a:pt x="2438327" y="2578257"/>
                </a:lnTo>
                <a:lnTo>
                  <a:pt x="2431984" y="2578257"/>
                </a:lnTo>
                <a:lnTo>
                  <a:pt x="2431984" y="1981201"/>
                </a:lnTo>
                <a:lnTo>
                  <a:pt x="1835119" y="1981201"/>
                </a:lnTo>
                <a:moveTo>
                  <a:pt x="3664017" y="1981201"/>
                </a:moveTo>
                <a:lnTo>
                  <a:pt x="3664017" y="2575102"/>
                </a:lnTo>
                <a:lnTo>
                  <a:pt x="4260882" y="2575102"/>
                </a:lnTo>
                <a:lnTo>
                  <a:pt x="4260882" y="2581274"/>
                </a:lnTo>
                <a:lnTo>
                  <a:pt x="4267225" y="2581274"/>
                </a:lnTo>
                <a:lnTo>
                  <a:pt x="4267225" y="2575102"/>
                </a:lnTo>
                <a:lnTo>
                  <a:pt x="4260882" y="2575102"/>
                </a:lnTo>
                <a:lnTo>
                  <a:pt x="4260882" y="1981201"/>
                </a:lnTo>
                <a:lnTo>
                  <a:pt x="3664017" y="1981201"/>
                </a:lnTo>
                <a:moveTo>
                  <a:pt x="3054344" y="1981201"/>
                </a:moveTo>
                <a:lnTo>
                  <a:pt x="3054344" y="2578257"/>
                </a:lnTo>
                <a:lnTo>
                  <a:pt x="3651209" y="2578257"/>
                </a:lnTo>
                <a:lnTo>
                  <a:pt x="3651209" y="2581274"/>
                </a:lnTo>
                <a:lnTo>
                  <a:pt x="3657552" y="2581274"/>
                </a:lnTo>
                <a:lnTo>
                  <a:pt x="3657552" y="2578257"/>
                </a:lnTo>
                <a:lnTo>
                  <a:pt x="3651209" y="2578257"/>
                </a:lnTo>
                <a:lnTo>
                  <a:pt x="3651209" y="1981201"/>
                </a:lnTo>
                <a:lnTo>
                  <a:pt x="3054344" y="1981201"/>
                </a:lnTo>
                <a:moveTo>
                  <a:pt x="2444793" y="1981201"/>
                </a:moveTo>
                <a:lnTo>
                  <a:pt x="2444793" y="1981201"/>
                </a:lnTo>
                <a:lnTo>
                  <a:pt x="2444793" y="1981201"/>
                </a:lnTo>
                <a:lnTo>
                  <a:pt x="2444793" y="2578257"/>
                </a:lnTo>
                <a:lnTo>
                  <a:pt x="3041658" y="2578257"/>
                </a:lnTo>
                <a:lnTo>
                  <a:pt x="3041658" y="2581274"/>
                </a:lnTo>
                <a:lnTo>
                  <a:pt x="3048001" y="2581274"/>
                </a:lnTo>
                <a:lnTo>
                  <a:pt x="3048001" y="2578257"/>
                </a:lnTo>
                <a:lnTo>
                  <a:pt x="3041658" y="2578257"/>
                </a:lnTo>
                <a:lnTo>
                  <a:pt x="3041658" y="1981201"/>
                </a:lnTo>
                <a:lnTo>
                  <a:pt x="2444793" y="1981201"/>
                </a:lnTo>
                <a:moveTo>
                  <a:pt x="4273569" y="1981201"/>
                </a:moveTo>
                <a:lnTo>
                  <a:pt x="4273569" y="1981201"/>
                </a:lnTo>
                <a:lnTo>
                  <a:pt x="4273569" y="1981201"/>
                </a:lnTo>
                <a:lnTo>
                  <a:pt x="4273569" y="2575102"/>
                </a:lnTo>
                <a:lnTo>
                  <a:pt x="4870434" y="2575102"/>
                </a:lnTo>
                <a:lnTo>
                  <a:pt x="4870434" y="2581274"/>
                </a:lnTo>
                <a:lnTo>
                  <a:pt x="4876777" y="2581274"/>
                </a:lnTo>
                <a:lnTo>
                  <a:pt x="4876777" y="2575102"/>
                </a:lnTo>
                <a:lnTo>
                  <a:pt x="4870434" y="2575102"/>
                </a:lnTo>
                <a:lnTo>
                  <a:pt x="4870434" y="1981201"/>
                </a:lnTo>
                <a:lnTo>
                  <a:pt x="4273569" y="1981201"/>
                </a:lnTo>
                <a:moveTo>
                  <a:pt x="5492793" y="1981201"/>
                </a:moveTo>
                <a:lnTo>
                  <a:pt x="5492793" y="2575102"/>
                </a:lnTo>
                <a:lnTo>
                  <a:pt x="6089658" y="2575102"/>
                </a:lnTo>
                <a:lnTo>
                  <a:pt x="6089658" y="2581274"/>
                </a:lnTo>
                <a:lnTo>
                  <a:pt x="6096001" y="2581274"/>
                </a:lnTo>
                <a:lnTo>
                  <a:pt x="6096001" y="2575102"/>
                </a:lnTo>
                <a:lnTo>
                  <a:pt x="6089658" y="2575102"/>
                </a:lnTo>
                <a:lnTo>
                  <a:pt x="6089658" y="1981201"/>
                </a:lnTo>
                <a:lnTo>
                  <a:pt x="5492793" y="1981201"/>
                </a:lnTo>
                <a:moveTo>
                  <a:pt x="4883120" y="1981201"/>
                </a:moveTo>
                <a:lnTo>
                  <a:pt x="4883120" y="1981201"/>
                </a:lnTo>
                <a:lnTo>
                  <a:pt x="4883120" y="2575102"/>
                </a:lnTo>
                <a:lnTo>
                  <a:pt x="5479985" y="2575102"/>
                </a:lnTo>
                <a:lnTo>
                  <a:pt x="5479985" y="2581274"/>
                </a:lnTo>
                <a:lnTo>
                  <a:pt x="5486328" y="2581274"/>
                </a:lnTo>
                <a:lnTo>
                  <a:pt x="5486328" y="2581274"/>
                </a:lnTo>
                <a:lnTo>
                  <a:pt x="5486328" y="2575102"/>
                </a:lnTo>
                <a:lnTo>
                  <a:pt x="5479985" y="2575102"/>
                </a:lnTo>
                <a:lnTo>
                  <a:pt x="5479985" y="1981201"/>
                </a:lnTo>
                <a:lnTo>
                  <a:pt x="4883120" y="1981201"/>
                </a:lnTo>
                <a:moveTo>
                  <a:pt x="6711896" y="1981201"/>
                </a:moveTo>
                <a:lnTo>
                  <a:pt x="6711896" y="2575102"/>
                </a:lnTo>
                <a:lnTo>
                  <a:pt x="7308761" y="2575102"/>
                </a:lnTo>
                <a:lnTo>
                  <a:pt x="7308761" y="2581274"/>
                </a:lnTo>
                <a:lnTo>
                  <a:pt x="7315104" y="2581274"/>
                </a:lnTo>
                <a:lnTo>
                  <a:pt x="7315104" y="2575102"/>
                </a:lnTo>
                <a:lnTo>
                  <a:pt x="7308761" y="2575102"/>
                </a:lnTo>
                <a:lnTo>
                  <a:pt x="7308761" y="1981201"/>
                </a:lnTo>
                <a:lnTo>
                  <a:pt x="6711896" y="1981201"/>
                </a:lnTo>
                <a:moveTo>
                  <a:pt x="6102345" y="1981201"/>
                </a:moveTo>
                <a:lnTo>
                  <a:pt x="6102345" y="1981201"/>
                </a:lnTo>
                <a:lnTo>
                  <a:pt x="6102345" y="2575102"/>
                </a:lnTo>
                <a:lnTo>
                  <a:pt x="6699210" y="2575102"/>
                </a:lnTo>
                <a:lnTo>
                  <a:pt x="6699210" y="2581274"/>
                </a:lnTo>
                <a:lnTo>
                  <a:pt x="6705553" y="2581274"/>
                </a:lnTo>
                <a:lnTo>
                  <a:pt x="6705553" y="2575102"/>
                </a:lnTo>
                <a:lnTo>
                  <a:pt x="6699210" y="2575102"/>
                </a:lnTo>
                <a:lnTo>
                  <a:pt x="6699210" y="1981201"/>
                </a:lnTo>
                <a:lnTo>
                  <a:pt x="6102345" y="1981201"/>
                </a:lnTo>
                <a:moveTo>
                  <a:pt x="7931121" y="1981201"/>
                </a:moveTo>
                <a:lnTo>
                  <a:pt x="7931121" y="2575102"/>
                </a:lnTo>
                <a:lnTo>
                  <a:pt x="8527986" y="2575102"/>
                </a:lnTo>
                <a:lnTo>
                  <a:pt x="8527986" y="2581274"/>
                </a:lnTo>
                <a:lnTo>
                  <a:pt x="8534329" y="2581274"/>
                </a:lnTo>
                <a:lnTo>
                  <a:pt x="8534329" y="2575102"/>
                </a:lnTo>
                <a:lnTo>
                  <a:pt x="8527986" y="2575102"/>
                </a:lnTo>
                <a:lnTo>
                  <a:pt x="8527986" y="1981201"/>
                </a:lnTo>
                <a:lnTo>
                  <a:pt x="7931121" y="1981201"/>
                </a:lnTo>
                <a:moveTo>
                  <a:pt x="7321569" y="1981201"/>
                </a:moveTo>
                <a:lnTo>
                  <a:pt x="7321569" y="1981201"/>
                </a:lnTo>
                <a:lnTo>
                  <a:pt x="7321569" y="2575102"/>
                </a:lnTo>
                <a:lnTo>
                  <a:pt x="7918434" y="2575102"/>
                </a:lnTo>
                <a:lnTo>
                  <a:pt x="7918434" y="2581274"/>
                </a:lnTo>
                <a:lnTo>
                  <a:pt x="7924778" y="2581274"/>
                </a:lnTo>
                <a:lnTo>
                  <a:pt x="7924778" y="2575102"/>
                </a:lnTo>
                <a:lnTo>
                  <a:pt x="7918434" y="2575102"/>
                </a:lnTo>
                <a:lnTo>
                  <a:pt x="7918434" y="1981201"/>
                </a:lnTo>
                <a:lnTo>
                  <a:pt x="7321569" y="1981201"/>
                </a:lnTo>
                <a:moveTo>
                  <a:pt x="9759897" y="1981201"/>
                </a:moveTo>
                <a:lnTo>
                  <a:pt x="9759897" y="2575102"/>
                </a:lnTo>
                <a:lnTo>
                  <a:pt x="10356762" y="2575102"/>
                </a:lnTo>
                <a:lnTo>
                  <a:pt x="10356762" y="2581274"/>
                </a:lnTo>
                <a:lnTo>
                  <a:pt x="10363105" y="2581274"/>
                </a:lnTo>
                <a:lnTo>
                  <a:pt x="10363105" y="2575102"/>
                </a:lnTo>
                <a:lnTo>
                  <a:pt x="10356762" y="2575102"/>
                </a:lnTo>
                <a:lnTo>
                  <a:pt x="10356762" y="1981201"/>
                </a:lnTo>
                <a:lnTo>
                  <a:pt x="9759897" y="1981201"/>
                </a:lnTo>
                <a:moveTo>
                  <a:pt x="9150345" y="1981201"/>
                </a:moveTo>
                <a:lnTo>
                  <a:pt x="9150345" y="2575102"/>
                </a:lnTo>
                <a:lnTo>
                  <a:pt x="9747210" y="2575102"/>
                </a:lnTo>
                <a:lnTo>
                  <a:pt x="9747210" y="2581274"/>
                </a:lnTo>
                <a:lnTo>
                  <a:pt x="9753554" y="2581274"/>
                </a:lnTo>
                <a:lnTo>
                  <a:pt x="9753554" y="2575102"/>
                </a:lnTo>
                <a:lnTo>
                  <a:pt x="9747210" y="2575102"/>
                </a:lnTo>
                <a:lnTo>
                  <a:pt x="9747210" y="1981201"/>
                </a:lnTo>
                <a:lnTo>
                  <a:pt x="9150345" y="1981201"/>
                </a:lnTo>
                <a:moveTo>
                  <a:pt x="10979121" y="1981201"/>
                </a:moveTo>
                <a:lnTo>
                  <a:pt x="10979121" y="2575102"/>
                </a:lnTo>
                <a:lnTo>
                  <a:pt x="11575986" y="2575102"/>
                </a:lnTo>
                <a:lnTo>
                  <a:pt x="11575986" y="2581274"/>
                </a:lnTo>
                <a:lnTo>
                  <a:pt x="11582330" y="2581274"/>
                </a:lnTo>
                <a:lnTo>
                  <a:pt x="11582330" y="2575102"/>
                </a:lnTo>
                <a:lnTo>
                  <a:pt x="11575986" y="2575102"/>
                </a:lnTo>
                <a:lnTo>
                  <a:pt x="11575986" y="1981201"/>
                </a:lnTo>
                <a:lnTo>
                  <a:pt x="10979121" y="1981201"/>
                </a:lnTo>
                <a:moveTo>
                  <a:pt x="10369570" y="1981201"/>
                </a:moveTo>
                <a:lnTo>
                  <a:pt x="10369570" y="1981201"/>
                </a:lnTo>
                <a:lnTo>
                  <a:pt x="10369570" y="2575102"/>
                </a:lnTo>
                <a:lnTo>
                  <a:pt x="10966435" y="2575102"/>
                </a:lnTo>
                <a:lnTo>
                  <a:pt x="10966435" y="2581274"/>
                </a:lnTo>
                <a:lnTo>
                  <a:pt x="10972778" y="2581274"/>
                </a:lnTo>
                <a:lnTo>
                  <a:pt x="10972778" y="2575102"/>
                </a:lnTo>
                <a:lnTo>
                  <a:pt x="10966435" y="2575102"/>
                </a:lnTo>
                <a:lnTo>
                  <a:pt x="10966435" y="1981201"/>
                </a:lnTo>
                <a:lnTo>
                  <a:pt x="10369570" y="1981201"/>
                </a:lnTo>
                <a:moveTo>
                  <a:pt x="11588795" y="1981201"/>
                </a:moveTo>
                <a:lnTo>
                  <a:pt x="11588795" y="1981201"/>
                </a:lnTo>
                <a:lnTo>
                  <a:pt x="11588795" y="2575102"/>
                </a:lnTo>
                <a:lnTo>
                  <a:pt x="12185660" y="2575102"/>
                </a:lnTo>
                <a:lnTo>
                  <a:pt x="12185660" y="2581274"/>
                </a:lnTo>
                <a:lnTo>
                  <a:pt x="12192003" y="2581274"/>
                </a:lnTo>
                <a:lnTo>
                  <a:pt x="12192003" y="2575102"/>
                </a:lnTo>
                <a:lnTo>
                  <a:pt x="12185660" y="2575102"/>
                </a:lnTo>
                <a:lnTo>
                  <a:pt x="12185660" y="1981201"/>
                </a:lnTo>
                <a:lnTo>
                  <a:pt x="11588795" y="1981201"/>
                </a:lnTo>
                <a:moveTo>
                  <a:pt x="616017" y="1371596"/>
                </a:moveTo>
                <a:lnTo>
                  <a:pt x="616017" y="1968445"/>
                </a:lnTo>
                <a:lnTo>
                  <a:pt x="1212882" y="1968445"/>
                </a:lnTo>
                <a:lnTo>
                  <a:pt x="1212882" y="1974823"/>
                </a:lnTo>
                <a:lnTo>
                  <a:pt x="1219225" y="1974823"/>
                </a:lnTo>
                <a:lnTo>
                  <a:pt x="1219225" y="1971669"/>
                </a:lnTo>
                <a:lnTo>
                  <a:pt x="1219225" y="1971669"/>
                </a:lnTo>
                <a:lnTo>
                  <a:pt x="1219225" y="1968445"/>
                </a:lnTo>
                <a:lnTo>
                  <a:pt x="1212882" y="1968445"/>
                </a:lnTo>
                <a:lnTo>
                  <a:pt x="1212882" y="1371596"/>
                </a:lnTo>
                <a:lnTo>
                  <a:pt x="616017" y="1371596"/>
                </a:lnTo>
                <a:moveTo>
                  <a:pt x="3054344" y="1371596"/>
                </a:moveTo>
                <a:lnTo>
                  <a:pt x="3054344" y="1968445"/>
                </a:lnTo>
                <a:lnTo>
                  <a:pt x="3651209" y="1968445"/>
                </a:lnTo>
                <a:lnTo>
                  <a:pt x="3651209" y="1974823"/>
                </a:lnTo>
                <a:lnTo>
                  <a:pt x="3657552" y="1974823"/>
                </a:lnTo>
                <a:lnTo>
                  <a:pt x="3657552" y="1968445"/>
                </a:lnTo>
                <a:lnTo>
                  <a:pt x="3651209" y="1968445"/>
                </a:lnTo>
                <a:lnTo>
                  <a:pt x="3651209" y="1371596"/>
                </a:lnTo>
                <a:lnTo>
                  <a:pt x="3054344" y="1371596"/>
                </a:lnTo>
                <a:moveTo>
                  <a:pt x="2444793" y="1371596"/>
                </a:moveTo>
                <a:lnTo>
                  <a:pt x="2444793" y="1968445"/>
                </a:lnTo>
                <a:lnTo>
                  <a:pt x="3041658" y="1968445"/>
                </a:lnTo>
                <a:lnTo>
                  <a:pt x="3041658" y="1974823"/>
                </a:lnTo>
                <a:lnTo>
                  <a:pt x="3048001" y="1974823"/>
                </a:lnTo>
                <a:lnTo>
                  <a:pt x="3048001" y="1968445"/>
                </a:lnTo>
                <a:lnTo>
                  <a:pt x="3041658" y="1968445"/>
                </a:lnTo>
                <a:lnTo>
                  <a:pt x="3041658" y="1371596"/>
                </a:lnTo>
                <a:lnTo>
                  <a:pt x="2444793" y="1371596"/>
                </a:lnTo>
                <a:moveTo>
                  <a:pt x="1835119" y="1371596"/>
                </a:moveTo>
                <a:lnTo>
                  <a:pt x="1835119" y="1968445"/>
                </a:lnTo>
                <a:lnTo>
                  <a:pt x="2431984" y="1968445"/>
                </a:lnTo>
                <a:lnTo>
                  <a:pt x="2431984" y="1974823"/>
                </a:lnTo>
                <a:lnTo>
                  <a:pt x="2438327" y="1974823"/>
                </a:lnTo>
                <a:lnTo>
                  <a:pt x="2438327" y="1968445"/>
                </a:lnTo>
                <a:lnTo>
                  <a:pt x="2431984" y="1968445"/>
                </a:lnTo>
                <a:lnTo>
                  <a:pt x="2431984" y="1371596"/>
                </a:lnTo>
                <a:lnTo>
                  <a:pt x="1835119" y="1371596"/>
                </a:lnTo>
                <a:moveTo>
                  <a:pt x="1225568" y="1371596"/>
                </a:moveTo>
                <a:lnTo>
                  <a:pt x="1225568" y="1371596"/>
                </a:lnTo>
                <a:lnTo>
                  <a:pt x="1225568" y="1371596"/>
                </a:lnTo>
                <a:lnTo>
                  <a:pt x="1225568" y="1968445"/>
                </a:lnTo>
                <a:lnTo>
                  <a:pt x="1822433" y="1968445"/>
                </a:lnTo>
                <a:lnTo>
                  <a:pt x="1822433" y="1828817"/>
                </a:lnTo>
                <a:lnTo>
                  <a:pt x="1822433" y="1828817"/>
                </a:lnTo>
                <a:lnTo>
                  <a:pt x="1822433" y="1371596"/>
                </a:lnTo>
                <a:lnTo>
                  <a:pt x="1225568" y="1371596"/>
                </a:lnTo>
                <a:moveTo>
                  <a:pt x="6102345" y="1371596"/>
                </a:moveTo>
                <a:lnTo>
                  <a:pt x="6102345" y="1828817"/>
                </a:lnTo>
                <a:lnTo>
                  <a:pt x="6102345" y="1968445"/>
                </a:lnTo>
                <a:lnTo>
                  <a:pt x="6699210" y="1968445"/>
                </a:lnTo>
                <a:lnTo>
                  <a:pt x="6699210" y="1828817"/>
                </a:lnTo>
                <a:lnTo>
                  <a:pt x="6699210" y="1371596"/>
                </a:lnTo>
                <a:lnTo>
                  <a:pt x="6102345" y="1371596"/>
                </a:lnTo>
                <a:moveTo>
                  <a:pt x="5492793" y="1371596"/>
                </a:moveTo>
                <a:lnTo>
                  <a:pt x="5492793" y="1968445"/>
                </a:lnTo>
                <a:lnTo>
                  <a:pt x="6089658" y="1968445"/>
                </a:lnTo>
                <a:lnTo>
                  <a:pt x="6089658" y="1828817"/>
                </a:lnTo>
                <a:lnTo>
                  <a:pt x="6089658" y="1371596"/>
                </a:lnTo>
                <a:lnTo>
                  <a:pt x="5492793" y="1371596"/>
                </a:lnTo>
                <a:moveTo>
                  <a:pt x="4883120" y="1371596"/>
                </a:moveTo>
                <a:lnTo>
                  <a:pt x="4883120" y="1968445"/>
                </a:lnTo>
                <a:lnTo>
                  <a:pt x="5479985" y="1968445"/>
                </a:lnTo>
                <a:lnTo>
                  <a:pt x="5479985" y="1828817"/>
                </a:lnTo>
                <a:lnTo>
                  <a:pt x="5479985" y="1828817"/>
                </a:lnTo>
                <a:lnTo>
                  <a:pt x="5479985" y="1371596"/>
                </a:lnTo>
                <a:lnTo>
                  <a:pt x="4883120" y="1371596"/>
                </a:lnTo>
                <a:moveTo>
                  <a:pt x="3664017" y="1371596"/>
                </a:moveTo>
                <a:lnTo>
                  <a:pt x="3664017" y="1371596"/>
                </a:lnTo>
                <a:lnTo>
                  <a:pt x="3664017" y="1371596"/>
                </a:lnTo>
                <a:lnTo>
                  <a:pt x="3664017" y="1968445"/>
                </a:lnTo>
                <a:lnTo>
                  <a:pt x="4260882" y="1968445"/>
                </a:lnTo>
                <a:lnTo>
                  <a:pt x="4260882" y="1828817"/>
                </a:lnTo>
                <a:lnTo>
                  <a:pt x="4260882" y="1828817"/>
                </a:lnTo>
                <a:lnTo>
                  <a:pt x="4260882" y="1371596"/>
                </a:lnTo>
                <a:lnTo>
                  <a:pt x="3664017" y="1371596"/>
                </a:lnTo>
                <a:moveTo>
                  <a:pt x="8540794" y="1371596"/>
                </a:moveTo>
                <a:lnTo>
                  <a:pt x="8540794" y="1828817"/>
                </a:lnTo>
                <a:lnTo>
                  <a:pt x="8540794" y="1968445"/>
                </a:lnTo>
                <a:lnTo>
                  <a:pt x="9137659" y="1968445"/>
                </a:lnTo>
                <a:lnTo>
                  <a:pt x="9137659" y="1828817"/>
                </a:lnTo>
                <a:lnTo>
                  <a:pt x="9137659" y="1371596"/>
                </a:lnTo>
                <a:lnTo>
                  <a:pt x="8540794" y="1371596"/>
                </a:lnTo>
                <a:moveTo>
                  <a:pt x="7931121" y="1371596"/>
                </a:moveTo>
                <a:lnTo>
                  <a:pt x="7931121" y="1828817"/>
                </a:lnTo>
                <a:lnTo>
                  <a:pt x="7931121" y="1968445"/>
                </a:lnTo>
                <a:lnTo>
                  <a:pt x="8527986" y="1968445"/>
                </a:lnTo>
                <a:lnTo>
                  <a:pt x="8527986" y="1828817"/>
                </a:lnTo>
                <a:lnTo>
                  <a:pt x="8527986" y="1371596"/>
                </a:lnTo>
                <a:lnTo>
                  <a:pt x="7931121" y="1371596"/>
                </a:lnTo>
                <a:moveTo>
                  <a:pt x="7321569" y="1371596"/>
                </a:moveTo>
                <a:lnTo>
                  <a:pt x="7321569" y="1828817"/>
                </a:lnTo>
                <a:lnTo>
                  <a:pt x="7321569" y="1968445"/>
                </a:lnTo>
                <a:lnTo>
                  <a:pt x="7918434" y="1968445"/>
                </a:lnTo>
                <a:lnTo>
                  <a:pt x="7918434" y="1828817"/>
                </a:lnTo>
                <a:lnTo>
                  <a:pt x="7918434" y="1371596"/>
                </a:lnTo>
                <a:lnTo>
                  <a:pt x="7321569" y="1371596"/>
                </a:lnTo>
                <a:moveTo>
                  <a:pt x="11588795" y="1371596"/>
                </a:moveTo>
                <a:lnTo>
                  <a:pt x="11588795" y="1828817"/>
                </a:lnTo>
                <a:lnTo>
                  <a:pt x="11588795" y="1968445"/>
                </a:lnTo>
                <a:lnTo>
                  <a:pt x="12185660" y="1968445"/>
                </a:lnTo>
                <a:lnTo>
                  <a:pt x="12185660" y="1828817"/>
                </a:lnTo>
                <a:lnTo>
                  <a:pt x="12185660" y="1371596"/>
                </a:lnTo>
                <a:lnTo>
                  <a:pt x="11588795" y="1371596"/>
                </a:lnTo>
                <a:moveTo>
                  <a:pt x="10979121" y="1371596"/>
                </a:moveTo>
                <a:lnTo>
                  <a:pt x="10979121" y="1828817"/>
                </a:lnTo>
                <a:lnTo>
                  <a:pt x="10979121" y="1968445"/>
                </a:lnTo>
                <a:lnTo>
                  <a:pt x="11575986" y="1968445"/>
                </a:lnTo>
                <a:lnTo>
                  <a:pt x="11575986" y="1828817"/>
                </a:lnTo>
                <a:lnTo>
                  <a:pt x="11575986" y="1371596"/>
                </a:lnTo>
                <a:lnTo>
                  <a:pt x="10979121" y="1371596"/>
                </a:lnTo>
                <a:moveTo>
                  <a:pt x="10369570" y="1371596"/>
                </a:moveTo>
                <a:lnTo>
                  <a:pt x="10369570" y="1828817"/>
                </a:lnTo>
                <a:lnTo>
                  <a:pt x="10369570" y="1968445"/>
                </a:lnTo>
                <a:lnTo>
                  <a:pt x="10966435" y="1968445"/>
                </a:lnTo>
                <a:lnTo>
                  <a:pt x="10966435" y="1828817"/>
                </a:lnTo>
                <a:lnTo>
                  <a:pt x="10966435" y="1371596"/>
                </a:lnTo>
                <a:lnTo>
                  <a:pt x="10369570" y="1371596"/>
                </a:lnTo>
                <a:moveTo>
                  <a:pt x="9759897" y="1371596"/>
                </a:moveTo>
                <a:lnTo>
                  <a:pt x="9759897" y="1828817"/>
                </a:lnTo>
                <a:lnTo>
                  <a:pt x="9759897" y="1968445"/>
                </a:lnTo>
                <a:lnTo>
                  <a:pt x="10356762" y="1968445"/>
                </a:lnTo>
                <a:lnTo>
                  <a:pt x="10356762" y="1828817"/>
                </a:lnTo>
                <a:lnTo>
                  <a:pt x="10356762" y="1371596"/>
                </a:lnTo>
                <a:lnTo>
                  <a:pt x="9759897" y="1371596"/>
                </a:lnTo>
                <a:moveTo>
                  <a:pt x="9150345" y="1371596"/>
                </a:moveTo>
                <a:lnTo>
                  <a:pt x="9150345" y="1371596"/>
                </a:lnTo>
                <a:lnTo>
                  <a:pt x="9150345" y="1828817"/>
                </a:lnTo>
                <a:lnTo>
                  <a:pt x="9150345" y="1968445"/>
                </a:lnTo>
                <a:lnTo>
                  <a:pt x="9747210" y="1968445"/>
                </a:lnTo>
                <a:lnTo>
                  <a:pt x="9747210" y="1828817"/>
                </a:lnTo>
                <a:lnTo>
                  <a:pt x="9747210" y="1371596"/>
                </a:lnTo>
                <a:lnTo>
                  <a:pt x="9150345" y="1371596"/>
                </a:lnTo>
                <a:moveTo>
                  <a:pt x="616017" y="761990"/>
                </a:moveTo>
                <a:lnTo>
                  <a:pt x="616017" y="761990"/>
                </a:lnTo>
                <a:lnTo>
                  <a:pt x="616017" y="761990"/>
                </a:lnTo>
                <a:lnTo>
                  <a:pt x="616017" y="1355891"/>
                </a:lnTo>
                <a:lnTo>
                  <a:pt x="1212882" y="1355891"/>
                </a:lnTo>
                <a:lnTo>
                  <a:pt x="1212882" y="1362063"/>
                </a:lnTo>
                <a:lnTo>
                  <a:pt x="1219225" y="1362063"/>
                </a:lnTo>
                <a:lnTo>
                  <a:pt x="1219225" y="1355891"/>
                </a:lnTo>
                <a:lnTo>
                  <a:pt x="1212882" y="1355891"/>
                </a:lnTo>
                <a:lnTo>
                  <a:pt x="1212882" y="761990"/>
                </a:lnTo>
                <a:lnTo>
                  <a:pt x="616017" y="761990"/>
                </a:lnTo>
                <a:moveTo>
                  <a:pt x="1225568" y="761990"/>
                </a:moveTo>
                <a:lnTo>
                  <a:pt x="1225568" y="761990"/>
                </a:lnTo>
                <a:lnTo>
                  <a:pt x="1225568" y="761990"/>
                </a:lnTo>
                <a:lnTo>
                  <a:pt x="1225568" y="1355891"/>
                </a:lnTo>
                <a:lnTo>
                  <a:pt x="1822433" y="1355891"/>
                </a:lnTo>
                <a:lnTo>
                  <a:pt x="1822433" y="1362063"/>
                </a:lnTo>
                <a:lnTo>
                  <a:pt x="1828776" y="1362063"/>
                </a:lnTo>
                <a:lnTo>
                  <a:pt x="1828776" y="1355891"/>
                </a:lnTo>
                <a:lnTo>
                  <a:pt x="1822433" y="1355891"/>
                </a:lnTo>
                <a:lnTo>
                  <a:pt x="1822433" y="761990"/>
                </a:lnTo>
                <a:lnTo>
                  <a:pt x="1225568" y="761990"/>
                </a:lnTo>
                <a:moveTo>
                  <a:pt x="1835241" y="761990"/>
                </a:moveTo>
                <a:lnTo>
                  <a:pt x="1835241" y="761990"/>
                </a:lnTo>
                <a:lnTo>
                  <a:pt x="1835241" y="761990"/>
                </a:lnTo>
                <a:lnTo>
                  <a:pt x="1835241" y="1355891"/>
                </a:lnTo>
                <a:lnTo>
                  <a:pt x="2432106" y="1355891"/>
                </a:lnTo>
                <a:lnTo>
                  <a:pt x="2432106" y="1362063"/>
                </a:lnTo>
                <a:lnTo>
                  <a:pt x="2438449" y="1362063"/>
                </a:lnTo>
                <a:lnTo>
                  <a:pt x="2438449" y="1355891"/>
                </a:lnTo>
                <a:lnTo>
                  <a:pt x="2432106" y="1355891"/>
                </a:lnTo>
                <a:lnTo>
                  <a:pt x="2432106" y="761990"/>
                </a:lnTo>
                <a:lnTo>
                  <a:pt x="1835241" y="761990"/>
                </a:lnTo>
                <a:moveTo>
                  <a:pt x="2444793" y="761990"/>
                </a:moveTo>
                <a:lnTo>
                  <a:pt x="2444793" y="761990"/>
                </a:lnTo>
                <a:lnTo>
                  <a:pt x="2444793" y="761990"/>
                </a:lnTo>
                <a:lnTo>
                  <a:pt x="2444793" y="1355891"/>
                </a:lnTo>
                <a:lnTo>
                  <a:pt x="3041658" y="1355891"/>
                </a:lnTo>
                <a:lnTo>
                  <a:pt x="3041658" y="1362063"/>
                </a:lnTo>
                <a:lnTo>
                  <a:pt x="3048001" y="1362063"/>
                </a:lnTo>
                <a:lnTo>
                  <a:pt x="3048001" y="1355891"/>
                </a:lnTo>
                <a:lnTo>
                  <a:pt x="3041658" y="1355891"/>
                </a:lnTo>
                <a:lnTo>
                  <a:pt x="3041658" y="761990"/>
                </a:lnTo>
                <a:lnTo>
                  <a:pt x="2444793" y="761990"/>
                </a:lnTo>
                <a:moveTo>
                  <a:pt x="3664017" y="761990"/>
                </a:moveTo>
                <a:lnTo>
                  <a:pt x="3664017" y="761990"/>
                </a:lnTo>
                <a:lnTo>
                  <a:pt x="3664017" y="761990"/>
                </a:lnTo>
                <a:lnTo>
                  <a:pt x="3664017" y="1355891"/>
                </a:lnTo>
                <a:lnTo>
                  <a:pt x="4260882" y="1355891"/>
                </a:lnTo>
                <a:lnTo>
                  <a:pt x="4260882" y="1362063"/>
                </a:lnTo>
                <a:lnTo>
                  <a:pt x="4267225" y="1362063"/>
                </a:lnTo>
                <a:lnTo>
                  <a:pt x="4267225" y="1362063"/>
                </a:lnTo>
                <a:lnTo>
                  <a:pt x="4267225" y="1355891"/>
                </a:lnTo>
                <a:lnTo>
                  <a:pt x="4260882" y="1355891"/>
                </a:lnTo>
                <a:lnTo>
                  <a:pt x="4260882" y="761990"/>
                </a:lnTo>
                <a:lnTo>
                  <a:pt x="3664017" y="761990"/>
                </a:lnTo>
                <a:moveTo>
                  <a:pt x="4273569" y="761990"/>
                </a:moveTo>
                <a:lnTo>
                  <a:pt x="4273569" y="761990"/>
                </a:lnTo>
                <a:lnTo>
                  <a:pt x="4273569" y="761990"/>
                </a:lnTo>
                <a:lnTo>
                  <a:pt x="4273569" y="1355891"/>
                </a:lnTo>
                <a:lnTo>
                  <a:pt x="4870434" y="1355891"/>
                </a:lnTo>
                <a:lnTo>
                  <a:pt x="4870434" y="1362063"/>
                </a:lnTo>
                <a:lnTo>
                  <a:pt x="4876777" y="1362063"/>
                </a:lnTo>
                <a:lnTo>
                  <a:pt x="4876777" y="1355891"/>
                </a:lnTo>
                <a:lnTo>
                  <a:pt x="4870434" y="1355891"/>
                </a:lnTo>
                <a:lnTo>
                  <a:pt x="4870434" y="761990"/>
                </a:lnTo>
                <a:lnTo>
                  <a:pt x="4273569" y="761990"/>
                </a:lnTo>
                <a:moveTo>
                  <a:pt x="4883120" y="761990"/>
                </a:moveTo>
                <a:lnTo>
                  <a:pt x="4883120" y="761990"/>
                </a:lnTo>
                <a:lnTo>
                  <a:pt x="4883120" y="1355891"/>
                </a:lnTo>
                <a:lnTo>
                  <a:pt x="5479985" y="1355891"/>
                </a:lnTo>
                <a:lnTo>
                  <a:pt x="5479985" y="1362063"/>
                </a:lnTo>
                <a:lnTo>
                  <a:pt x="5486328" y="1362063"/>
                </a:lnTo>
                <a:lnTo>
                  <a:pt x="5486328" y="1355891"/>
                </a:lnTo>
                <a:lnTo>
                  <a:pt x="5479985" y="1355891"/>
                </a:lnTo>
                <a:lnTo>
                  <a:pt x="5479985" y="761990"/>
                </a:lnTo>
                <a:lnTo>
                  <a:pt x="4883120" y="761990"/>
                </a:lnTo>
                <a:moveTo>
                  <a:pt x="5492793" y="761990"/>
                </a:moveTo>
                <a:lnTo>
                  <a:pt x="5492793" y="761990"/>
                </a:lnTo>
                <a:lnTo>
                  <a:pt x="5492793" y="761990"/>
                </a:lnTo>
                <a:lnTo>
                  <a:pt x="5492793" y="1355891"/>
                </a:lnTo>
                <a:lnTo>
                  <a:pt x="6089658" y="1355891"/>
                </a:lnTo>
                <a:lnTo>
                  <a:pt x="6089658" y="1362063"/>
                </a:lnTo>
                <a:lnTo>
                  <a:pt x="6096001" y="1362063"/>
                </a:lnTo>
                <a:lnTo>
                  <a:pt x="6096001" y="1355891"/>
                </a:lnTo>
                <a:lnTo>
                  <a:pt x="6089658" y="1355891"/>
                </a:lnTo>
                <a:lnTo>
                  <a:pt x="6089658" y="761990"/>
                </a:lnTo>
                <a:lnTo>
                  <a:pt x="5492793" y="761990"/>
                </a:lnTo>
                <a:moveTo>
                  <a:pt x="6102345" y="761990"/>
                </a:moveTo>
                <a:lnTo>
                  <a:pt x="6102345" y="761990"/>
                </a:lnTo>
                <a:lnTo>
                  <a:pt x="6102345" y="1355891"/>
                </a:lnTo>
                <a:lnTo>
                  <a:pt x="6699210" y="1355891"/>
                </a:lnTo>
                <a:lnTo>
                  <a:pt x="6699210" y="1362063"/>
                </a:lnTo>
                <a:lnTo>
                  <a:pt x="6705553" y="1362063"/>
                </a:lnTo>
                <a:lnTo>
                  <a:pt x="6705553" y="1355891"/>
                </a:lnTo>
                <a:lnTo>
                  <a:pt x="6699210" y="1355891"/>
                </a:lnTo>
                <a:lnTo>
                  <a:pt x="6699210" y="761990"/>
                </a:lnTo>
                <a:lnTo>
                  <a:pt x="6102345" y="761990"/>
                </a:lnTo>
                <a:moveTo>
                  <a:pt x="6711896" y="761990"/>
                </a:moveTo>
                <a:lnTo>
                  <a:pt x="6711896" y="761990"/>
                </a:lnTo>
                <a:lnTo>
                  <a:pt x="6711896" y="1355891"/>
                </a:lnTo>
                <a:lnTo>
                  <a:pt x="7308761" y="1355891"/>
                </a:lnTo>
                <a:lnTo>
                  <a:pt x="7308761" y="1362063"/>
                </a:lnTo>
                <a:lnTo>
                  <a:pt x="7315104" y="1362063"/>
                </a:lnTo>
                <a:lnTo>
                  <a:pt x="7315104" y="1355891"/>
                </a:lnTo>
                <a:lnTo>
                  <a:pt x="7308761" y="1355891"/>
                </a:lnTo>
                <a:lnTo>
                  <a:pt x="7308761" y="761990"/>
                </a:lnTo>
                <a:lnTo>
                  <a:pt x="6711896" y="761990"/>
                </a:lnTo>
                <a:moveTo>
                  <a:pt x="7321569" y="761990"/>
                </a:moveTo>
                <a:lnTo>
                  <a:pt x="7321569" y="761990"/>
                </a:lnTo>
                <a:lnTo>
                  <a:pt x="7321569" y="1355891"/>
                </a:lnTo>
                <a:lnTo>
                  <a:pt x="7918434" y="1355891"/>
                </a:lnTo>
                <a:lnTo>
                  <a:pt x="7918434" y="1362063"/>
                </a:lnTo>
                <a:lnTo>
                  <a:pt x="7924778" y="1362063"/>
                </a:lnTo>
                <a:lnTo>
                  <a:pt x="7924778" y="1355891"/>
                </a:lnTo>
                <a:lnTo>
                  <a:pt x="7918434" y="1355891"/>
                </a:lnTo>
                <a:lnTo>
                  <a:pt x="7918434" y="761990"/>
                </a:lnTo>
                <a:lnTo>
                  <a:pt x="7321569" y="761990"/>
                </a:lnTo>
                <a:moveTo>
                  <a:pt x="7931121" y="761990"/>
                </a:moveTo>
                <a:lnTo>
                  <a:pt x="7931121" y="761990"/>
                </a:lnTo>
                <a:lnTo>
                  <a:pt x="7931121" y="1355891"/>
                </a:lnTo>
                <a:lnTo>
                  <a:pt x="8527986" y="1355891"/>
                </a:lnTo>
                <a:lnTo>
                  <a:pt x="8527986" y="1362063"/>
                </a:lnTo>
                <a:lnTo>
                  <a:pt x="8534329" y="1362063"/>
                </a:lnTo>
                <a:lnTo>
                  <a:pt x="8534329" y="1355891"/>
                </a:lnTo>
                <a:lnTo>
                  <a:pt x="8527986" y="1355891"/>
                </a:lnTo>
                <a:lnTo>
                  <a:pt x="8527986" y="761990"/>
                </a:lnTo>
                <a:lnTo>
                  <a:pt x="7931121" y="761990"/>
                </a:lnTo>
                <a:moveTo>
                  <a:pt x="9150345" y="761990"/>
                </a:moveTo>
                <a:lnTo>
                  <a:pt x="9150345" y="761990"/>
                </a:lnTo>
                <a:lnTo>
                  <a:pt x="9150345" y="1355891"/>
                </a:lnTo>
                <a:lnTo>
                  <a:pt x="9747210" y="1355891"/>
                </a:lnTo>
                <a:lnTo>
                  <a:pt x="9747210" y="1362063"/>
                </a:lnTo>
                <a:lnTo>
                  <a:pt x="9753554" y="1362063"/>
                </a:lnTo>
                <a:lnTo>
                  <a:pt x="9753554" y="1355891"/>
                </a:lnTo>
                <a:lnTo>
                  <a:pt x="9747210" y="1355891"/>
                </a:lnTo>
                <a:lnTo>
                  <a:pt x="9747210" y="761990"/>
                </a:lnTo>
                <a:lnTo>
                  <a:pt x="9150345" y="761990"/>
                </a:lnTo>
                <a:moveTo>
                  <a:pt x="9759897" y="761990"/>
                </a:moveTo>
                <a:lnTo>
                  <a:pt x="9759897" y="761990"/>
                </a:lnTo>
                <a:lnTo>
                  <a:pt x="9759897" y="1355891"/>
                </a:lnTo>
                <a:lnTo>
                  <a:pt x="10356762" y="1355891"/>
                </a:lnTo>
                <a:lnTo>
                  <a:pt x="10356762" y="1362063"/>
                </a:lnTo>
                <a:lnTo>
                  <a:pt x="10363105" y="1362063"/>
                </a:lnTo>
                <a:lnTo>
                  <a:pt x="10363105" y="1355891"/>
                </a:lnTo>
                <a:lnTo>
                  <a:pt x="10356762" y="1355891"/>
                </a:lnTo>
                <a:lnTo>
                  <a:pt x="10356762" y="761990"/>
                </a:lnTo>
                <a:lnTo>
                  <a:pt x="9759897" y="761990"/>
                </a:lnTo>
                <a:moveTo>
                  <a:pt x="10369570" y="761990"/>
                </a:moveTo>
                <a:lnTo>
                  <a:pt x="10369570" y="761990"/>
                </a:lnTo>
                <a:lnTo>
                  <a:pt x="10369570" y="1355891"/>
                </a:lnTo>
                <a:lnTo>
                  <a:pt x="10966435" y="1355891"/>
                </a:lnTo>
                <a:lnTo>
                  <a:pt x="10966435" y="1362063"/>
                </a:lnTo>
                <a:lnTo>
                  <a:pt x="10972778" y="1362063"/>
                </a:lnTo>
                <a:lnTo>
                  <a:pt x="10972778" y="1355891"/>
                </a:lnTo>
                <a:lnTo>
                  <a:pt x="10966435" y="1355891"/>
                </a:lnTo>
                <a:lnTo>
                  <a:pt x="10966435" y="761990"/>
                </a:lnTo>
                <a:lnTo>
                  <a:pt x="10369570" y="761990"/>
                </a:lnTo>
                <a:moveTo>
                  <a:pt x="10979121" y="761990"/>
                </a:moveTo>
                <a:lnTo>
                  <a:pt x="10979121" y="761990"/>
                </a:lnTo>
                <a:lnTo>
                  <a:pt x="10979121" y="1355891"/>
                </a:lnTo>
                <a:lnTo>
                  <a:pt x="11575986" y="1355891"/>
                </a:lnTo>
                <a:lnTo>
                  <a:pt x="11575986" y="1362063"/>
                </a:lnTo>
                <a:lnTo>
                  <a:pt x="11582330" y="1362063"/>
                </a:lnTo>
                <a:lnTo>
                  <a:pt x="11582330" y="1355891"/>
                </a:lnTo>
                <a:lnTo>
                  <a:pt x="11575986" y="1355891"/>
                </a:lnTo>
                <a:lnTo>
                  <a:pt x="11575986" y="761990"/>
                </a:lnTo>
                <a:lnTo>
                  <a:pt x="10979121" y="761990"/>
                </a:lnTo>
                <a:moveTo>
                  <a:pt x="11588795" y="761990"/>
                </a:moveTo>
                <a:lnTo>
                  <a:pt x="11588795" y="761990"/>
                </a:lnTo>
                <a:lnTo>
                  <a:pt x="11588795" y="1355891"/>
                </a:lnTo>
                <a:lnTo>
                  <a:pt x="12185660" y="1355891"/>
                </a:lnTo>
                <a:lnTo>
                  <a:pt x="12185660" y="1362063"/>
                </a:lnTo>
                <a:lnTo>
                  <a:pt x="12192003" y="1362063"/>
                </a:lnTo>
                <a:lnTo>
                  <a:pt x="12192003" y="1355891"/>
                </a:lnTo>
                <a:lnTo>
                  <a:pt x="12185660" y="1355891"/>
                </a:lnTo>
                <a:lnTo>
                  <a:pt x="12185660" y="761990"/>
                </a:lnTo>
                <a:lnTo>
                  <a:pt x="11588795" y="761990"/>
                </a:lnTo>
                <a:moveTo>
                  <a:pt x="12185660" y="0"/>
                </a:moveTo>
                <a:lnTo>
                  <a:pt x="12198346" y="0"/>
                </a:lnTo>
                <a:lnTo>
                  <a:pt x="12198346" y="609606"/>
                </a:lnTo>
                <a:lnTo>
                  <a:pt x="12198346" y="754172"/>
                </a:lnTo>
                <a:lnTo>
                  <a:pt x="12198346" y="762058"/>
                </a:lnTo>
                <a:lnTo>
                  <a:pt x="12198346" y="1362132"/>
                </a:lnTo>
                <a:lnTo>
                  <a:pt x="12198346" y="1363777"/>
                </a:lnTo>
                <a:lnTo>
                  <a:pt x="12198346" y="1371664"/>
                </a:lnTo>
                <a:lnTo>
                  <a:pt x="12198346" y="1828886"/>
                </a:lnTo>
                <a:lnTo>
                  <a:pt x="12198346" y="1974892"/>
                </a:lnTo>
                <a:lnTo>
                  <a:pt x="12198346" y="1981270"/>
                </a:lnTo>
                <a:lnTo>
                  <a:pt x="12198346" y="2581343"/>
                </a:lnTo>
                <a:lnTo>
                  <a:pt x="12198346" y="2582989"/>
                </a:lnTo>
                <a:lnTo>
                  <a:pt x="12198346" y="2590876"/>
                </a:lnTo>
                <a:lnTo>
                  <a:pt x="12198346" y="3194103"/>
                </a:lnTo>
                <a:lnTo>
                  <a:pt x="12198346" y="3200481"/>
                </a:lnTo>
                <a:lnTo>
                  <a:pt x="12198346" y="3200481"/>
                </a:lnTo>
                <a:lnTo>
                  <a:pt x="12198346" y="3803778"/>
                </a:lnTo>
                <a:lnTo>
                  <a:pt x="12198346" y="3810087"/>
                </a:lnTo>
                <a:lnTo>
                  <a:pt x="12198346" y="4413383"/>
                </a:lnTo>
                <a:lnTo>
                  <a:pt x="12198346" y="4419693"/>
                </a:lnTo>
                <a:lnTo>
                  <a:pt x="12198346" y="5016611"/>
                </a:lnTo>
                <a:lnTo>
                  <a:pt x="12198346" y="5023058"/>
                </a:lnTo>
                <a:lnTo>
                  <a:pt x="12198346" y="5029367"/>
                </a:lnTo>
                <a:lnTo>
                  <a:pt x="12198346" y="5632526"/>
                </a:lnTo>
                <a:lnTo>
                  <a:pt x="12198346" y="5638973"/>
                </a:lnTo>
                <a:lnTo>
                  <a:pt x="12192003" y="5638973"/>
                </a:lnTo>
                <a:lnTo>
                  <a:pt x="11588795" y="5638973"/>
                </a:lnTo>
                <a:lnTo>
                  <a:pt x="11582451" y="5638973"/>
                </a:lnTo>
                <a:lnTo>
                  <a:pt x="10979243" y="5638973"/>
                </a:lnTo>
                <a:lnTo>
                  <a:pt x="10972900" y="5638973"/>
                </a:lnTo>
                <a:lnTo>
                  <a:pt x="10972900" y="5643705"/>
                </a:lnTo>
                <a:lnTo>
                  <a:pt x="10979243" y="5643705"/>
                </a:lnTo>
                <a:lnTo>
                  <a:pt x="10979243" y="6236097"/>
                </a:lnTo>
                <a:lnTo>
                  <a:pt x="11576108" y="6236097"/>
                </a:lnTo>
                <a:lnTo>
                  <a:pt x="11576108" y="6242338"/>
                </a:lnTo>
                <a:lnTo>
                  <a:pt x="11582451" y="6242338"/>
                </a:lnTo>
                <a:lnTo>
                  <a:pt x="11582451" y="6236097"/>
                </a:lnTo>
                <a:lnTo>
                  <a:pt x="11576108" y="6236097"/>
                </a:lnTo>
                <a:lnTo>
                  <a:pt x="11576108" y="5643705"/>
                </a:lnTo>
                <a:lnTo>
                  <a:pt x="11588794" y="5643705"/>
                </a:lnTo>
                <a:lnTo>
                  <a:pt x="11588794" y="6236097"/>
                </a:lnTo>
                <a:lnTo>
                  <a:pt x="12185659" y="6236097"/>
                </a:lnTo>
                <a:lnTo>
                  <a:pt x="12185659" y="6242338"/>
                </a:lnTo>
                <a:lnTo>
                  <a:pt x="12192003" y="6242338"/>
                </a:lnTo>
                <a:lnTo>
                  <a:pt x="12192003" y="6236097"/>
                </a:lnTo>
                <a:lnTo>
                  <a:pt x="12185659" y="6236097"/>
                </a:lnTo>
                <a:lnTo>
                  <a:pt x="12185659" y="5643705"/>
                </a:lnTo>
                <a:lnTo>
                  <a:pt x="12198346" y="5643705"/>
                </a:lnTo>
                <a:lnTo>
                  <a:pt x="12198346" y="6242338"/>
                </a:lnTo>
                <a:lnTo>
                  <a:pt x="12198346" y="6248578"/>
                </a:lnTo>
                <a:lnTo>
                  <a:pt x="12192003" y="6248578"/>
                </a:lnTo>
                <a:lnTo>
                  <a:pt x="11588794" y="6248578"/>
                </a:lnTo>
                <a:lnTo>
                  <a:pt x="11582451" y="6248578"/>
                </a:lnTo>
                <a:lnTo>
                  <a:pt x="10979243" y="6248578"/>
                </a:lnTo>
                <a:lnTo>
                  <a:pt x="10972900" y="6248578"/>
                </a:lnTo>
                <a:lnTo>
                  <a:pt x="10369691" y="6248578"/>
                </a:lnTo>
                <a:lnTo>
                  <a:pt x="10363348" y="6248578"/>
                </a:lnTo>
                <a:lnTo>
                  <a:pt x="9760140" y="6248578"/>
                </a:lnTo>
                <a:lnTo>
                  <a:pt x="9753797" y="6248578"/>
                </a:lnTo>
                <a:lnTo>
                  <a:pt x="9150589" y="6248578"/>
                </a:lnTo>
                <a:lnTo>
                  <a:pt x="9144245" y="6248578"/>
                </a:lnTo>
                <a:lnTo>
                  <a:pt x="8541037" y="6248578"/>
                </a:lnTo>
                <a:lnTo>
                  <a:pt x="8534694" y="6248578"/>
                </a:lnTo>
                <a:lnTo>
                  <a:pt x="7931486" y="6248578"/>
                </a:lnTo>
                <a:lnTo>
                  <a:pt x="7925143" y="6248578"/>
                </a:lnTo>
                <a:lnTo>
                  <a:pt x="7321934" y="6248578"/>
                </a:lnTo>
                <a:lnTo>
                  <a:pt x="7315591" y="6248578"/>
                </a:lnTo>
                <a:lnTo>
                  <a:pt x="6712383" y="6248578"/>
                </a:lnTo>
                <a:lnTo>
                  <a:pt x="6706040" y="6248578"/>
                </a:lnTo>
                <a:lnTo>
                  <a:pt x="6706040" y="6248578"/>
                </a:lnTo>
                <a:lnTo>
                  <a:pt x="6712383" y="6248578"/>
                </a:lnTo>
                <a:lnTo>
                  <a:pt x="6712383" y="6845634"/>
                </a:lnTo>
                <a:lnTo>
                  <a:pt x="7309248" y="6845634"/>
                </a:lnTo>
                <a:lnTo>
                  <a:pt x="7309248" y="6851943"/>
                </a:lnTo>
                <a:lnTo>
                  <a:pt x="7315591" y="6851943"/>
                </a:lnTo>
                <a:lnTo>
                  <a:pt x="7315591" y="6845634"/>
                </a:lnTo>
                <a:lnTo>
                  <a:pt x="7309248" y="6845634"/>
                </a:lnTo>
                <a:lnTo>
                  <a:pt x="7309248" y="6248578"/>
                </a:lnTo>
                <a:lnTo>
                  <a:pt x="7321934" y="6248578"/>
                </a:lnTo>
                <a:lnTo>
                  <a:pt x="7321934" y="6845634"/>
                </a:lnTo>
                <a:lnTo>
                  <a:pt x="7918799" y="6845634"/>
                </a:lnTo>
                <a:lnTo>
                  <a:pt x="7918799" y="6851943"/>
                </a:lnTo>
                <a:lnTo>
                  <a:pt x="7925143" y="6851943"/>
                </a:lnTo>
                <a:lnTo>
                  <a:pt x="7925143" y="6845634"/>
                </a:lnTo>
                <a:lnTo>
                  <a:pt x="7918799" y="6845634"/>
                </a:lnTo>
                <a:lnTo>
                  <a:pt x="7918799" y="6248578"/>
                </a:lnTo>
                <a:lnTo>
                  <a:pt x="7931486" y="6248578"/>
                </a:lnTo>
                <a:lnTo>
                  <a:pt x="7931486" y="6845634"/>
                </a:lnTo>
                <a:lnTo>
                  <a:pt x="8528351" y="6845634"/>
                </a:lnTo>
                <a:lnTo>
                  <a:pt x="8528351" y="6851943"/>
                </a:lnTo>
                <a:lnTo>
                  <a:pt x="8534694" y="6851943"/>
                </a:lnTo>
                <a:lnTo>
                  <a:pt x="8534694" y="6845634"/>
                </a:lnTo>
                <a:lnTo>
                  <a:pt x="8528351" y="6845634"/>
                </a:lnTo>
                <a:lnTo>
                  <a:pt x="8528351" y="6248578"/>
                </a:lnTo>
                <a:lnTo>
                  <a:pt x="8541037" y="6248578"/>
                </a:lnTo>
                <a:lnTo>
                  <a:pt x="8541037" y="6845634"/>
                </a:lnTo>
                <a:lnTo>
                  <a:pt x="9137902" y="6845634"/>
                </a:lnTo>
                <a:lnTo>
                  <a:pt x="9137902" y="6851943"/>
                </a:lnTo>
                <a:lnTo>
                  <a:pt x="9144245" y="6851943"/>
                </a:lnTo>
                <a:lnTo>
                  <a:pt x="9144245" y="6845634"/>
                </a:lnTo>
                <a:lnTo>
                  <a:pt x="9137902" y="6845634"/>
                </a:lnTo>
                <a:lnTo>
                  <a:pt x="9137902" y="6248578"/>
                </a:lnTo>
                <a:lnTo>
                  <a:pt x="9150588" y="6248578"/>
                </a:lnTo>
                <a:lnTo>
                  <a:pt x="9150588" y="6845634"/>
                </a:lnTo>
                <a:lnTo>
                  <a:pt x="9747453" y="6845634"/>
                </a:lnTo>
                <a:lnTo>
                  <a:pt x="9747453" y="6851943"/>
                </a:lnTo>
                <a:lnTo>
                  <a:pt x="9753797" y="6851943"/>
                </a:lnTo>
                <a:lnTo>
                  <a:pt x="9753797" y="6845634"/>
                </a:lnTo>
                <a:lnTo>
                  <a:pt x="9747453" y="6845634"/>
                </a:lnTo>
                <a:lnTo>
                  <a:pt x="9747453" y="6248578"/>
                </a:lnTo>
                <a:lnTo>
                  <a:pt x="9760140" y="6248578"/>
                </a:lnTo>
                <a:lnTo>
                  <a:pt x="9760140" y="6845634"/>
                </a:lnTo>
                <a:lnTo>
                  <a:pt x="10357005" y="6845634"/>
                </a:lnTo>
                <a:lnTo>
                  <a:pt x="10357005" y="6851943"/>
                </a:lnTo>
                <a:lnTo>
                  <a:pt x="10363348" y="6851943"/>
                </a:lnTo>
                <a:lnTo>
                  <a:pt x="10363348" y="6845634"/>
                </a:lnTo>
                <a:lnTo>
                  <a:pt x="10357005" y="6845634"/>
                </a:lnTo>
                <a:lnTo>
                  <a:pt x="10357005" y="6248578"/>
                </a:lnTo>
                <a:lnTo>
                  <a:pt x="10369691" y="6248578"/>
                </a:lnTo>
                <a:lnTo>
                  <a:pt x="10369691" y="6845634"/>
                </a:lnTo>
                <a:lnTo>
                  <a:pt x="10966556" y="6845634"/>
                </a:lnTo>
                <a:lnTo>
                  <a:pt x="10966556" y="6851943"/>
                </a:lnTo>
                <a:lnTo>
                  <a:pt x="10972899" y="6851943"/>
                </a:lnTo>
                <a:lnTo>
                  <a:pt x="10972899" y="6845634"/>
                </a:lnTo>
                <a:lnTo>
                  <a:pt x="10966556" y="6845634"/>
                </a:lnTo>
                <a:lnTo>
                  <a:pt x="10966556" y="6248578"/>
                </a:lnTo>
                <a:lnTo>
                  <a:pt x="10979242" y="6248578"/>
                </a:lnTo>
                <a:lnTo>
                  <a:pt x="10979242" y="6845634"/>
                </a:lnTo>
                <a:lnTo>
                  <a:pt x="11576107" y="6845634"/>
                </a:lnTo>
                <a:lnTo>
                  <a:pt x="11576107" y="6851943"/>
                </a:lnTo>
                <a:lnTo>
                  <a:pt x="11582450" y="6851943"/>
                </a:lnTo>
                <a:lnTo>
                  <a:pt x="11582450" y="6845634"/>
                </a:lnTo>
                <a:lnTo>
                  <a:pt x="11576107" y="6845634"/>
                </a:lnTo>
                <a:lnTo>
                  <a:pt x="11576107" y="6248578"/>
                </a:lnTo>
                <a:lnTo>
                  <a:pt x="11588794" y="6248578"/>
                </a:lnTo>
                <a:lnTo>
                  <a:pt x="11588794" y="6845634"/>
                </a:lnTo>
                <a:lnTo>
                  <a:pt x="12185659" y="6845634"/>
                </a:lnTo>
                <a:lnTo>
                  <a:pt x="12185659" y="6851943"/>
                </a:lnTo>
                <a:lnTo>
                  <a:pt x="12192002" y="6851943"/>
                </a:lnTo>
                <a:lnTo>
                  <a:pt x="12192002" y="6845634"/>
                </a:lnTo>
                <a:lnTo>
                  <a:pt x="12185659" y="6845634"/>
                </a:lnTo>
                <a:lnTo>
                  <a:pt x="12185659" y="6248578"/>
                </a:lnTo>
                <a:lnTo>
                  <a:pt x="12198345" y="6248578"/>
                </a:lnTo>
                <a:lnTo>
                  <a:pt x="12198345" y="6851875"/>
                </a:lnTo>
                <a:lnTo>
                  <a:pt x="12198345" y="6858184"/>
                </a:lnTo>
                <a:lnTo>
                  <a:pt x="12192002" y="6858184"/>
                </a:lnTo>
                <a:lnTo>
                  <a:pt x="11588793" y="6858184"/>
                </a:lnTo>
                <a:lnTo>
                  <a:pt x="11582450" y="6858184"/>
                </a:lnTo>
                <a:lnTo>
                  <a:pt x="10979242" y="6858184"/>
                </a:lnTo>
                <a:lnTo>
                  <a:pt x="10972899" y="6858184"/>
                </a:lnTo>
                <a:lnTo>
                  <a:pt x="10369691" y="6858184"/>
                </a:lnTo>
                <a:lnTo>
                  <a:pt x="10363347" y="6858184"/>
                </a:lnTo>
                <a:lnTo>
                  <a:pt x="9760139" y="6858184"/>
                </a:lnTo>
                <a:lnTo>
                  <a:pt x="9753796" y="6858184"/>
                </a:lnTo>
                <a:lnTo>
                  <a:pt x="9150588" y="6858184"/>
                </a:lnTo>
                <a:lnTo>
                  <a:pt x="9144245" y="6858184"/>
                </a:lnTo>
                <a:lnTo>
                  <a:pt x="8541036" y="6858184"/>
                </a:lnTo>
                <a:lnTo>
                  <a:pt x="8534693" y="6858184"/>
                </a:lnTo>
                <a:lnTo>
                  <a:pt x="7931485" y="6858184"/>
                </a:lnTo>
                <a:lnTo>
                  <a:pt x="7925142" y="6858184"/>
                </a:lnTo>
                <a:lnTo>
                  <a:pt x="7321934" y="6858184"/>
                </a:lnTo>
                <a:lnTo>
                  <a:pt x="7315590" y="6858184"/>
                </a:lnTo>
                <a:lnTo>
                  <a:pt x="6712382" y="6858184"/>
                </a:lnTo>
                <a:lnTo>
                  <a:pt x="6706039" y="6858184"/>
                </a:lnTo>
                <a:lnTo>
                  <a:pt x="6102831" y="6858184"/>
                </a:lnTo>
                <a:lnTo>
                  <a:pt x="6096487" y="6858184"/>
                </a:lnTo>
                <a:lnTo>
                  <a:pt x="5493279" y="6858184"/>
                </a:lnTo>
                <a:lnTo>
                  <a:pt x="5486936" y="6858184"/>
                </a:lnTo>
                <a:lnTo>
                  <a:pt x="4883728" y="6858184"/>
                </a:lnTo>
                <a:lnTo>
                  <a:pt x="4877385" y="6858184"/>
                </a:lnTo>
                <a:lnTo>
                  <a:pt x="4274176" y="6858184"/>
                </a:lnTo>
                <a:lnTo>
                  <a:pt x="4267833" y="6858184"/>
                </a:lnTo>
                <a:lnTo>
                  <a:pt x="3664625" y="6858184"/>
                </a:lnTo>
                <a:lnTo>
                  <a:pt x="3658282" y="6858184"/>
                </a:lnTo>
                <a:lnTo>
                  <a:pt x="3055074" y="6858184"/>
                </a:lnTo>
                <a:lnTo>
                  <a:pt x="3048730" y="6858184"/>
                </a:lnTo>
                <a:lnTo>
                  <a:pt x="2445522" y="6858184"/>
                </a:lnTo>
                <a:lnTo>
                  <a:pt x="2439179" y="6858184"/>
                </a:lnTo>
                <a:lnTo>
                  <a:pt x="2439179" y="6858184"/>
                </a:lnTo>
                <a:lnTo>
                  <a:pt x="1835971" y="6858184"/>
                </a:lnTo>
                <a:lnTo>
                  <a:pt x="1829628" y="6858184"/>
                </a:lnTo>
                <a:lnTo>
                  <a:pt x="1829628" y="6858184"/>
                </a:lnTo>
                <a:lnTo>
                  <a:pt x="1226419" y="6858184"/>
                </a:lnTo>
                <a:lnTo>
                  <a:pt x="1220076" y="6858184"/>
                </a:lnTo>
                <a:lnTo>
                  <a:pt x="1220076" y="6858184"/>
                </a:lnTo>
                <a:lnTo>
                  <a:pt x="616868" y="6858184"/>
                </a:lnTo>
                <a:lnTo>
                  <a:pt x="610525" y="6858184"/>
                </a:lnTo>
                <a:lnTo>
                  <a:pt x="973" y="6858184"/>
                </a:lnTo>
                <a:lnTo>
                  <a:pt x="973" y="6845634"/>
                </a:lnTo>
                <a:lnTo>
                  <a:pt x="604182" y="6845634"/>
                </a:lnTo>
                <a:lnTo>
                  <a:pt x="604182" y="6851943"/>
                </a:lnTo>
                <a:lnTo>
                  <a:pt x="610525" y="6851943"/>
                </a:lnTo>
                <a:lnTo>
                  <a:pt x="610525" y="6845634"/>
                </a:lnTo>
                <a:lnTo>
                  <a:pt x="604182" y="6845634"/>
                </a:lnTo>
                <a:lnTo>
                  <a:pt x="604182" y="6248578"/>
                </a:lnTo>
                <a:lnTo>
                  <a:pt x="616868" y="6248578"/>
                </a:lnTo>
                <a:lnTo>
                  <a:pt x="616868" y="6845634"/>
                </a:lnTo>
                <a:lnTo>
                  <a:pt x="1213733" y="6845634"/>
                </a:lnTo>
                <a:lnTo>
                  <a:pt x="1213733" y="6851943"/>
                </a:lnTo>
                <a:lnTo>
                  <a:pt x="1220076" y="6851943"/>
                </a:lnTo>
                <a:lnTo>
                  <a:pt x="1220076" y="6845634"/>
                </a:lnTo>
                <a:lnTo>
                  <a:pt x="1213733" y="6845634"/>
                </a:lnTo>
                <a:lnTo>
                  <a:pt x="1213733" y="6248578"/>
                </a:lnTo>
                <a:lnTo>
                  <a:pt x="1226419" y="6248578"/>
                </a:lnTo>
                <a:lnTo>
                  <a:pt x="1226419" y="6845634"/>
                </a:lnTo>
                <a:lnTo>
                  <a:pt x="1823284" y="6845634"/>
                </a:lnTo>
                <a:lnTo>
                  <a:pt x="1823284" y="6851943"/>
                </a:lnTo>
                <a:lnTo>
                  <a:pt x="1829627" y="6851943"/>
                </a:lnTo>
                <a:lnTo>
                  <a:pt x="1829627" y="6845634"/>
                </a:lnTo>
                <a:lnTo>
                  <a:pt x="1823284" y="6845634"/>
                </a:lnTo>
                <a:lnTo>
                  <a:pt x="1823284" y="6248578"/>
                </a:lnTo>
                <a:lnTo>
                  <a:pt x="1835971" y="6248578"/>
                </a:lnTo>
                <a:lnTo>
                  <a:pt x="1835971" y="6845634"/>
                </a:lnTo>
                <a:lnTo>
                  <a:pt x="2432836" y="6845634"/>
                </a:lnTo>
                <a:lnTo>
                  <a:pt x="2432836" y="6851943"/>
                </a:lnTo>
                <a:lnTo>
                  <a:pt x="2439179" y="6851943"/>
                </a:lnTo>
                <a:lnTo>
                  <a:pt x="2439179" y="6845634"/>
                </a:lnTo>
                <a:lnTo>
                  <a:pt x="2432836" y="6845634"/>
                </a:lnTo>
                <a:lnTo>
                  <a:pt x="2432836" y="6248578"/>
                </a:lnTo>
                <a:lnTo>
                  <a:pt x="2445522" y="6248578"/>
                </a:lnTo>
                <a:lnTo>
                  <a:pt x="2445522" y="6845634"/>
                </a:lnTo>
                <a:lnTo>
                  <a:pt x="3042387" y="6845634"/>
                </a:lnTo>
                <a:lnTo>
                  <a:pt x="3042387" y="6851943"/>
                </a:lnTo>
                <a:lnTo>
                  <a:pt x="3048730" y="6851943"/>
                </a:lnTo>
                <a:lnTo>
                  <a:pt x="3048730" y="6845634"/>
                </a:lnTo>
                <a:lnTo>
                  <a:pt x="3042387" y="6845634"/>
                </a:lnTo>
                <a:lnTo>
                  <a:pt x="3042387" y="6248578"/>
                </a:lnTo>
                <a:lnTo>
                  <a:pt x="3055073" y="6248578"/>
                </a:lnTo>
                <a:lnTo>
                  <a:pt x="3055073" y="6845634"/>
                </a:lnTo>
                <a:lnTo>
                  <a:pt x="3651938" y="6845634"/>
                </a:lnTo>
                <a:lnTo>
                  <a:pt x="3651938" y="6851943"/>
                </a:lnTo>
                <a:lnTo>
                  <a:pt x="3658281" y="6851943"/>
                </a:lnTo>
                <a:lnTo>
                  <a:pt x="3658281" y="6845634"/>
                </a:lnTo>
                <a:lnTo>
                  <a:pt x="3651938" y="6845634"/>
                </a:lnTo>
                <a:lnTo>
                  <a:pt x="3651938" y="6248578"/>
                </a:lnTo>
                <a:lnTo>
                  <a:pt x="3658281" y="6248578"/>
                </a:lnTo>
                <a:lnTo>
                  <a:pt x="3658281" y="6248578"/>
                </a:lnTo>
                <a:lnTo>
                  <a:pt x="3055073" y="6248578"/>
                </a:lnTo>
                <a:lnTo>
                  <a:pt x="3048730" y="6248578"/>
                </a:lnTo>
                <a:lnTo>
                  <a:pt x="3048730" y="6248578"/>
                </a:lnTo>
                <a:lnTo>
                  <a:pt x="2445522" y="6248578"/>
                </a:lnTo>
                <a:lnTo>
                  <a:pt x="2439179" y="6248578"/>
                </a:lnTo>
                <a:lnTo>
                  <a:pt x="1835970" y="6248578"/>
                </a:lnTo>
                <a:lnTo>
                  <a:pt x="1829627" y="6248578"/>
                </a:lnTo>
                <a:lnTo>
                  <a:pt x="1829627" y="6248578"/>
                </a:lnTo>
                <a:lnTo>
                  <a:pt x="1226419" y="6248578"/>
                </a:lnTo>
                <a:lnTo>
                  <a:pt x="1220076" y="6248578"/>
                </a:lnTo>
                <a:lnTo>
                  <a:pt x="1220076" y="6248578"/>
                </a:lnTo>
                <a:lnTo>
                  <a:pt x="616867" y="6248578"/>
                </a:lnTo>
                <a:lnTo>
                  <a:pt x="610524" y="6248578"/>
                </a:lnTo>
                <a:lnTo>
                  <a:pt x="610524" y="6248578"/>
                </a:lnTo>
                <a:lnTo>
                  <a:pt x="973" y="6248578"/>
                </a:lnTo>
                <a:lnTo>
                  <a:pt x="973" y="6236097"/>
                </a:lnTo>
                <a:lnTo>
                  <a:pt x="604181" y="6236097"/>
                </a:lnTo>
                <a:lnTo>
                  <a:pt x="604181" y="6242338"/>
                </a:lnTo>
                <a:lnTo>
                  <a:pt x="610524" y="6242338"/>
                </a:lnTo>
                <a:lnTo>
                  <a:pt x="610524" y="6236097"/>
                </a:lnTo>
                <a:lnTo>
                  <a:pt x="604181" y="6236097"/>
                </a:lnTo>
                <a:lnTo>
                  <a:pt x="604181" y="5643705"/>
                </a:lnTo>
                <a:lnTo>
                  <a:pt x="610524" y="5643705"/>
                </a:lnTo>
                <a:lnTo>
                  <a:pt x="610524" y="5638973"/>
                </a:lnTo>
                <a:lnTo>
                  <a:pt x="973" y="5638973"/>
                </a:lnTo>
                <a:lnTo>
                  <a:pt x="973" y="5626148"/>
                </a:lnTo>
                <a:lnTo>
                  <a:pt x="604181" y="5626148"/>
                </a:lnTo>
                <a:lnTo>
                  <a:pt x="604181" y="5632595"/>
                </a:lnTo>
                <a:lnTo>
                  <a:pt x="610524" y="5632595"/>
                </a:lnTo>
                <a:lnTo>
                  <a:pt x="610524" y="5629509"/>
                </a:lnTo>
                <a:lnTo>
                  <a:pt x="610524" y="5629509"/>
                </a:lnTo>
                <a:lnTo>
                  <a:pt x="610524" y="5626217"/>
                </a:lnTo>
                <a:lnTo>
                  <a:pt x="604181" y="5626217"/>
                </a:lnTo>
                <a:lnTo>
                  <a:pt x="604181" y="5029436"/>
                </a:lnTo>
                <a:lnTo>
                  <a:pt x="973" y="5029436"/>
                </a:lnTo>
                <a:lnTo>
                  <a:pt x="973" y="5016886"/>
                </a:lnTo>
                <a:lnTo>
                  <a:pt x="604181" y="5016886"/>
                </a:lnTo>
                <a:lnTo>
                  <a:pt x="604181" y="5016748"/>
                </a:lnTo>
                <a:lnTo>
                  <a:pt x="604181" y="5016748"/>
                </a:lnTo>
                <a:lnTo>
                  <a:pt x="604181" y="4419830"/>
                </a:lnTo>
                <a:lnTo>
                  <a:pt x="973" y="4419830"/>
                </a:lnTo>
                <a:lnTo>
                  <a:pt x="973" y="4407280"/>
                </a:lnTo>
                <a:lnTo>
                  <a:pt x="604181" y="4407280"/>
                </a:lnTo>
                <a:lnTo>
                  <a:pt x="604181" y="4413589"/>
                </a:lnTo>
                <a:lnTo>
                  <a:pt x="610524" y="4413589"/>
                </a:lnTo>
                <a:lnTo>
                  <a:pt x="610524" y="4407280"/>
                </a:lnTo>
                <a:lnTo>
                  <a:pt x="604181" y="4407280"/>
                </a:lnTo>
                <a:lnTo>
                  <a:pt x="604181" y="3810224"/>
                </a:lnTo>
                <a:lnTo>
                  <a:pt x="973" y="3810224"/>
                </a:lnTo>
                <a:lnTo>
                  <a:pt x="973" y="3797674"/>
                </a:lnTo>
                <a:lnTo>
                  <a:pt x="604181" y="3797674"/>
                </a:lnTo>
                <a:lnTo>
                  <a:pt x="604181" y="3803983"/>
                </a:lnTo>
                <a:lnTo>
                  <a:pt x="610524" y="3803983"/>
                </a:lnTo>
                <a:lnTo>
                  <a:pt x="610524" y="3797674"/>
                </a:lnTo>
                <a:lnTo>
                  <a:pt x="604181" y="3797674"/>
                </a:lnTo>
                <a:lnTo>
                  <a:pt x="604181" y="3200687"/>
                </a:lnTo>
                <a:lnTo>
                  <a:pt x="973" y="3200687"/>
                </a:lnTo>
                <a:lnTo>
                  <a:pt x="973" y="3187931"/>
                </a:lnTo>
                <a:lnTo>
                  <a:pt x="604181" y="3187931"/>
                </a:lnTo>
                <a:lnTo>
                  <a:pt x="604181" y="3194309"/>
                </a:lnTo>
                <a:lnTo>
                  <a:pt x="610524" y="3194309"/>
                </a:lnTo>
                <a:lnTo>
                  <a:pt x="610524" y="3187931"/>
                </a:lnTo>
                <a:lnTo>
                  <a:pt x="604181" y="3187931"/>
                </a:lnTo>
                <a:lnTo>
                  <a:pt x="604181" y="2591081"/>
                </a:lnTo>
                <a:lnTo>
                  <a:pt x="973" y="2591081"/>
                </a:lnTo>
                <a:lnTo>
                  <a:pt x="973" y="2578531"/>
                </a:lnTo>
                <a:lnTo>
                  <a:pt x="604181" y="2578531"/>
                </a:lnTo>
                <a:lnTo>
                  <a:pt x="604181" y="2581549"/>
                </a:lnTo>
                <a:lnTo>
                  <a:pt x="610524" y="2581549"/>
                </a:lnTo>
                <a:lnTo>
                  <a:pt x="610524" y="2578531"/>
                </a:lnTo>
                <a:lnTo>
                  <a:pt x="604181" y="2578531"/>
                </a:lnTo>
                <a:lnTo>
                  <a:pt x="604181" y="1981476"/>
                </a:lnTo>
                <a:lnTo>
                  <a:pt x="973" y="1981476"/>
                </a:lnTo>
                <a:lnTo>
                  <a:pt x="973" y="1968720"/>
                </a:lnTo>
                <a:lnTo>
                  <a:pt x="604181" y="1968720"/>
                </a:lnTo>
                <a:lnTo>
                  <a:pt x="604181" y="1975098"/>
                </a:lnTo>
                <a:lnTo>
                  <a:pt x="610524" y="1975098"/>
                </a:lnTo>
                <a:lnTo>
                  <a:pt x="610524" y="1968720"/>
                </a:lnTo>
                <a:lnTo>
                  <a:pt x="604181" y="1968720"/>
                </a:lnTo>
                <a:lnTo>
                  <a:pt x="604181" y="1371870"/>
                </a:lnTo>
                <a:lnTo>
                  <a:pt x="973" y="1371870"/>
                </a:lnTo>
                <a:lnTo>
                  <a:pt x="973" y="1356165"/>
                </a:lnTo>
                <a:lnTo>
                  <a:pt x="604181" y="1356165"/>
                </a:lnTo>
                <a:lnTo>
                  <a:pt x="604181" y="1362337"/>
                </a:lnTo>
                <a:lnTo>
                  <a:pt x="610524" y="1362337"/>
                </a:lnTo>
                <a:lnTo>
                  <a:pt x="610524" y="1356165"/>
                </a:lnTo>
                <a:lnTo>
                  <a:pt x="604181" y="1356165"/>
                </a:lnTo>
                <a:lnTo>
                  <a:pt x="604181" y="762264"/>
                </a:lnTo>
                <a:lnTo>
                  <a:pt x="973" y="762264"/>
                </a:lnTo>
                <a:lnTo>
                  <a:pt x="973" y="746560"/>
                </a:lnTo>
                <a:lnTo>
                  <a:pt x="604181" y="746560"/>
                </a:lnTo>
                <a:lnTo>
                  <a:pt x="604181" y="609880"/>
                </a:lnTo>
                <a:lnTo>
                  <a:pt x="604181" y="609880"/>
                </a:lnTo>
                <a:lnTo>
                  <a:pt x="604181" y="275"/>
                </a:lnTo>
                <a:lnTo>
                  <a:pt x="616868" y="275"/>
                </a:lnTo>
                <a:lnTo>
                  <a:pt x="616868" y="746560"/>
                </a:lnTo>
                <a:lnTo>
                  <a:pt x="1213733" y="746560"/>
                </a:lnTo>
                <a:lnTo>
                  <a:pt x="1213733" y="609880"/>
                </a:lnTo>
                <a:lnTo>
                  <a:pt x="1213733" y="609880"/>
                </a:lnTo>
                <a:lnTo>
                  <a:pt x="1213733" y="275"/>
                </a:lnTo>
                <a:lnTo>
                  <a:pt x="1226419" y="275"/>
                </a:lnTo>
                <a:lnTo>
                  <a:pt x="1226419" y="746560"/>
                </a:lnTo>
                <a:lnTo>
                  <a:pt x="1823284" y="746560"/>
                </a:lnTo>
                <a:lnTo>
                  <a:pt x="1823284" y="609880"/>
                </a:lnTo>
                <a:lnTo>
                  <a:pt x="1823284" y="609880"/>
                </a:lnTo>
                <a:lnTo>
                  <a:pt x="1823284" y="275"/>
                </a:lnTo>
                <a:lnTo>
                  <a:pt x="1835970" y="275"/>
                </a:lnTo>
                <a:lnTo>
                  <a:pt x="1835970" y="746560"/>
                </a:lnTo>
                <a:lnTo>
                  <a:pt x="2432835" y="746560"/>
                </a:lnTo>
                <a:lnTo>
                  <a:pt x="2432835" y="609880"/>
                </a:lnTo>
                <a:lnTo>
                  <a:pt x="2432835" y="609880"/>
                </a:lnTo>
                <a:lnTo>
                  <a:pt x="2432835" y="275"/>
                </a:lnTo>
                <a:lnTo>
                  <a:pt x="2445522" y="275"/>
                </a:lnTo>
                <a:lnTo>
                  <a:pt x="2445522" y="746560"/>
                </a:lnTo>
                <a:lnTo>
                  <a:pt x="3042387" y="746560"/>
                </a:lnTo>
                <a:lnTo>
                  <a:pt x="3042387" y="609881"/>
                </a:lnTo>
                <a:lnTo>
                  <a:pt x="3042387" y="609881"/>
                </a:lnTo>
                <a:lnTo>
                  <a:pt x="3042387" y="275"/>
                </a:lnTo>
                <a:lnTo>
                  <a:pt x="3055073" y="275"/>
                </a:lnTo>
                <a:lnTo>
                  <a:pt x="3055073" y="746560"/>
                </a:lnTo>
                <a:lnTo>
                  <a:pt x="3651938" y="746560"/>
                </a:lnTo>
                <a:lnTo>
                  <a:pt x="3651938" y="609881"/>
                </a:lnTo>
                <a:lnTo>
                  <a:pt x="3651938" y="609881"/>
                </a:lnTo>
                <a:lnTo>
                  <a:pt x="3651938" y="275"/>
                </a:lnTo>
                <a:lnTo>
                  <a:pt x="3664624" y="275"/>
                </a:lnTo>
                <a:lnTo>
                  <a:pt x="3664624" y="746560"/>
                </a:lnTo>
                <a:lnTo>
                  <a:pt x="4261489" y="746560"/>
                </a:lnTo>
                <a:lnTo>
                  <a:pt x="4261489" y="609881"/>
                </a:lnTo>
                <a:lnTo>
                  <a:pt x="4261489" y="609881"/>
                </a:lnTo>
                <a:lnTo>
                  <a:pt x="4261489" y="275"/>
                </a:lnTo>
                <a:lnTo>
                  <a:pt x="4274176" y="275"/>
                </a:lnTo>
                <a:lnTo>
                  <a:pt x="4274176" y="746560"/>
                </a:lnTo>
                <a:lnTo>
                  <a:pt x="4871041" y="746560"/>
                </a:lnTo>
                <a:lnTo>
                  <a:pt x="4871041" y="609881"/>
                </a:lnTo>
                <a:lnTo>
                  <a:pt x="4871041" y="275"/>
                </a:lnTo>
                <a:lnTo>
                  <a:pt x="4883727" y="275"/>
                </a:lnTo>
                <a:lnTo>
                  <a:pt x="4883727" y="746560"/>
                </a:lnTo>
                <a:lnTo>
                  <a:pt x="5480592" y="746560"/>
                </a:lnTo>
                <a:lnTo>
                  <a:pt x="5480592" y="609881"/>
                </a:lnTo>
                <a:lnTo>
                  <a:pt x="5480592" y="609881"/>
                </a:lnTo>
                <a:lnTo>
                  <a:pt x="5480592" y="275"/>
                </a:lnTo>
                <a:lnTo>
                  <a:pt x="5493278" y="275"/>
                </a:lnTo>
                <a:lnTo>
                  <a:pt x="5493278" y="746560"/>
                </a:lnTo>
                <a:lnTo>
                  <a:pt x="6090143" y="746560"/>
                </a:lnTo>
                <a:lnTo>
                  <a:pt x="6090143" y="609881"/>
                </a:lnTo>
                <a:lnTo>
                  <a:pt x="6090143" y="275"/>
                </a:lnTo>
                <a:lnTo>
                  <a:pt x="6102830" y="275"/>
                </a:lnTo>
                <a:lnTo>
                  <a:pt x="6102830" y="609881"/>
                </a:lnTo>
                <a:lnTo>
                  <a:pt x="6102830" y="746560"/>
                </a:lnTo>
                <a:lnTo>
                  <a:pt x="6699695" y="746560"/>
                </a:lnTo>
                <a:lnTo>
                  <a:pt x="6699695" y="609881"/>
                </a:lnTo>
                <a:lnTo>
                  <a:pt x="6699695" y="275"/>
                </a:lnTo>
                <a:lnTo>
                  <a:pt x="6712381" y="275"/>
                </a:lnTo>
                <a:lnTo>
                  <a:pt x="6712381" y="609881"/>
                </a:lnTo>
                <a:lnTo>
                  <a:pt x="6712381" y="746560"/>
                </a:lnTo>
                <a:lnTo>
                  <a:pt x="7309246" y="746560"/>
                </a:lnTo>
                <a:lnTo>
                  <a:pt x="7309246" y="609881"/>
                </a:lnTo>
                <a:lnTo>
                  <a:pt x="7309246" y="275"/>
                </a:lnTo>
                <a:lnTo>
                  <a:pt x="7321932" y="275"/>
                </a:lnTo>
                <a:lnTo>
                  <a:pt x="7321932" y="609881"/>
                </a:lnTo>
                <a:lnTo>
                  <a:pt x="7321932" y="746560"/>
                </a:lnTo>
                <a:lnTo>
                  <a:pt x="7918797" y="746560"/>
                </a:lnTo>
                <a:lnTo>
                  <a:pt x="7918797" y="609881"/>
                </a:lnTo>
                <a:lnTo>
                  <a:pt x="7918797" y="275"/>
                </a:lnTo>
                <a:lnTo>
                  <a:pt x="7931484" y="275"/>
                </a:lnTo>
                <a:lnTo>
                  <a:pt x="7931484" y="609881"/>
                </a:lnTo>
                <a:lnTo>
                  <a:pt x="7931484" y="746560"/>
                </a:lnTo>
                <a:lnTo>
                  <a:pt x="8528349" y="746560"/>
                </a:lnTo>
                <a:lnTo>
                  <a:pt x="8528349" y="609881"/>
                </a:lnTo>
                <a:lnTo>
                  <a:pt x="8528349" y="275"/>
                </a:lnTo>
                <a:lnTo>
                  <a:pt x="8541035" y="275"/>
                </a:lnTo>
                <a:lnTo>
                  <a:pt x="8541035" y="609881"/>
                </a:lnTo>
                <a:lnTo>
                  <a:pt x="8541035" y="746560"/>
                </a:lnTo>
                <a:lnTo>
                  <a:pt x="9137900" y="746560"/>
                </a:lnTo>
                <a:lnTo>
                  <a:pt x="9137900" y="609881"/>
                </a:lnTo>
                <a:lnTo>
                  <a:pt x="9137900" y="275"/>
                </a:lnTo>
                <a:lnTo>
                  <a:pt x="9150586" y="275"/>
                </a:lnTo>
                <a:lnTo>
                  <a:pt x="9150586" y="609881"/>
                </a:lnTo>
                <a:lnTo>
                  <a:pt x="9150586" y="746560"/>
                </a:lnTo>
                <a:lnTo>
                  <a:pt x="9747451" y="746560"/>
                </a:lnTo>
                <a:lnTo>
                  <a:pt x="9747451" y="609881"/>
                </a:lnTo>
                <a:lnTo>
                  <a:pt x="9747451" y="275"/>
                </a:lnTo>
                <a:lnTo>
                  <a:pt x="9760137" y="275"/>
                </a:lnTo>
                <a:lnTo>
                  <a:pt x="9760137" y="609881"/>
                </a:lnTo>
                <a:lnTo>
                  <a:pt x="9760137" y="746560"/>
                </a:lnTo>
                <a:lnTo>
                  <a:pt x="10357003" y="746560"/>
                </a:lnTo>
                <a:lnTo>
                  <a:pt x="10357003" y="609881"/>
                </a:lnTo>
                <a:lnTo>
                  <a:pt x="10357003" y="275"/>
                </a:lnTo>
                <a:lnTo>
                  <a:pt x="10369689" y="275"/>
                </a:lnTo>
                <a:lnTo>
                  <a:pt x="10369689" y="609881"/>
                </a:lnTo>
                <a:lnTo>
                  <a:pt x="10369689" y="746560"/>
                </a:lnTo>
                <a:lnTo>
                  <a:pt x="10966554" y="746560"/>
                </a:lnTo>
                <a:lnTo>
                  <a:pt x="10966554" y="609881"/>
                </a:lnTo>
                <a:lnTo>
                  <a:pt x="10966554" y="275"/>
                </a:lnTo>
                <a:lnTo>
                  <a:pt x="10979240" y="275"/>
                </a:lnTo>
                <a:lnTo>
                  <a:pt x="10979240" y="609881"/>
                </a:lnTo>
                <a:lnTo>
                  <a:pt x="10979240" y="746560"/>
                </a:lnTo>
                <a:lnTo>
                  <a:pt x="11576105" y="746560"/>
                </a:lnTo>
                <a:lnTo>
                  <a:pt x="11576105" y="609881"/>
                </a:lnTo>
                <a:lnTo>
                  <a:pt x="11576105" y="275"/>
                </a:lnTo>
                <a:lnTo>
                  <a:pt x="11588791" y="275"/>
                </a:lnTo>
                <a:lnTo>
                  <a:pt x="11588791" y="609881"/>
                </a:lnTo>
                <a:lnTo>
                  <a:pt x="11588791" y="746560"/>
                </a:lnTo>
                <a:lnTo>
                  <a:pt x="12185657" y="746560"/>
                </a:lnTo>
                <a:lnTo>
                  <a:pt x="12185657" y="609881"/>
                </a:lnTo>
                <a:lnTo>
                  <a:pt x="12185660" y="0"/>
                </a:lnTo>
              </a:path>
            </a:pathLst>
          </a:custGeom>
          <a:gradFill>
            <a:gsLst>
              <a:gs pos="0">
                <a:srgbClr val="000000">
                  <a:alpha val="75000"/>
                </a:srgbClr>
              </a:gs>
              <a:gs pos="55000">
                <a:srgbClr val="104862">
                  <a:alpha val="38000"/>
                </a:srgbClr>
              </a:gs>
              <a:gs pos="100000">
                <a:srgbClr val="02090c">
                  <a:alpha val="38000"/>
                </a:srgbClr>
              </a:gs>
            </a:gsLst>
            <a:lin ang="1890000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12191996" cy="6857978"/>
          </a:xfrm>
          <a:prstGeom prst="rect">
            <a:avLst/>
          </a:prstGeom>
          <a:solidFill>
            <a:srgbClr val="000000">
              <a:alpha val="4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0"/>
            <a:ext cx="12191937" cy="138412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-1" y="447"/>
            <a:ext cx="8991601" cy="1384120"/>
          </a:xfrm>
          <a:prstGeom prst="rect">
            <a:avLst/>
          </a:prstGeom>
          <a:solidFill>
            <a:srgbClr val="0B3041">
              <a:alpha val="4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505464" y="289560"/>
            <a:ext cx="7957813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Typography Best Practices in Dark Mode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507996" y="6495651"/>
            <a:ext cx="6207291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A6A6A6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Embracing Dark Mode in Portfolio Design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8991600" y="0"/>
            <a:ext cx="3200400" cy="6858000"/>
          </a:xfrm>
          <a:custGeom>
            <a:avLst/>
            <a:gdLst/>
            <a:ahLst/>
            <a:cxnLst/>
            <a:rect l="l" t="t" r="r" b="b"/>
            <a:pathLst>
              <a:path w="3200400" h="6858000">
                <a:moveTo>
                  <a:pt x="0" y="6858000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6858000"/>
                </a:lnTo>
                <a:lnTo>
                  <a:pt x="0" y="6858000"/>
                </a:lnTo>
              </a:path>
            </a:pathLst>
          </a:custGeom>
          <a:blipFill>
            <a:blip r:embed="rId1"/>
            <a:srcRect/>
            <a:stretch>
              <a:fillRect l="-110777" r="-110777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10772135" y="61298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736600" y="1552825"/>
            <a:ext cx="7726676" cy="1097280"/>
          </a:xfrm>
          <a:custGeom>
            <a:avLst/>
            <a:gdLst/>
            <a:ahLst/>
            <a:cxnLst/>
            <a:rect l="l" t="t" r="r" b="b"/>
            <a:pathLst>
              <a:path w="7726676" h="1097280">
                <a:moveTo>
                  <a:pt x="74253" y="1097280"/>
                </a:moveTo>
                <a:cubicBezTo>
                  <a:pt x="33225" y="1097280"/>
                  <a:pt x="0" y="1064021"/>
                  <a:pt x="0" y="1022994"/>
                </a:cubicBezTo>
                <a:lnTo>
                  <a:pt x="0" y="74286"/>
                </a:lnTo>
                <a:cubicBezTo>
                  <a:pt x="0" y="33259"/>
                  <a:pt x="33225" y="0"/>
                  <a:pt x="74253" y="0"/>
                </a:cubicBezTo>
                <a:lnTo>
                  <a:pt x="7652345" y="0"/>
                </a:lnTo>
                <a:cubicBezTo>
                  <a:pt x="7693374" y="0"/>
                  <a:pt x="7726599" y="33259"/>
                  <a:pt x="7726599" y="74286"/>
                </a:cubicBezTo>
                <a:lnTo>
                  <a:pt x="7726599" y="1022994"/>
                </a:lnTo>
                <a:cubicBezTo>
                  <a:pt x="7726599" y="1064021"/>
                  <a:pt x="7693374" y="1097280"/>
                  <a:pt x="7652345" y="1097280"/>
                </a:cubicBezTo>
                <a:lnTo>
                  <a:pt x="74253" y="109728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736600" y="2758116"/>
            <a:ext cx="7726676" cy="1097280"/>
          </a:xfrm>
          <a:custGeom>
            <a:avLst/>
            <a:gdLst/>
            <a:ahLst/>
            <a:cxnLst/>
            <a:rect l="l" t="t" r="r" b="b"/>
            <a:pathLst>
              <a:path w="7726676" h="1097280">
                <a:moveTo>
                  <a:pt x="74253" y="1097280"/>
                </a:moveTo>
                <a:cubicBezTo>
                  <a:pt x="33225" y="1097280"/>
                  <a:pt x="0" y="1064021"/>
                  <a:pt x="0" y="1022994"/>
                </a:cubicBezTo>
                <a:lnTo>
                  <a:pt x="0" y="74286"/>
                </a:lnTo>
                <a:cubicBezTo>
                  <a:pt x="0" y="33259"/>
                  <a:pt x="33225" y="0"/>
                  <a:pt x="74253" y="0"/>
                </a:cubicBezTo>
                <a:lnTo>
                  <a:pt x="7652345" y="0"/>
                </a:lnTo>
                <a:cubicBezTo>
                  <a:pt x="7693374" y="0"/>
                  <a:pt x="7726599" y="33259"/>
                  <a:pt x="7726599" y="74286"/>
                </a:cubicBezTo>
                <a:lnTo>
                  <a:pt x="7726599" y="1022994"/>
                </a:lnTo>
                <a:cubicBezTo>
                  <a:pt x="7726599" y="1064021"/>
                  <a:pt x="7693374" y="1097280"/>
                  <a:pt x="7652345" y="1097280"/>
                </a:cubicBezTo>
                <a:lnTo>
                  <a:pt x="74253" y="109728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736600" y="3965348"/>
            <a:ext cx="7726676" cy="1097280"/>
          </a:xfrm>
          <a:custGeom>
            <a:avLst/>
            <a:gdLst/>
            <a:ahLst/>
            <a:cxnLst/>
            <a:rect l="l" t="t" r="r" b="b"/>
            <a:pathLst>
              <a:path w="7726676" h="1097280">
                <a:moveTo>
                  <a:pt x="74253" y="1097280"/>
                </a:moveTo>
                <a:cubicBezTo>
                  <a:pt x="33225" y="1097280"/>
                  <a:pt x="0" y="1064021"/>
                  <a:pt x="0" y="1022994"/>
                </a:cubicBezTo>
                <a:lnTo>
                  <a:pt x="0" y="74286"/>
                </a:lnTo>
                <a:cubicBezTo>
                  <a:pt x="0" y="33259"/>
                  <a:pt x="33225" y="0"/>
                  <a:pt x="74253" y="0"/>
                </a:cubicBezTo>
                <a:lnTo>
                  <a:pt x="7652345" y="0"/>
                </a:lnTo>
                <a:cubicBezTo>
                  <a:pt x="7693374" y="0"/>
                  <a:pt x="7726599" y="33259"/>
                  <a:pt x="7726599" y="74286"/>
                </a:cubicBezTo>
                <a:lnTo>
                  <a:pt x="7726599" y="1022994"/>
                </a:lnTo>
                <a:cubicBezTo>
                  <a:pt x="7726599" y="1064021"/>
                  <a:pt x="7693374" y="1097280"/>
                  <a:pt x="7652345" y="1097280"/>
                </a:cubicBezTo>
                <a:lnTo>
                  <a:pt x="74253" y="109728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736600" y="5179177"/>
            <a:ext cx="7726676" cy="1097280"/>
          </a:xfrm>
          <a:custGeom>
            <a:avLst/>
            <a:gdLst/>
            <a:ahLst/>
            <a:cxnLst/>
            <a:rect l="l" t="t" r="r" b="b"/>
            <a:pathLst>
              <a:path w="7726676" h="1097280">
                <a:moveTo>
                  <a:pt x="74253" y="1097280"/>
                </a:moveTo>
                <a:cubicBezTo>
                  <a:pt x="33225" y="1097280"/>
                  <a:pt x="0" y="1064021"/>
                  <a:pt x="0" y="1022994"/>
                </a:cubicBezTo>
                <a:lnTo>
                  <a:pt x="0" y="74286"/>
                </a:lnTo>
                <a:cubicBezTo>
                  <a:pt x="0" y="33259"/>
                  <a:pt x="33225" y="0"/>
                  <a:pt x="74253" y="0"/>
                </a:cubicBezTo>
                <a:lnTo>
                  <a:pt x="7652345" y="0"/>
                </a:lnTo>
                <a:cubicBezTo>
                  <a:pt x="7693374" y="0"/>
                  <a:pt x="7726599" y="33259"/>
                  <a:pt x="7726599" y="74286"/>
                </a:cubicBezTo>
                <a:lnTo>
                  <a:pt x="7726599" y="1022994"/>
                </a:lnTo>
                <a:cubicBezTo>
                  <a:pt x="7726599" y="1064021"/>
                  <a:pt x="7693374" y="1097280"/>
                  <a:pt x="7652345" y="1097280"/>
                </a:cubicBezTo>
                <a:lnTo>
                  <a:pt x="74253" y="109728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505464" y="4030042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505464" y="403004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03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509156" y="28585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509156" y="285855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02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505464" y="167323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505464" y="1673233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01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505464" y="514239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0486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505464" y="514239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04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1168628" y="5555186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Avoiding pure white text reduces glare and improves reading comfort.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practice contributes to a visually harmonious and user-friendly design.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1168628" y="5138655"/>
            <a:ext cx="6858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Avoiding Glare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1168628" y="4447066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Using high contrast between text and background enhances legibility.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Off-white or light gray text on dark surfaces is recommended for a balanced visual experience.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1168628" y="4030536"/>
            <a:ext cx="6858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Contrast for Visibility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1168628" y="3274032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Maintaining adequate font size is crucial to prevent strain on the eyes.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ensures that text remains accessible and comfortable to read.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1168628" y="2857502"/>
            <a:ext cx="6858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Optimal Font Size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1168628" y="1678823"/>
            <a:ext cx="6858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Font Selection for Readability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1168628" y="2095353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Effective typography in dark mode portfolios involves choosing clean, sans-serif fonts.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These fonts provide modernity and enhance readability in low-light conditions.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" y="22"/>
            <a:ext cx="12198346" cy="6857978"/>
          </a:xfrm>
          <a:custGeom>
            <a:avLst/>
            <a:gdLst/>
            <a:ahLst/>
            <a:cxnLst/>
            <a:rect l="l" t="t" r="r" b="b"/>
            <a:pathLst>
              <a:path w="12198346" h="6857978">
                <a:moveTo>
                  <a:pt x="4260882" y="6850091"/>
                </a:moveTo>
                <a:lnTo>
                  <a:pt x="4260882" y="6851669"/>
                </a:lnTo>
                <a:lnTo>
                  <a:pt x="4267225" y="6851669"/>
                </a:lnTo>
                <a:lnTo>
                  <a:pt x="4267225" y="6850091"/>
                </a:lnTo>
                <a:lnTo>
                  <a:pt x="4260882" y="6850091"/>
                </a:lnTo>
                <a:moveTo>
                  <a:pt x="4267225" y="6248372"/>
                </a:moveTo>
                <a:lnTo>
                  <a:pt x="4267225" y="6248372"/>
                </a:lnTo>
                <a:lnTo>
                  <a:pt x="4273569" y="6248372"/>
                </a:lnTo>
                <a:lnTo>
                  <a:pt x="4273569" y="6845428"/>
                </a:lnTo>
                <a:lnTo>
                  <a:pt x="4870434" y="6845428"/>
                </a:lnTo>
                <a:lnTo>
                  <a:pt x="4870434" y="6851737"/>
                </a:lnTo>
                <a:lnTo>
                  <a:pt x="4876777" y="6851737"/>
                </a:lnTo>
                <a:lnTo>
                  <a:pt x="4876777" y="6845428"/>
                </a:lnTo>
                <a:lnTo>
                  <a:pt x="4870434" y="6845428"/>
                </a:lnTo>
                <a:lnTo>
                  <a:pt x="4870434" y="6248372"/>
                </a:lnTo>
                <a:lnTo>
                  <a:pt x="4883120" y="6248372"/>
                </a:lnTo>
                <a:lnTo>
                  <a:pt x="4883120" y="6845428"/>
                </a:lnTo>
                <a:lnTo>
                  <a:pt x="5479985" y="6845428"/>
                </a:lnTo>
                <a:lnTo>
                  <a:pt x="5479985" y="6851737"/>
                </a:lnTo>
                <a:lnTo>
                  <a:pt x="5486328" y="6851737"/>
                </a:lnTo>
                <a:lnTo>
                  <a:pt x="5486328" y="6845428"/>
                </a:lnTo>
                <a:lnTo>
                  <a:pt x="5479985" y="6845428"/>
                </a:lnTo>
                <a:lnTo>
                  <a:pt x="5479985" y="6248372"/>
                </a:lnTo>
                <a:lnTo>
                  <a:pt x="5492671" y="6248372"/>
                </a:lnTo>
                <a:lnTo>
                  <a:pt x="5492671" y="6845428"/>
                </a:lnTo>
                <a:lnTo>
                  <a:pt x="6089536" y="6845428"/>
                </a:lnTo>
                <a:lnTo>
                  <a:pt x="6089536" y="6851737"/>
                </a:lnTo>
                <a:lnTo>
                  <a:pt x="6095880" y="6851737"/>
                </a:lnTo>
                <a:lnTo>
                  <a:pt x="6095880" y="6850160"/>
                </a:lnTo>
                <a:lnTo>
                  <a:pt x="6095880" y="6845428"/>
                </a:lnTo>
                <a:lnTo>
                  <a:pt x="6089536" y="6845428"/>
                </a:lnTo>
                <a:lnTo>
                  <a:pt x="6089536" y="6248372"/>
                </a:lnTo>
                <a:lnTo>
                  <a:pt x="6095880" y="6248372"/>
                </a:lnTo>
                <a:lnTo>
                  <a:pt x="6095880" y="6248372"/>
                </a:lnTo>
                <a:lnTo>
                  <a:pt x="5492671" y="6248372"/>
                </a:lnTo>
                <a:lnTo>
                  <a:pt x="5486328" y="6248372"/>
                </a:lnTo>
                <a:lnTo>
                  <a:pt x="4883120" y="6248372"/>
                </a:lnTo>
                <a:lnTo>
                  <a:pt x="4876777" y="6248372"/>
                </a:lnTo>
                <a:lnTo>
                  <a:pt x="4273568" y="6248372"/>
                </a:lnTo>
                <a:lnTo>
                  <a:pt x="4267225" y="6248372"/>
                </a:lnTo>
                <a:moveTo>
                  <a:pt x="1212881" y="6240554"/>
                </a:moveTo>
                <a:lnTo>
                  <a:pt x="1212881" y="6242200"/>
                </a:lnTo>
                <a:lnTo>
                  <a:pt x="1219225" y="6242200"/>
                </a:lnTo>
                <a:lnTo>
                  <a:pt x="1219225" y="6240554"/>
                </a:lnTo>
                <a:lnTo>
                  <a:pt x="1212881" y="6240554"/>
                </a:lnTo>
                <a:moveTo>
                  <a:pt x="1219225" y="5638767"/>
                </a:moveTo>
                <a:lnTo>
                  <a:pt x="1219225" y="5643499"/>
                </a:lnTo>
                <a:lnTo>
                  <a:pt x="1225568" y="5643499"/>
                </a:lnTo>
                <a:lnTo>
                  <a:pt x="1225568" y="6235891"/>
                </a:lnTo>
                <a:lnTo>
                  <a:pt x="1822433" y="6235891"/>
                </a:lnTo>
                <a:lnTo>
                  <a:pt x="1822433" y="6242132"/>
                </a:lnTo>
                <a:lnTo>
                  <a:pt x="1828776" y="6242132"/>
                </a:lnTo>
                <a:lnTo>
                  <a:pt x="1828776" y="6235891"/>
                </a:lnTo>
                <a:lnTo>
                  <a:pt x="1822433" y="6235891"/>
                </a:lnTo>
                <a:lnTo>
                  <a:pt x="1822433" y="5643499"/>
                </a:lnTo>
                <a:lnTo>
                  <a:pt x="1835119" y="5643499"/>
                </a:lnTo>
                <a:lnTo>
                  <a:pt x="1835119" y="6235891"/>
                </a:lnTo>
                <a:lnTo>
                  <a:pt x="2431984" y="6235891"/>
                </a:lnTo>
                <a:lnTo>
                  <a:pt x="2431984" y="6242132"/>
                </a:lnTo>
                <a:lnTo>
                  <a:pt x="2438327" y="6242132"/>
                </a:lnTo>
                <a:lnTo>
                  <a:pt x="2438327" y="6235891"/>
                </a:lnTo>
                <a:lnTo>
                  <a:pt x="2431984" y="6235891"/>
                </a:lnTo>
                <a:lnTo>
                  <a:pt x="2431984" y="5643499"/>
                </a:lnTo>
                <a:lnTo>
                  <a:pt x="2444670" y="5643499"/>
                </a:lnTo>
                <a:lnTo>
                  <a:pt x="2444670" y="6235891"/>
                </a:lnTo>
                <a:lnTo>
                  <a:pt x="3041536" y="6235891"/>
                </a:lnTo>
                <a:lnTo>
                  <a:pt x="3041536" y="6242132"/>
                </a:lnTo>
                <a:lnTo>
                  <a:pt x="3047879" y="6242132"/>
                </a:lnTo>
                <a:lnTo>
                  <a:pt x="3047879" y="6235891"/>
                </a:lnTo>
                <a:lnTo>
                  <a:pt x="3041536" y="6235891"/>
                </a:lnTo>
                <a:lnTo>
                  <a:pt x="3041536" y="5643499"/>
                </a:lnTo>
                <a:lnTo>
                  <a:pt x="3054222" y="5643499"/>
                </a:lnTo>
                <a:lnTo>
                  <a:pt x="3054222" y="6235891"/>
                </a:lnTo>
                <a:lnTo>
                  <a:pt x="3651087" y="6235891"/>
                </a:lnTo>
                <a:lnTo>
                  <a:pt x="3651087" y="6242132"/>
                </a:lnTo>
                <a:lnTo>
                  <a:pt x="3657430" y="6242132"/>
                </a:lnTo>
                <a:lnTo>
                  <a:pt x="3657430" y="6238840"/>
                </a:lnTo>
                <a:lnTo>
                  <a:pt x="3657430" y="6238840"/>
                </a:lnTo>
                <a:lnTo>
                  <a:pt x="3657430" y="6235891"/>
                </a:lnTo>
                <a:lnTo>
                  <a:pt x="3651087" y="6235891"/>
                </a:lnTo>
                <a:lnTo>
                  <a:pt x="3651087" y="5643499"/>
                </a:lnTo>
                <a:lnTo>
                  <a:pt x="3663773" y="5643499"/>
                </a:lnTo>
                <a:lnTo>
                  <a:pt x="3663773" y="6235891"/>
                </a:lnTo>
                <a:lnTo>
                  <a:pt x="4260638" y="6235891"/>
                </a:lnTo>
                <a:lnTo>
                  <a:pt x="4260638" y="6238840"/>
                </a:lnTo>
                <a:lnTo>
                  <a:pt x="4266981" y="6238840"/>
                </a:lnTo>
                <a:lnTo>
                  <a:pt x="4266981" y="6242132"/>
                </a:lnTo>
                <a:lnTo>
                  <a:pt x="4266981" y="6242132"/>
                </a:lnTo>
                <a:lnTo>
                  <a:pt x="4266981" y="6235891"/>
                </a:lnTo>
                <a:lnTo>
                  <a:pt x="4260638" y="6235891"/>
                </a:lnTo>
                <a:lnTo>
                  <a:pt x="4260638" y="5643499"/>
                </a:lnTo>
                <a:lnTo>
                  <a:pt x="4273324" y="5643499"/>
                </a:lnTo>
                <a:lnTo>
                  <a:pt x="4273324" y="6235891"/>
                </a:lnTo>
                <a:lnTo>
                  <a:pt x="4870190" y="6235891"/>
                </a:lnTo>
                <a:lnTo>
                  <a:pt x="4870190" y="6242132"/>
                </a:lnTo>
                <a:lnTo>
                  <a:pt x="4876533" y="6242132"/>
                </a:lnTo>
                <a:lnTo>
                  <a:pt x="4876533" y="6235891"/>
                </a:lnTo>
                <a:lnTo>
                  <a:pt x="4870190" y="6235891"/>
                </a:lnTo>
                <a:lnTo>
                  <a:pt x="4870190" y="5643499"/>
                </a:lnTo>
                <a:lnTo>
                  <a:pt x="4882876" y="5643499"/>
                </a:lnTo>
                <a:lnTo>
                  <a:pt x="4882876" y="6235891"/>
                </a:lnTo>
                <a:lnTo>
                  <a:pt x="5479741" y="6235891"/>
                </a:lnTo>
                <a:lnTo>
                  <a:pt x="5479741" y="6242132"/>
                </a:lnTo>
                <a:lnTo>
                  <a:pt x="5486084" y="6242132"/>
                </a:lnTo>
                <a:lnTo>
                  <a:pt x="5486084" y="6235891"/>
                </a:lnTo>
                <a:lnTo>
                  <a:pt x="5479741" y="6235891"/>
                </a:lnTo>
                <a:lnTo>
                  <a:pt x="5479741" y="5643499"/>
                </a:lnTo>
                <a:lnTo>
                  <a:pt x="5492427" y="5643499"/>
                </a:lnTo>
                <a:lnTo>
                  <a:pt x="5492427" y="6235891"/>
                </a:lnTo>
                <a:lnTo>
                  <a:pt x="6089292" y="6235891"/>
                </a:lnTo>
                <a:lnTo>
                  <a:pt x="6089292" y="6242132"/>
                </a:lnTo>
                <a:lnTo>
                  <a:pt x="6095635" y="6242132"/>
                </a:lnTo>
                <a:lnTo>
                  <a:pt x="6095635" y="6238840"/>
                </a:lnTo>
                <a:lnTo>
                  <a:pt x="6095635" y="6235891"/>
                </a:lnTo>
                <a:lnTo>
                  <a:pt x="6089292" y="6235891"/>
                </a:lnTo>
                <a:lnTo>
                  <a:pt x="6089292" y="5643499"/>
                </a:lnTo>
                <a:lnTo>
                  <a:pt x="6101978" y="5643499"/>
                </a:lnTo>
                <a:lnTo>
                  <a:pt x="6101978" y="6235891"/>
                </a:lnTo>
                <a:lnTo>
                  <a:pt x="6698844" y="6235891"/>
                </a:lnTo>
                <a:lnTo>
                  <a:pt x="6698844" y="6238840"/>
                </a:lnTo>
                <a:lnTo>
                  <a:pt x="6705187" y="6238840"/>
                </a:lnTo>
                <a:lnTo>
                  <a:pt x="6705187" y="6235891"/>
                </a:lnTo>
                <a:lnTo>
                  <a:pt x="6698844" y="6235891"/>
                </a:lnTo>
                <a:lnTo>
                  <a:pt x="6698844" y="5643499"/>
                </a:lnTo>
                <a:lnTo>
                  <a:pt x="6711530" y="5643499"/>
                </a:lnTo>
                <a:lnTo>
                  <a:pt x="6711530" y="6235891"/>
                </a:lnTo>
                <a:lnTo>
                  <a:pt x="7308395" y="6235891"/>
                </a:lnTo>
                <a:lnTo>
                  <a:pt x="7308395" y="6242132"/>
                </a:lnTo>
                <a:lnTo>
                  <a:pt x="7314738" y="6242132"/>
                </a:lnTo>
                <a:lnTo>
                  <a:pt x="7314738" y="6235891"/>
                </a:lnTo>
                <a:lnTo>
                  <a:pt x="7308395" y="6235891"/>
                </a:lnTo>
                <a:lnTo>
                  <a:pt x="7308395" y="5643499"/>
                </a:lnTo>
                <a:lnTo>
                  <a:pt x="7321081" y="5643499"/>
                </a:lnTo>
                <a:lnTo>
                  <a:pt x="7321081" y="6235891"/>
                </a:lnTo>
                <a:lnTo>
                  <a:pt x="7917946" y="6235891"/>
                </a:lnTo>
                <a:lnTo>
                  <a:pt x="7917946" y="6242132"/>
                </a:lnTo>
                <a:lnTo>
                  <a:pt x="7924289" y="6242132"/>
                </a:lnTo>
                <a:lnTo>
                  <a:pt x="7924289" y="6235891"/>
                </a:lnTo>
                <a:lnTo>
                  <a:pt x="7917946" y="6235891"/>
                </a:lnTo>
                <a:lnTo>
                  <a:pt x="7917946" y="5643499"/>
                </a:lnTo>
                <a:lnTo>
                  <a:pt x="7930632" y="5643499"/>
                </a:lnTo>
                <a:lnTo>
                  <a:pt x="7930632" y="6235891"/>
                </a:lnTo>
                <a:lnTo>
                  <a:pt x="8527498" y="6235891"/>
                </a:lnTo>
                <a:lnTo>
                  <a:pt x="8527498" y="6242132"/>
                </a:lnTo>
                <a:lnTo>
                  <a:pt x="8533841" y="6242132"/>
                </a:lnTo>
                <a:lnTo>
                  <a:pt x="8533841" y="6235891"/>
                </a:lnTo>
                <a:lnTo>
                  <a:pt x="8527498" y="6235891"/>
                </a:lnTo>
                <a:lnTo>
                  <a:pt x="8527498" y="5643499"/>
                </a:lnTo>
                <a:lnTo>
                  <a:pt x="8540184" y="5643499"/>
                </a:lnTo>
                <a:lnTo>
                  <a:pt x="8540184" y="6235891"/>
                </a:lnTo>
                <a:lnTo>
                  <a:pt x="9137049" y="6235891"/>
                </a:lnTo>
                <a:lnTo>
                  <a:pt x="9137049" y="6242132"/>
                </a:lnTo>
                <a:lnTo>
                  <a:pt x="9143392" y="6242132"/>
                </a:lnTo>
                <a:lnTo>
                  <a:pt x="9143392" y="6235891"/>
                </a:lnTo>
                <a:lnTo>
                  <a:pt x="9137049" y="6235891"/>
                </a:lnTo>
                <a:lnTo>
                  <a:pt x="9137049" y="5643499"/>
                </a:lnTo>
                <a:lnTo>
                  <a:pt x="9149735" y="5643499"/>
                </a:lnTo>
                <a:lnTo>
                  <a:pt x="9149735" y="6235891"/>
                </a:lnTo>
                <a:lnTo>
                  <a:pt x="9746600" y="6235891"/>
                </a:lnTo>
                <a:lnTo>
                  <a:pt x="9746600" y="6242132"/>
                </a:lnTo>
                <a:lnTo>
                  <a:pt x="9752943" y="6242132"/>
                </a:lnTo>
                <a:lnTo>
                  <a:pt x="9752943" y="6235891"/>
                </a:lnTo>
                <a:lnTo>
                  <a:pt x="9746600" y="6235891"/>
                </a:lnTo>
                <a:lnTo>
                  <a:pt x="9746600" y="5643499"/>
                </a:lnTo>
                <a:lnTo>
                  <a:pt x="9759286" y="5643499"/>
                </a:lnTo>
                <a:lnTo>
                  <a:pt x="9759286" y="6235891"/>
                </a:lnTo>
                <a:lnTo>
                  <a:pt x="10356152" y="6235891"/>
                </a:lnTo>
                <a:lnTo>
                  <a:pt x="10356152" y="6242132"/>
                </a:lnTo>
                <a:lnTo>
                  <a:pt x="10362495" y="6242132"/>
                </a:lnTo>
                <a:lnTo>
                  <a:pt x="10362495" y="6240486"/>
                </a:lnTo>
                <a:lnTo>
                  <a:pt x="10362495" y="6235891"/>
                </a:lnTo>
                <a:lnTo>
                  <a:pt x="10356152" y="6235891"/>
                </a:lnTo>
                <a:lnTo>
                  <a:pt x="10356152" y="5643499"/>
                </a:lnTo>
                <a:lnTo>
                  <a:pt x="10362495" y="5643499"/>
                </a:lnTo>
                <a:lnTo>
                  <a:pt x="10362495" y="5638767"/>
                </a:lnTo>
                <a:lnTo>
                  <a:pt x="9759286" y="5638767"/>
                </a:lnTo>
                <a:lnTo>
                  <a:pt x="9752943" y="5638767"/>
                </a:lnTo>
                <a:lnTo>
                  <a:pt x="9149735" y="5638767"/>
                </a:lnTo>
                <a:lnTo>
                  <a:pt x="9143392" y="5638767"/>
                </a:lnTo>
                <a:lnTo>
                  <a:pt x="8540184" y="5638767"/>
                </a:lnTo>
                <a:lnTo>
                  <a:pt x="8533840" y="5638767"/>
                </a:lnTo>
                <a:lnTo>
                  <a:pt x="7930632" y="5638767"/>
                </a:lnTo>
                <a:lnTo>
                  <a:pt x="7924289" y="5638767"/>
                </a:lnTo>
                <a:lnTo>
                  <a:pt x="7321081" y="5638767"/>
                </a:lnTo>
                <a:lnTo>
                  <a:pt x="7314738" y="5638767"/>
                </a:lnTo>
                <a:lnTo>
                  <a:pt x="6711529" y="5638767"/>
                </a:lnTo>
                <a:lnTo>
                  <a:pt x="6705186" y="5638767"/>
                </a:lnTo>
                <a:lnTo>
                  <a:pt x="6101978" y="5638767"/>
                </a:lnTo>
                <a:lnTo>
                  <a:pt x="6095635" y="5638767"/>
                </a:lnTo>
                <a:lnTo>
                  <a:pt x="5492426" y="5638767"/>
                </a:lnTo>
                <a:lnTo>
                  <a:pt x="5486083" y="5638767"/>
                </a:lnTo>
                <a:lnTo>
                  <a:pt x="4882875" y="5638767"/>
                </a:lnTo>
                <a:lnTo>
                  <a:pt x="4876532" y="5638767"/>
                </a:lnTo>
                <a:lnTo>
                  <a:pt x="4273324" y="5638767"/>
                </a:lnTo>
                <a:lnTo>
                  <a:pt x="4266980" y="5638767"/>
                </a:lnTo>
                <a:lnTo>
                  <a:pt x="3663772" y="5638767"/>
                </a:lnTo>
                <a:lnTo>
                  <a:pt x="3657429" y="5638767"/>
                </a:lnTo>
                <a:lnTo>
                  <a:pt x="3054221" y="5638767"/>
                </a:lnTo>
                <a:lnTo>
                  <a:pt x="3047878" y="5638767"/>
                </a:lnTo>
                <a:lnTo>
                  <a:pt x="3047878" y="5638767"/>
                </a:lnTo>
                <a:lnTo>
                  <a:pt x="2444669" y="5638767"/>
                </a:lnTo>
                <a:lnTo>
                  <a:pt x="2438326" y="5638767"/>
                </a:lnTo>
                <a:lnTo>
                  <a:pt x="2438326" y="5638767"/>
                </a:lnTo>
                <a:lnTo>
                  <a:pt x="1835118" y="5638767"/>
                </a:lnTo>
                <a:lnTo>
                  <a:pt x="1828775" y="5638767"/>
                </a:lnTo>
                <a:lnTo>
                  <a:pt x="1828775" y="5638767"/>
                </a:lnTo>
                <a:lnTo>
                  <a:pt x="1225567" y="5638767"/>
                </a:lnTo>
                <a:lnTo>
                  <a:pt x="1219223" y="5638767"/>
                </a:lnTo>
                <a:lnTo>
                  <a:pt x="1219225" y="5638767"/>
                </a:lnTo>
                <a:moveTo>
                  <a:pt x="3651209" y="5630949"/>
                </a:moveTo>
                <a:lnTo>
                  <a:pt x="3651209" y="5632389"/>
                </a:lnTo>
                <a:lnTo>
                  <a:pt x="3657552" y="5632389"/>
                </a:lnTo>
                <a:lnTo>
                  <a:pt x="3657552" y="5630949"/>
                </a:lnTo>
                <a:lnTo>
                  <a:pt x="3651209" y="5630949"/>
                </a:lnTo>
                <a:moveTo>
                  <a:pt x="11588795" y="5029161"/>
                </a:moveTo>
                <a:lnTo>
                  <a:pt x="11588795" y="5625942"/>
                </a:lnTo>
                <a:lnTo>
                  <a:pt x="12185660" y="5625942"/>
                </a:lnTo>
                <a:lnTo>
                  <a:pt x="12185660" y="5632389"/>
                </a:lnTo>
                <a:lnTo>
                  <a:pt x="12192003" y="5632389"/>
                </a:lnTo>
                <a:lnTo>
                  <a:pt x="12192003" y="5625942"/>
                </a:lnTo>
                <a:lnTo>
                  <a:pt x="12185660" y="5625942"/>
                </a:lnTo>
                <a:lnTo>
                  <a:pt x="12185660" y="5029161"/>
                </a:lnTo>
                <a:lnTo>
                  <a:pt x="11588795" y="5029161"/>
                </a:lnTo>
                <a:moveTo>
                  <a:pt x="10979121" y="5029161"/>
                </a:moveTo>
                <a:lnTo>
                  <a:pt x="10979121" y="5625942"/>
                </a:lnTo>
                <a:lnTo>
                  <a:pt x="11575986" y="5625942"/>
                </a:lnTo>
                <a:lnTo>
                  <a:pt x="11575986" y="5632389"/>
                </a:lnTo>
                <a:lnTo>
                  <a:pt x="11582330" y="5632389"/>
                </a:lnTo>
                <a:lnTo>
                  <a:pt x="11582330" y="5625942"/>
                </a:lnTo>
                <a:lnTo>
                  <a:pt x="11575986" y="5625942"/>
                </a:lnTo>
                <a:lnTo>
                  <a:pt x="11575986" y="5029161"/>
                </a:lnTo>
                <a:lnTo>
                  <a:pt x="10979121" y="5029161"/>
                </a:lnTo>
                <a:moveTo>
                  <a:pt x="10369570" y="5029161"/>
                </a:moveTo>
                <a:lnTo>
                  <a:pt x="10369570" y="5625942"/>
                </a:lnTo>
                <a:lnTo>
                  <a:pt x="10966435" y="5625942"/>
                </a:lnTo>
                <a:lnTo>
                  <a:pt x="10966435" y="5629234"/>
                </a:lnTo>
                <a:lnTo>
                  <a:pt x="10972778" y="5629234"/>
                </a:lnTo>
                <a:lnTo>
                  <a:pt x="10972778" y="5625942"/>
                </a:lnTo>
                <a:lnTo>
                  <a:pt x="10966435" y="5625942"/>
                </a:lnTo>
                <a:lnTo>
                  <a:pt x="10966435" y="5029161"/>
                </a:lnTo>
                <a:lnTo>
                  <a:pt x="10369570" y="5029161"/>
                </a:lnTo>
                <a:moveTo>
                  <a:pt x="9759897" y="5029161"/>
                </a:moveTo>
                <a:lnTo>
                  <a:pt x="9759897" y="5625942"/>
                </a:lnTo>
                <a:lnTo>
                  <a:pt x="10356762" y="5625942"/>
                </a:lnTo>
                <a:lnTo>
                  <a:pt x="10356762" y="5632389"/>
                </a:lnTo>
                <a:lnTo>
                  <a:pt x="10363105" y="5632389"/>
                </a:lnTo>
                <a:lnTo>
                  <a:pt x="10363105" y="5629303"/>
                </a:lnTo>
                <a:lnTo>
                  <a:pt x="10363105" y="5626011"/>
                </a:lnTo>
                <a:lnTo>
                  <a:pt x="10356762" y="5626011"/>
                </a:lnTo>
                <a:lnTo>
                  <a:pt x="10356762" y="5029230"/>
                </a:lnTo>
                <a:lnTo>
                  <a:pt x="9759897" y="5029161"/>
                </a:lnTo>
                <a:moveTo>
                  <a:pt x="9150345" y="5029161"/>
                </a:moveTo>
                <a:lnTo>
                  <a:pt x="9150345" y="5625942"/>
                </a:lnTo>
                <a:lnTo>
                  <a:pt x="9747210" y="5625942"/>
                </a:lnTo>
                <a:lnTo>
                  <a:pt x="9747210" y="5632389"/>
                </a:lnTo>
                <a:lnTo>
                  <a:pt x="9753554" y="5632389"/>
                </a:lnTo>
                <a:lnTo>
                  <a:pt x="9753554" y="5625942"/>
                </a:lnTo>
                <a:lnTo>
                  <a:pt x="9747210" y="5625942"/>
                </a:lnTo>
                <a:lnTo>
                  <a:pt x="9747210" y="5029161"/>
                </a:lnTo>
                <a:lnTo>
                  <a:pt x="9150345" y="5029161"/>
                </a:lnTo>
                <a:moveTo>
                  <a:pt x="8540794" y="5029161"/>
                </a:moveTo>
                <a:lnTo>
                  <a:pt x="8540794" y="5625942"/>
                </a:lnTo>
                <a:lnTo>
                  <a:pt x="9137659" y="5625942"/>
                </a:lnTo>
                <a:lnTo>
                  <a:pt x="9137659" y="5632389"/>
                </a:lnTo>
                <a:lnTo>
                  <a:pt x="9144002" y="5632389"/>
                </a:lnTo>
                <a:lnTo>
                  <a:pt x="9144002" y="5625942"/>
                </a:lnTo>
                <a:lnTo>
                  <a:pt x="9137659" y="5625942"/>
                </a:lnTo>
                <a:lnTo>
                  <a:pt x="9137659" y="5029161"/>
                </a:lnTo>
                <a:lnTo>
                  <a:pt x="8540794" y="5029161"/>
                </a:lnTo>
                <a:moveTo>
                  <a:pt x="7931121" y="5029161"/>
                </a:moveTo>
                <a:lnTo>
                  <a:pt x="7931121" y="5625942"/>
                </a:lnTo>
                <a:lnTo>
                  <a:pt x="8527986" y="5625942"/>
                </a:lnTo>
                <a:lnTo>
                  <a:pt x="8527986" y="5632389"/>
                </a:lnTo>
                <a:lnTo>
                  <a:pt x="8534329" y="5632389"/>
                </a:lnTo>
                <a:lnTo>
                  <a:pt x="8534329" y="5625942"/>
                </a:lnTo>
                <a:lnTo>
                  <a:pt x="8527986" y="5625942"/>
                </a:lnTo>
                <a:lnTo>
                  <a:pt x="8527986" y="5029161"/>
                </a:lnTo>
                <a:lnTo>
                  <a:pt x="7931121" y="5029161"/>
                </a:lnTo>
                <a:moveTo>
                  <a:pt x="7321569" y="5029161"/>
                </a:moveTo>
                <a:lnTo>
                  <a:pt x="7321569" y="5625942"/>
                </a:lnTo>
                <a:lnTo>
                  <a:pt x="7918434" y="5625942"/>
                </a:lnTo>
                <a:lnTo>
                  <a:pt x="7918434" y="5632389"/>
                </a:lnTo>
                <a:lnTo>
                  <a:pt x="7924778" y="5632389"/>
                </a:lnTo>
                <a:lnTo>
                  <a:pt x="7924778" y="5625942"/>
                </a:lnTo>
                <a:lnTo>
                  <a:pt x="7918434" y="5625942"/>
                </a:lnTo>
                <a:lnTo>
                  <a:pt x="7918434" y="5029161"/>
                </a:lnTo>
                <a:lnTo>
                  <a:pt x="7321569" y="5029161"/>
                </a:lnTo>
                <a:moveTo>
                  <a:pt x="6102345" y="5029161"/>
                </a:moveTo>
                <a:lnTo>
                  <a:pt x="6102345" y="5625942"/>
                </a:lnTo>
                <a:lnTo>
                  <a:pt x="6699210" y="5625942"/>
                </a:lnTo>
                <a:lnTo>
                  <a:pt x="6699210" y="5632389"/>
                </a:lnTo>
                <a:lnTo>
                  <a:pt x="6705553" y="5632389"/>
                </a:lnTo>
                <a:lnTo>
                  <a:pt x="6705553" y="5630949"/>
                </a:lnTo>
                <a:lnTo>
                  <a:pt x="6705553" y="5625942"/>
                </a:lnTo>
                <a:lnTo>
                  <a:pt x="6699210" y="5625942"/>
                </a:lnTo>
                <a:lnTo>
                  <a:pt x="6699210" y="5029161"/>
                </a:lnTo>
                <a:lnTo>
                  <a:pt x="6102345" y="5029161"/>
                </a:lnTo>
                <a:moveTo>
                  <a:pt x="5492793" y="5029161"/>
                </a:moveTo>
                <a:lnTo>
                  <a:pt x="5492793" y="5625942"/>
                </a:lnTo>
                <a:lnTo>
                  <a:pt x="6089658" y="5625942"/>
                </a:lnTo>
                <a:lnTo>
                  <a:pt x="6089658" y="5632389"/>
                </a:lnTo>
                <a:lnTo>
                  <a:pt x="6096001" y="5632389"/>
                </a:lnTo>
                <a:lnTo>
                  <a:pt x="6096001" y="5625942"/>
                </a:lnTo>
                <a:lnTo>
                  <a:pt x="6089658" y="5625942"/>
                </a:lnTo>
                <a:lnTo>
                  <a:pt x="6089658" y="5029161"/>
                </a:lnTo>
                <a:lnTo>
                  <a:pt x="5492793" y="5029161"/>
                </a:lnTo>
                <a:moveTo>
                  <a:pt x="4883120" y="5029161"/>
                </a:moveTo>
                <a:lnTo>
                  <a:pt x="4883120" y="5625942"/>
                </a:lnTo>
                <a:lnTo>
                  <a:pt x="5479985" y="5625942"/>
                </a:lnTo>
                <a:lnTo>
                  <a:pt x="5479985" y="5632389"/>
                </a:lnTo>
                <a:lnTo>
                  <a:pt x="5486328" y="5632389"/>
                </a:lnTo>
                <a:lnTo>
                  <a:pt x="5486328" y="5625942"/>
                </a:lnTo>
                <a:lnTo>
                  <a:pt x="5479985" y="5625942"/>
                </a:lnTo>
                <a:lnTo>
                  <a:pt x="5479985" y="5029161"/>
                </a:lnTo>
                <a:lnTo>
                  <a:pt x="4883120" y="5029161"/>
                </a:lnTo>
                <a:moveTo>
                  <a:pt x="4273569" y="5029161"/>
                </a:moveTo>
                <a:lnTo>
                  <a:pt x="4273569" y="5625942"/>
                </a:lnTo>
                <a:lnTo>
                  <a:pt x="4870434" y="5625942"/>
                </a:lnTo>
                <a:lnTo>
                  <a:pt x="4870434" y="5632389"/>
                </a:lnTo>
                <a:lnTo>
                  <a:pt x="4876777" y="5632389"/>
                </a:lnTo>
                <a:lnTo>
                  <a:pt x="4876777" y="5625942"/>
                </a:lnTo>
                <a:lnTo>
                  <a:pt x="4870434" y="5625942"/>
                </a:lnTo>
                <a:lnTo>
                  <a:pt x="4870434" y="5029161"/>
                </a:lnTo>
                <a:lnTo>
                  <a:pt x="4273569" y="5029161"/>
                </a:lnTo>
                <a:moveTo>
                  <a:pt x="3663895" y="5029161"/>
                </a:moveTo>
                <a:lnTo>
                  <a:pt x="3663895" y="5625942"/>
                </a:lnTo>
                <a:lnTo>
                  <a:pt x="4260760" y="5625942"/>
                </a:lnTo>
                <a:lnTo>
                  <a:pt x="4260760" y="5632389"/>
                </a:lnTo>
                <a:lnTo>
                  <a:pt x="4267103" y="5632389"/>
                </a:lnTo>
                <a:lnTo>
                  <a:pt x="4267103" y="5625942"/>
                </a:lnTo>
                <a:lnTo>
                  <a:pt x="4260760" y="5625942"/>
                </a:lnTo>
                <a:lnTo>
                  <a:pt x="4260760" y="5029161"/>
                </a:lnTo>
                <a:lnTo>
                  <a:pt x="3663895" y="5029161"/>
                </a:lnTo>
                <a:moveTo>
                  <a:pt x="2444793" y="5029161"/>
                </a:moveTo>
                <a:lnTo>
                  <a:pt x="2444793" y="5625942"/>
                </a:lnTo>
                <a:lnTo>
                  <a:pt x="3041658" y="5625942"/>
                </a:lnTo>
                <a:lnTo>
                  <a:pt x="3041658" y="5632389"/>
                </a:lnTo>
                <a:lnTo>
                  <a:pt x="3048001" y="5632389"/>
                </a:lnTo>
                <a:lnTo>
                  <a:pt x="3048001" y="5625942"/>
                </a:lnTo>
                <a:lnTo>
                  <a:pt x="3041658" y="5625942"/>
                </a:lnTo>
                <a:lnTo>
                  <a:pt x="3041658" y="5029161"/>
                </a:lnTo>
                <a:lnTo>
                  <a:pt x="2444793" y="5029161"/>
                </a:lnTo>
                <a:moveTo>
                  <a:pt x="1835119" y="5029161"/>
                </a:moveTo>
                <a:lnTo>
                  <a:pt x="1835119" y="5625942"/>
                </a:lnTo>
                <a:lnTo>
                  <a:pt x="2431984" y="5625942"/>
                </a:lnTo>
                <a:lnTo>
                  <a:pt x="2431984" y="5632389"/>
                </a:lnTo>
                <a:lnTo>
                  <a:pt x="2438327" y="5632389"/>
                </a:lnTo>
                <a:lnTo>
                  <a:pt x="2438327" y="5625942"/>
                </a:lnTo>
                <a:lnTo>
                  <a:pt x="2431984" y="5625942"/>
                </a:lnTo>
                <a:lnTo>
                  <a:pt x="2431984" y="5029161"/>
                </a:lnTo>
                <a:lnTo>
                  <a:pt x="1835119" y="5029161"/>
                </a:lnTo>
                <a:moveTo>
                  <a:pt x="1225568" y="5029161"/>
                </a:moveTo>
                <a:lnTo>
                  <a:pt x="1225568" y="5625942"/>
                </a:lnTo>
                <a:lnTo>
                  <a:pt x="1822433" y="5625942"/>
                </a:lnTo>
                <a:lnTo>
                  <a:pt x="1822433" y="5632389"/>
                </a:lnTo>
                <a:lnTo>
                  <a:pt x="1828776" y="5632389"/>
                </a:lnTo>
                <a:lnTo>
                  <a:pt x="1828776" y="5625942"/>
                </a:lnTo>
                <a:lnTo>
                  <a:pt x="1822433" y="5625942"/>
                </a:lnTo>
                <a:lnTo>
                  <a:pt x="1822433" y="5029161"/>
                </a:lnTo>
                <a:lnTo>
                  <a:pt x="1225568" y="5029161"/>
                </a:lnTo>
                <a:moveTo>
                  <a:pt x="616017" y="5029161"/>
                </a:moveTo>
                <a:lnTo>
                  <a:pt x="616017" y="5625942"/>
                </a:lnTo>
                <a:lnTo>
                  <a:pt x="1212882" y="5625942"/>
                </a:lnTo>
                <a:lnTo>
                  <a:pt x="1212882" y="5629234"/>
                </a:lnTo>
                <a:lnTo>
                  <a:pt x="1219225" y="5629234"/>
                </a:lnTo>
                <a:lnTo>
                  <a:pt x="1219225" y="5632320"/>
                </a:lnTo>
                <a:lnTo>
                  <a:pt x="1219225" y="5632320"/>
                </a:lnTo>
                <a:lnTo>
                  <a:pt x="1219225" y="5625874"/>
                </a:lnTo>
                <a:lnTo>
                  <a:pt x="1212882" y="5625874"/>
                </a:lnTo>
                <a:lnTo>
                  <a:pt x="1212882" y="5029092"/>
                </a:lnTo>
                <a:lnTo>
                  <a:pt x="616017" y="5029092"/>
                </a:lnTo>
                <a:lnTo>
                  <a:pt x="616017" y="5029161"/>
                </a:lnTo>
                <a:moveTo>
                  <a:pt x="11588795" y="4419555"/>
                </a:moveTo>
                <a:lnTo>
                  <a:pt x="11588795" y="5016474"/>
                </a:lnTo>
                <a:lnTo>
                  <a:pt x="11588795" y="5016611"/>
                </a:lnTo>
                <a:lnTo>
                  <a:pt x="12185660" y="5016611"/>
                </a:lnTo>
                <a:lnTo>
                  <a:pt x="12185660" y="5016474"/>
                </a:lnTo>
                <a:lnTo>
                  <a:pt x="12185660" y="4419555"/>
                </a:lnTo>
                <a:lnTo>
                  <a:pt x="11588795" y="4419555"/>
                </a:lnTo>
                <a:moveTo>
                  <a:pt x="10979121" y="4419555"/>
                </a:moveTo>
                <a:lnTo>
                  <a:pt x="10979121" y="5016474"/>
                </a:lnTo>
                <a:lnTo>
                  <a:pt x="10979121" y="5016611"/>
                </a:lnTo>
                <a:lnTo>
                  <a:pt x="11575986" y="5016611"/>
                </a:lnTo>
                <a:lnTo>
                  <a:pt x="11575986" y="5016474"/>
                </a:lnTo>
                <a:lnTo>
                  <a:pt x="11575986" y="4419555"/>
                </a:lnTo>
                <a:lnTo>
                  <a:pt x="10979121" y="4419555"/>
                </a:lnTo>
                <a:moveTo>
                  <a:pt x="10369570" y="4419555"/>
                </a:moveTo>
                <a:lnTo>
                  <a:pt x="10369570" y="5016474"/>
                </a:lnTo>
                <a:lnTo>
                  <a:pt x="10369570" y="5016611"/>
                </a:lnTo>
                <a:lnTo>
                  <a:pt x="10966435" y="5016611"/>
                </a:lnTo>
                <a:lnTo>
                  <a:pt x="10966435" y="5016474"/>
                </a:lnTo>
                <a:lnTo>
                  <a:pt x="10966435" y="4419555"/>
                </a:lnTo>
                <a:lnTo>
                  <a:pt x="10369570" y="4419555"/>
                </a:lnTo>
                <a:moveTo>
                  <a:pt x="9759897" y="4419555"/>
                </a:moveTo>
                <a:lnTo>
                  <a:pt x="9759897" y="5016474"/>
                </a:lnTo>
                <a:lnTo>
                  <a:pt x="9759897" y="5016611"/>
                </a:lnTo>
                <a:lnTo>
                  <a:pt x="10356762" y="5016611"/>
                </a:lnTo>
                <a:lnTo>
                  <a:pt x="10356762" y="5016474"/>
                </a:lnTo>
                <a:lnTo>
                  <a:pt x="10356762" y="4419555"/>
                </a:lnTo>
                <a:lnTo>
                  <a:pt x="9759897" y="4419555"/>
                </a:lnTo>
                <a:moveTo>
                  <a:pt x="9150345" y="4419555"/>
                </a:moveTo>
                <a:lnTo>
                  <a:pt x="9150345" y="5016474"/>
                </a:lnTo>
                <a:lnTo>
                  <a:pt x="9150345" y="5016611"/>
                </a:lnTo>
                <a:lnTo>
                  <a:pt x="9747210" y="5016611"/>
                </a:lnTo>
                <a:lnTo>
                  <a:pt x="9747210" y="5016474"/>
                </a:lnTo>
                <a:lnTo>
                  <a:pt x="9747210" y="4419555"/>
                </a:lnTo>
                <a:lnTo>
                  <a:pt x="9150345" y="4419555"/>
                </a:lnTo>
                <a:moveTo>
                  <a:pt x="7931121" y="4419555"/>
                </a:moveTo>
                <a:lnTo>
                  <a:pt x="7931121" y="5016474"/>
                </a:lnTo>
                <a:lnTo>
                  <a:pt x="7931121" y="5016611"/>
                </a:lnTo>
                <a:lnTo>
                  <a:pt x="8527986" y="5016611"/>
                </a:lnTo>
                <a:lnTo>
                  <a:pt x="8527986" y="5016474"/>
                </a:lnTo>
                <a:lnTo>
                  <a:pt x="8527986" y="4419555"/>
                </a:lnTo>
                <a:lnTo>
                  <a:pt x="7931121" y="4419555"/>
                </a:lnTo>
                <a:moveTo>
                  <a:pt x="7321569" y="4419555"/>
                </a:moveTo>
                <a:lnTo>
                  <a:pt x="7321569" y="5016474"/>
                </a:lnTo>
                <a:lnTo>
                  <a:pt x="7321569" y="5016611"/>
                </a:lnTo>
                <a:lnTo>
                  <a:pt x="7918434" y="5016611"/>
                </a:lnTo>
                <a:lnTo>
                  <a:pt x="7918434" y="5016474"/>
                </a:lnTo>
                <a:lnTo>
                  <a:pt x="7918434" y="4419555"/>
                </a:lnTo>
                <a:lnTo>
                  <a:pt x="7321569" y="4419555"/>
                </a:lnTo>
                <a:moveTo>
                  <a:pt x="6711896" y="4419555"/>
                </a:moveTo>
                <a:lnTo>
                  <a:pt x="6711896" y="5016474"/>
                </a:lnTo>
                <a:lnTo>
                  <a:pt x="6711896" y="5016611"/>
                </a:lnTo>
                <a:lnTo>
                  <a:pt x="7308761" y="5016611"/>
                </a:lnTo>
                <a:lnTo>
                  <a:pt x="7308761" y="5016474"/>
                </a:lnTo>
                <a:lnTo>
                  <a:pt x="7308761" y="4419555"/>
                </a:lnTo>
                <a:lnTo>
                  <a:pt x="6711896" y="4419555"/>
                </a:lnTo>
                <a:moveTo>
                  <a:pt x="6102345" y="4419555"/>
                </a:moveTo>
                <a:lnTo>
                  <a:pt x="6102345" y="5016474"/>
                </a:lnTo>
                <a:lnTo>
                  <a:pt x="6102345" y="5016611"/>
                </a:lnTo>
                <a:lnTo>
                  <a:pt x="6699210" y="5016611"/>
                </a:lnTo>
                <a:lnTo>
                  <a:pt x="6699210" y="5016474"/>
                </a:lnTo>
                <a:lnTo>
                  <a:pt x="6699210" y="4419555"/>
                </a:lnTo>
                <a:lnTo>
                  <a:pt x="6102345" y="4419555"/>
                </a:lnTo>
                <a:moveTo>
                  <a:pt x="5492793" y="4419555"/>
                </a:moveTo>
                <a:lnTo>
                  <a:pt x="5492793" y="5016611"/>
                </a:lnTo>
                <a:lnTo>
                  <a:pt x="6089658" y="5016611"/>
                </a:lnTo>
                <a:lnTo>
                  <a:pt x="6089658" y="5016474"/>
                </a:lnTo>
                <a:lnTo>
                  <a:pt x="6089658" y="4419555"/>
                </a:lnTo>
                <a:lnTo>
                  <a:pt x="5492793" y="4419555"/>
                </a:lnTo>
                <a:moveTo>
                  <a:pt x="4273569" y="4419555"/>
                </a:moveTo>
                <a:lnTo>
                  <a:pt x="4273569" y="5016611"/>
                </a:lnTo>
                <a:lnTo>
                  <a:pt x="4870434" y="5016611"/>
                </a:lnTo>
                <a:lnTo>
                  <a:pt x="4870434" y="5016474"/>
                </a:lnTo>
                <a:lnTo>
                  <a:pt x="4870434" y="4419555"/>
                </a:lnTo>
                <a:lnTo>
                  <a:pt x="4273569" y="4419555"/>
                </a:lnTo>
                <a:moveTo>
                  <a:pt x="3664017" y="4419555"/>
                </a:moveTo>
                <a:lnTo>
                  <a:pt x="3664017" y="5016611"/>
                </a:lnTo>
                <a:lnTo>
                  <a:pt x="4260882" y="5016611"/>
                </a:lnTo>
                <a:lnTo>
                  <a:pt x="4260882" y="5016474"/>
                </a:lnTo>
                <a:lnTo>
                  <a:pt x="4260882" y="5016474"/>
                </a:lnTo>
                <a:lnTo>
                  <a:pt x="4260882" y="4419555"/>
                </a:lnTo>
                <a:lnTo>
                  <a:pt x="3664017" y="4419555"/>
                </a:lnTo>
                <a:moveTo>
                  <a:pt x="3054344" y="4419555"/>
                </a:moveTo>
                <a:lnTo>
                  <a:pt x="3054344" y="5016611"/>
                </a:lnTo>
                <a:lnTo>
                  <a:pt x="3651209" y="5016611"/>
                </a:lnTo>
                <a:lnTo>
                  <a:pt x="3651209" y="5016474"/>
                </a:lnTo>
                <a:lnTo>
                  <a:pt x="3651209" y="5016474"/>
                </a:lnTo>
                <a:lnTo>
                  <a:pt x="3651209" y="4419555"/>
                </a:lnTo>
                <a:lnTo>
                  <a:pt x="3054344" y="4419555"/>
                </a:lnTo>
                <a:moveTo>
                  <a:pt x="2444793" y="4419555"/>
                </a:moveTo>
                <a:lnTo>
                  <a:pt x="2444793" y="5016611"/>
                </a:lnTo>
                <a:lnTo>
                  <a:pt x="3041658" y="5016611"/>
                </a:lnTo>
                <a:lnTo>
                  <a:pt x="3041658" y="5016474"/>
                </a:lnTo>
                <a:lnTo>
                  <a:pt x="3041658" y="5016474"/>
                </a:lnTo>
                <a:lnTo>
                  <a:pt x="3041658" y="4419555"/>
                </a:lnTo>
                <a:lnTo>
                  <a:pt x="2444793" y="4419555"/>
                </a:lnTo>
                <a:moveTo>
                  <a:pt x="1835119" y="4419555"/>
                </a:moveTo>
                <a:lnTo>
                  <a:pt x="1835119" y="5016611"/>
                </a:lnTo>
                <a:lnTo>
                  <a:pt x="2431984" y="5016611"/>
                </a:lnTo>
                <a:lnTo>
                  <a:pt x="2431984" y="5016474"/>
                </a:lnTo>
                <a:lnTo>
                  <a:pt x="2431984" y="5016474"/>
                </a:lnTo>
                <a:lnTo>
                  <a:pt x="2431984" y="4419555"/>
                </a:lnTo>
                <a:lnTo>
                  <a:pt x="1835119" y="4419555"/>
                </a:lnTo>
                <a:moveTo>
                  <a:pt x="1225568" y="4419555"/>
                </a:moveTo>
                <a:lnTo>
                  <a:pt x="1225568" y="5016611"/>
                </a:lnTo>
                <a:lnTo>
                  <a:pt x="1822433" y="5016611"/>
                </a:lnTo>
                <a:lnTo>
                  <a:pt x="1822433" y="5016474"/>
                </a:lnTo>
                <a:lnTo>
                  <a:pt x="1822433" y="5016474"/>
                </a:lnTo>
                <a:lnTo>
                  <a:pt x="1822433" y="4419555"/>
                </a:lnTo>
                <a:lnTo>
                  <a:pt x="1225568" y="4419555"/>
                </a:lnTo>
                <a:moveTo>
                  <a:pt x="616017" y="4419555"/>
                </a:moveTo>
                <a:lnTo>
                  <a:pt x="616017" y="5016611"/>
                </a:lnTo>
                <a:lnTo>
                  <a:pt x="1212882" y="5016611"/>
                </a:lnTo>
                <a:lnTo>
                  <a:pt x="1212882" y="5016474"/>
                </a:lnTo>
                <a:lnTo>
                  <a:pt x="1212882" y="5016474"/>
                </a:lnTo>
                <a:lnTo>
                  <a:pt x="1212882" y="4419555"/>
                </a:lnTo>
                <a:lnTo>
                  <a:pt x="616017" y="4419555"/>
                </a:lnTo>
                <a:moveTo>
                  <a:pt x="2432106" y="4411737"/>
                </a:moveTo>
                <a:lnTo>
                  <a:pt x="2432106" y="4413315"/>
                </a:lnTo>
                <a:lnTo>
                  <a:pt x="2438449" y="4413315"/>
                </a:lnTo>
                <a:lnTo>
                  <a:pt x="2438449" y="4411737"/>
                </a:lnTo>
                <a:lnTo>
                  <a:pt x="2432106" y="4411737"/>
                </a:lnTo>
                <a:moveTo>
                  <a:pt x="11588795" y="3809950"/>
                </a:moveTo>
                <a:lnTo>
                  <a:pt x="11588795" y="4407005"/>
                </a:lnTo>
                <a:lnTo>
                  <a:pt x="12185660" y="4407005"/>
                </a:lnTo>
                <a:lnTo>
                  <a:pt x="12185660" y="4413315"/>
                </a:lnTo>
                <a:lnTo>
                  <a:pt x="12192003" y="4413315"/>
                </a:lnTo>
                <a:lnTo>
                  <a:pt x="12192003" y="4407005"/>
                </a:lnTo>
                <a:lnTo>
                  <a:pt x="12185660" y="4407005"/>
                </a:lnTo>
                <a:lnTo>
                  <a:pt x="12185660" y="3809950"/>
                </a:lnTo>
                <a:lnTo>
                  <a:pt x="11588795" y="3809950"/>
                </a:lnTo>
                <a:moveTo>
                  <a:pt x="10979121" y="3809950"/>
                </a:moveTo>
                <a:lnTo>
                  <a:pt x="10979121" y="4407005"/>
                </a:lnTo>
                <a:lnTo>
                  <a:pt x="11575986" y="4407005"/>
                </a:lnTo>
                <a:lnTo>
                  <a:pt x="11575986" y="4413315"/>
                </a:lnTo>
                <a:lnTo>
                  <a:pt x="11582330" y="4413315"/>
                </a:lnTo>
                <a:lnTo>
                  <a:pt x="11582330" y="4407005"/>
                </a:lnTo>
                <a:lnTo>
                  <a:pt x="11575986" y="4407005"/>
                </a:lnTo>
                <a:lnTo>
                  <a:pt x="11575986" y="3809950"/>
                </a:lnTo>
                <a:lnTo>
                  <a:pt x="10979121" y="3809950"/>
                </a:lnTo>
                <a:moveTo>
                  <a:pt x="10369570" y="3809950"/>
                </a:moveTo>
                <a:lnTo>
                  <a:pt x="10369570" y="4407005"/>
                </a:lnTo>
                <a:lnTo>
                  <a:pt x="10966435" y="4407005"/>
                </a:lnTo>
                <a:lnTo>
                  <a:pt x="10966435" y="4413315"/>
                </a:lnTo>
                <a:lnTo>
                  <a:pt x="10972778" y="4413315"/>
                </a:lnTo>
                <a:lnTo>
                  <a:pt x="10972778" y="4407005"/>
                </a:lnTo>
                <a:lnTo>
                  <a:pt x="10966435" y="4407005"/>
                </a:lnTo>
                <a:lnTo>
                  <a:pt x="10966435" y="3809950"/>
                </a:lnTo>
                <a:lnTo>
                  <a:pt x="10369570" y="3809950"/>
                </a:lnTo>
                <a:moveTo>
                  <a:pt x="9150345" y="3809950"/>
                </a:moveTo>
                <a:lnTo>
                  <a:pt x="9150345" y="4407005"/>
                </a:lnTo>
                <a:lnTo>
                  <a:pt x="9747210" y="4407005"/>
                </a:lnTo>
                <a:lnTo>
                  <a:pt x="9747210" y="4413315"/>
                </a:lnTo>
                <a:lnTo>
                  <a:pt x="9753554" y="4413315"/>
                </a:lnTo>
                <a:lnTo>
                  <a:pt x="9753554" y="4411737"/>
                </a:lnTo>
                <a:lnTo>
                  <a:pt x="9753554" y="4407005"/>
                </a:lnTo>
                <a:lnTo>
                  <a:pt x="9747210" y="4407005"/>
                </a:lnTo>
                <a:lnTo>
                  <a:pt x="9747210" y="3809950"/>
                </a:lnTo>
                <a:lnTo>
                  <a:pt x="9150345" y="3809950"/>
                </a:lnTo>
                <a:moveTo>
                  <a:pt x="8540794" y="3809950"/>
                </a:moveTo>
                <a:lnTo>
                  <a:pt x="8540794" y="4407005"/>
                </a:lnTo>
                <a:lnTo>
                  <a:pt x="9137659" y="4407005"/>
                </a:lnTo>
                <a:lnTo>
                  <a:pt x="9137659" y="4410023"/>
                </a:lnTo>
                <a:lnTo>
                  <a:pt x="9144002" y="4410023"/>
                </a:lnTo>
                <a:lnTo>
                  <a:pt x="9144002" y="4407005"/>
                </a:lnTo>
                <a:lnTo>
                  <a:pt x="9137659" y="4407005"/>
                </a:lnTo>
                <a:lnTo>
                  <a:pt x="9137659" y="3809950"/>
                </a:lnTo>
                <a:lnTo>
                  <a:pt x="8540794" y="3809950"/>
                </a:lnTo>
                <a:moveTo>
                  <a:pt x="7931121" y="3809950"/>
                </a:moveTo>
                <a:lnTo>
                  <a:pt x="7931121" y="4407005"/>
                </a:lnTo>
                <a:lnTo>
                  <a:pt x="8527986" y="4407005"/>
                </a:lnTo>
                <a:lnTo>
                  <a:pt x="8527986" y="4413315"/>
                </a:lnTo>
                <a:lnTo>
                  <a:pt x="8534329" y="4413315"/>
                </a:lnTo>
                <a:lnTo>
                  <a:pt x="8534329" y="4410091"/>
                </a:lnTo>
                <a:lnTo>
                  <a:pt x="8534329" y="4407074"/>
                </a:lnTo>
                <a:lnTo>
                  <a:pt x="8527986" y="4407074"/>
                </a:lnTo>
                <a:lnTo>
                  <a:pt x="8527986" y="3810018"/>
                </a:lnTo>
                <a:lnTo>
                  <a:pt x="7931121" y="3809950"/>
                </a:lnTo>
                <a:moveTo>
                  <a:pt x="7321569" y="3809950"/>
                </a:moveTo>
                <a:lnTo>
                  <a:pt x="7321569" y="4407005"/>
                </a:lnTo>
                <a:lnTo>
                  <a:pt x="7918434" y="4407005"/>
                </a:lnTo>
                <a:lnTo>
                  <a:pt x="7918434" y="4413315"/>
                </a:lnTo>
                <a:lnTo>
                  <a:pt x="7924778" y="4413315"/>
                </a:lnTo>
                <a:lnTo>
                  <a:pt x="7924778" y="4407005"/>
                </a:lnTo>
                <a:lnTo>
                  <a:pt x="7918434" y="4407005"/>
                </a:lnTo>
                <a:lnTo>
                  <a:pt x="7918434" y="3809950"/>
                </a:lnTo>
                <a:lnTo>
                  <a:pt x="7321569" y="3809950"/>
                </a:lnTo>
                <a:moveTo>
                  <a:pt x="6711896" y="3809950"/>
                </a:moveTo>
                <a:lnTo>
                  <a:pt x="6711896" y="4407005"/>
                </a:lnTo>
                <a:lnTo>
                  <a:pt x="7308761" y="4407005"/>
                </a:lnTo>
                <a:lnTo>
                  <a:pt x="7308761" y="4413315"/>
                </a:lnTo>
                <a:lnTo>
                  <a:pt x="7315104" y="4413315"/>
                </a:lnTo>
                <a:lnTo>
                  <a:pt x="7315104" y="4407005"/>
                </a:lnTo>
                <a:lnTo>
                  <a:pt x="7308761" y="4407005"/>
                </a:lnTo>
                <a:lnTo>
                  <a:pt x="7308761" y="3809950"/>
                </a:lnTo>
                <a:lnTo>
                  <a:pt x="6711896" y="3809950"/>
                </a:lnTo>
                <a:moveTo>
                  <a:pt x="6102345" y="3809950"/>
                </a:moveTo>
                <a:lnTo>
                  <a:pt x="6102345" y="4407005"/>
                </a:lnTo>
                <a:lnTo>
                  <a:pt x="6699210" y="4407005"/>
                </a:lnTo>
                <a:lnTo>
                  <a:pt x="6699210" y="4413315"/>
                </a:lnTo>
                <a:lnTo>
                  <a:pt x="6705553" y="4413315"/>
                </a:lnTo>
                <a:lnTo>
                  <a:pt x="6705553" y="4407005"/>
                </a:lnTo>
                <a:lnTo>
                  <a:pt x="6699210" y="4407005"/>
                </a:lnTo>
                <a:lnTo>
                  <a:pt x="6699210" y="3809950"/>
                </a:lnTo>
                <a:lnTo>
                  <a:pt x="6102345" y="3809950"/>
                </a:lnTo>
                <a:moveTo>
                  <a:pt x="5492793" y="3809950"/>
                </a:moveTo>
                <a:lnTo>
                  <a:pt x="5492793" y="4407005"/>
                </a:lnTo>
                <a:lnTo>
                  <a:pt x="6089658" y="4407005"/>
                </a:lnTo>
                <a:lnTo>
                  <a:pt x="6089658" y="4413315"/>
                </a:lnTo>
                <a:lnTo>
                  <a:pt x="6096001" y="4413315"/>
                </a:lnTo>
                <a:lnTo>
                  <a:pt x="6096001" y="4407005"/>
                </a:lnTo>
                <a:lnTo>
                  <a:pt x="6089658" y="4407005"/>
                </a:lnTo>
                <a:lnTo>
                  <a:pt x="6089658" y="3809950"/>
                </a:lnTo>
                <a:lnTo>
                  <a:pt x="5492793" y="3809950"/>
                </a:lnTo>
                <a:moveTo>
                  <a:pt x="4883120" y="3809950"/>
                </a:moveTo>
                <a:lnTo>
                  <a:pt x="4883120" y="4407005"/>
                </a:lnTo>
                <a:lnTo>
                  <a:pt x="5479985" y="4407005"/>
                </a:lnTo>
                <a:lnTo>
                  <a:pt x="5479985" y="4410023"/>
                </a:lnTo>
                <a:lnTo>
                  <a:pt x="5486328" y="4410023"/>
                </a:lnTo>
                <a:lnTo>
                  <a:pt x="5486328" y="4413246"/>
                </a:lnTo>
                <a:lnTo>
                  <a:pt x="5486328" y="4413246"/>
                </a:lnTo>
                <a:lnTo>
                  <a:pt x="5486328" y="4406937"/>
                </a:lnTo>
                <a:lnTo>
                  <a:pt x="5479985" y="4406937"/>
                </a:lnTo>
                <a:lnTo>
                  <a:pt x="5479985" y="3809881"/>
                </a:lnTo>
                <a:lnTo>
                  <a:pt x="4883120" y="3809950"/>
                </a:lnTo>
                <a:moveTo>
                  <a:pt x="4273569" y="3809950"/>
                </a:moveTo>
                <a:lnTo>
                  <a:pt x="4273569" y="4407005"/>
                </a:lnTo>
                <a:lnTo>
                  <a:pt x="4870434" y="4407005"/>
                </a:lnTo>
                <a:lnTo>
                  <a:pt x="4870434" y="4413315"/>
                </a:lnTo>
                <a:lnTo>
                  <a:pt x="4876777" y="4413315"/>
                </a:lnTo>
                <a:lnTo>
                  <a:pt x="4876777" y="4410091"/>
                </a:lnTo>
                <a:lnTo>
                  <a:pt x="4876777" y="4407074"/>
                </a:lnTo>
                <a:lnTo>
                  <a:pt x="4870434" y="4407074"/>
                </a:lnTo>
                <a:lnTo>
                  <a:pt x="4870434" y="3810018"/>
                </a:lnTo>
                <a:lnTo>
                  <a:pt x="4273569" y="3809950"/>
                </a:lnTo>
                <a:moveTo>
                  <a:pt x="3664017" y="3809950"/>
                </a:moveTo>
                <a:lnTo>
                  <a:pt x="3664017" y="4407005"/>
                </a:lnTo>
                <a:lnTo>
                  <a:pt x="4260882" y="4407005"/>
                </a:lnTo>
                <a:lnTo>
                  <a:pt x="4260882" y="4413315"/>
                </a:lnTo>
                <a:lnTo>
                  <a:pt x="4267225" y="4413315"/>
                </a:lnTo>
                <a:lnTo>
                  <a:pt x="4267225" y="4407005"/>
                </a:lnTo>
                <a:lnTo>
                  <a:pt x="4260882" y="4407005"/>
                </a:lnTo>
                <a:lnTo>
                  <a:pt x="4260882" y="3809950"/>
                </a:lnTo>
                <a:lnTo>
                  <a:pt x="3664017" y="3809950"/>
                </a:lnTo>
                <a:moveTo>
                  <a:pt x="3054344" y="3809950"/>
                </a:moveTo>
                <a:lnTo>
                  <a:pt x="3054344" y="4407005"/>
                </a:lnTo>
                <a:lnTo>
                  <a:pt x="3651209" y="4407005"/>
                </a:lnTo>
                <a:lnTo>
                  <a:pt x="3651209" y="4413315"/>
                </a:lnTo>
                <a:lnTo>
                  <a:pt x="3657552" y="4413315"/>
                </a:lnTo>
                <a:lnTo>
                  <a:pt x="3657552" y="4407005"/>
                </a:lnTo>
                <a:lnTo>
                  <a:pt x="3651209" y="4407005"/>
                </a:lnTo>
                <a:lnTo>
                  <a:pt x="3651209" y="3809950"/>
                </a:lnTo>
                <a:lnTo>
                  <a:pt x="3054344" y="3809950"/>
                </a:lnTo>
                <a:moveTo>
                  <a:pt x="2444793" y="3809950"/>
                </a:moveTo>
                <a:lnTo>
                  <a:pt x="2444793" y="4407005"/>
                </a:lnTo>
                <a:lnTo>
                  <a:pt x="3041658" y="4407005"/>
                </a:lnTo>
                <a:lnTo>
                  <a:pt x="3041658" y="4413315"/>
                </a:lnTo>
                <a:lnTo>
                  <a:pt x="3048001" y="4413315"/>
                </a:lnTo>
                <a:lnTo>
                  <a:pt x="3048001" y="4407005"/>
                </a:lnTo>
                <a:lnTo>
                  <a:pt x="3041658" y="4407005"/>
                </a:lnTo>
                <a:lnTo>
                  <a:pt x="3041658" y="3809950"/>
                </a:lnTo>
                <a:lnTo>
                  <a:pt x="2444793" y="3809950"/>
                </a:lnTo>
                <a:moveTo>
                  <a:pt x="1225568" y="3809950"/>
                </a:moveTo>
                <a:lnTo>
                  <a:pt x="1225568" y="4407005"/>
                </a:lnTo>
                <a:lnTo>
                  <a:pt x="1822433" y="4407005"/>
                </a:lnTo>
                <a:lnTo>
                  <a:pt x="1822433" y="4413315"/>
                </a:lnTo>
                <a:lnTo>
                  <a:pt x="1828776" y="4413315"/>
                </a:lnTo>
                <a:lnTo>
                  <a:pt x="1828776" y="4407005"/>
                </a:lnTo>
                <a:lnTo>
                  <a:pt x="1822433" y="4407005"/>
                </a:lnTo>
                <a:lnTo>
                  <a:pt x="1822433" y="3809950"/>
                </a:lnTo>
                <a:lnTo>
                  <a:pt x="1225568" y="3809950"/>
                </a:lnTo>
                <a:moveTo>
                  <a:pt x="616017" y="3809950"/>
                </a:moveTo>
                <a:lnTo>
                  <a:pt x="616017" y="4407005"/>
                </a:lnTo>
                <a:lnTo>
                  <a:pt x="1212882" y="4407005"/>
                </a:lnTo>
                <a:lnTo>
                  <a:pt x="1212882" y="4413315"/>
                </a:lnTo>
                <a:lnTo>
                  <a:pt x="1219225" y="4413315"/>
                </a:lnTo>
                <a:lnTo>
                  <a:pt x="1219225" y="4407005"/>
                </a:lnTo>
                <a:lnTo>
                  <a:pt x="1212882" y="4407005"/>
                </a:lnTo>
                <a:lnTo>
                  <a:pt x="1212882" y="3809950"/>
                </a:lnTo>
                <a:lnTo>
                  <a:pt x="616017" y="3809950"/>
                </a:lnTo>
                <a:moveTo>
                  <a:pt x="3651209" y="3802132"/>
                </a:moveTo>
                <a:lnTo>
                  <a:pt x="3651209" y="3803709"/>
                </a:lnTo>
                <a:lnTo>
                  <a:pt x="3657552" y="3803709"/>
                </a:lnTo>
                <a:lnTo>
                  <a:pt x="3657552" y="3802132"/>
                </a:lnTo>
                <a:lnTo>
                  <a:pt x="3651209" y="3802132"/>
                </a:lnTo>
                <a:moveTo>
                  <a:pt x="616017" y="3200413"/>
                </a:moveTo>
                <a:lnTo>
                  <a:pt x="616017" y="3797400"/>
                </a:lnTo>
                <a:lnTo>
                  <a:pt x="1212882" y="3797400"/>
                </a:lnTo>
                <a:lnTo>
                  <a:pt x="1212882" y="3803709"/>
                </a:lnTo>
                <a:lnTo>
                  <a:pt x="1219225" y="3803709"/>
                </a:lnTo>
                <a:lnTo>
                  <a:pt x="1219225" y="3797400"/>
                </a:lnTo>
                <a:lnTo>
                  <a:pt x="1212882" y="3797400"/>
                </a:lnTo>
                <a:lnTo>
                  <a:pt x="1212882" y="3200413"/>
                </a:lnTo>
                <a:lnTo>
                  <a:pt x="616017" y="3200413"/>
                </a:lnTo>
                <a:moveTo>
                  <a:pt x="9150345" y="3200413"/>
                </a:moveTo>
                <a:lnTo>
                  <a:pt x="9150345" y="3797400"/>
                </a:lnTo>
                <a:lnTo>
                  <a:pt x="9747210" y="3797400"/>
                </a:lnTo>
                <a:lnTo>
                  <a:pt x="9747210" y="3803709"/>
                </a:lnTo>
                <a:lnTo>
                  <a:pt x="9753554" y="3803709"/>
                </a:lnTo>
                <a:lnTo>
                  <a:pt x="9753554" y="3800486"/>
                </a:lnTo>
                <a:lnTo>
                  <a:pt x="9753554" y="3797468"/>
                </a:lnTo>
                <a:lnTo>
                  <a:pt x="9747210" y="3797468"/>
                </a:lnTo>
                <a:lnTo>
                  <a:pt x="9747210" y="3200481"/>
                </a:lnTo>
                <a:lnTo>
                  <a:pt x="9150345" y="3200413"/>
                </a:lnTo>
                <a:moveTo>
                  <a:pt x="8540794" y="3200413"/>
                </a:moveTo>
                <a:lnTo>
                  <a:pt x="8540794" y="3797400"/>
                </a:lnTo>
                <a:lnTo>
                  <a:pt x="9137659" y="3797400"/>
                </a:lnTo>
                <a:lnTo>
                  <a:pt x="9137659" y="3803709"/>
                </a:lnTo>
                <a:lnTo>
                  <a:pt x="9144002" y="3803709"/>
                </a:lnTo>
                <a:lnTo>
                  <a:pt x="9144002" y="3797400"/>
                </a:lnTo>
                <a:lnTo>
                  <a:pt x="9137659" y="3797400"/>
                </a:lnTo>
                <a:lnTo>
                  <a:pt x="9137659" y="3200413"/>
                </a:lnTo>
                <a:lnTo>
                  <a:pt x="8540794" y="3200413"/>
                </a:lnTo>
                <a:moveTo>
                  <a:pt x="7931121" y="3200413"/>
                </a:moveTo>
                <a:lnTo>
                  <a:pt x="7931121" y="3797400"/>
                </a:lnTo>
                <a:lnTo>
                  <a:pt x="8527986" y="3797400"/>
                </a:lnTo>
                <a:lnTo>
                  <a:pt x="8527986" y="3803709"/>
                </a:lnTo>
                <a:lnTo>
                  <a:pt x="8534329" y="3803709"/>
                </a:lnTo>
                <a:lnTo>
                  <a:pt x="8534329" y="3797400"/>
                </a:lnTo>
                <a:lnTo>
                  <a:pt x="8527986" y="3797400"/>
                </a:lnTo>
                <a:lnTo>
                  <a:pt x="8527986" y="3200413"/>
                </a:lnTo>
                <a:lnTo>
                  <a:pt x="7931121" y="3200413"/>
                </a:lnTo>
                <a:moveTo>
                  <a:pt x="7321569" y="3200413"/>
                </a:moveTo>
                <a:lnTo>
                  <a:pt x="7321569" y="3797400"/>
                </a:lnTo>
                <a:lnTo>
                  <a:pt x="7918434" y="3797400"/>
                </a:lnTo>
                <a:lnTo>
                  <a:pt x="7918434" y="3803709"/>
                </a:lnTo>
                <a:lnTo>
                  <a:pt x="7924778" y="3803709"/>
                </a:lnTo>
                <a:lnTo>
                  <a:pt x="7924778" y="3797400"/>
                </a:lnTo>
                <a:lnTo>
                  <a:pt x="7918434" y="3797400"/>
                </a:lnTo>
                <a:lnTo>
                  <a:pt x="7918434" y="3200413"/>
                </a:lnTo>
                <a:lnTo>
                  <a:pt x="7321569" y="3200413"/>
                </a:lnTo>
                <a:moveTo>
                  <a:pt x="6102345" y="3200413"/>
                </a:moveTo>
                <a:lnTo>
                  <a:pt x="6102345" y="3797400"/>
                </a:lnTo>
                <a:lnTo>
                  <a:pt x="6699210" y="3797400"/>
                </a:lnTo>
                <a:lnTo>
                  <a:pt x="6699210" y="3803709"/>
                </a:lnTo>
                <a:lnTo>
                  <a:pt x="6705553" y="3803709"/>
                </a:lnTo>
                <a:lnTo>
                  <a:pt x="6705553" y="3802132"/>
                </a:lnTo>
                <a:lnTo>
                  <a:pt x="6705553" y="3797400"/>
                </a:lnTo>
                <a:lnTo>
                  <a:pt x="6699210" y="3797400"/>
                </a:lnTo>
                <a:lnTo>
                  <a:pt x="6699210" y="3200413"/>
                </a:lnTo>
                <a:lnTo>
                  <a:pt x="6102345" y="3200413"/>
                </a:lnTo>
                <a:moveTo>
                  <a:pt x="5492793" y="3200413"/>
                </a:moveTo>
                <a:lnTo>
                  <a:pt x="5492793" y="3797400"/>
                </a:lnTo>
                <a:lnTo>
                  <a:pt x="6089658" y="3797400"/>
                </a:lnTo>
                <a:lnTo>
                  <a:pt x="6089658" y="3803709"/>
                </a:lnTo>
                <a:lnTo>
                  <a:pt x="6096001" y="3803709"/>
                </a:lnTo>
                <a:lnTo>
                  <a:pt x="6096001" y="3797400"/>
                </a:lnTo>
                <a:lnTo>
                  <a:pt x="6089658" y="3797400"/>
                </a:lnTo>
                <a:lnTo>
                  <a:pt x="6089658" y="3200413"/>
                </a:lnTo>
                <a:lnTo>
                  <a:pt x="5492793" y="3200413"/>
                </a:lnTo>
                <a:moveTo>
                  <a:pt x="4883120" y="3200413"/>
                </a:moveTo>
                <a:lnTo>
                  <a:pt x="4883120" y="3797400"/>
                </a:lnTo>
                <a:lnTo>
                  <a:pt x="5479985" y="3797400"/>
                </a:lnTo>
                <a:lnTo>
                  <a:pt x="5479985" y="3803709"/>
                </a:lnTo>
                <a:lnTo>
                  <a:pt x="5486328" y="3803709"/>
                </a:lnTo>
                <a:lnTo>
                  <a:pt x="5486328" y="3797400"/>
                </a:lnTo>
                <a:lnTo>
                  <a:pt x="5479985" y="3797400"/>
                </a:lnTo>
                <a:lnTo>
                  <a:pt x="5479985" y="3200413"/>
                </a:lnTo>
                <a:lnTo>
                  <a:pt x="4883120" y="3200413"/>
                </a:lnTo>
                <a:moveTo>
                  <a:pt x="4273569" y="3200413"/>
                </a:moveTo>
                <a:lnTo>
                  <a:pt x="4273569" y="3797400"/>
                </a:lnTo>
                <a:lnTo>
                  <a:pt x="4870434" y="3797400"/>
                </a:lnTo>
                <a:lnTo>
                  <a:pt x="4870434" y="3803709"/>
                </a:lnTo>
                <a:lnTo>
                  <a:pt x="4876777" y="3803709"/>
                </a:lnTo>
                <a:lnTo>
                  <a:pt x="4876777" y="3797400"/>
                </a:lnTo>
                <a:lnTo>
                  <a:pt x="4870434" y="3797400"/>
                </a:lnTo>
                <a:lnTo>
                  <a:pt x="4870434" y="3200413"/>
                </a:lnTo>
                <a:lnTo>
                  <a:pt x="4273569" y="3200413"/>
                </a:lnTo>
                <a:moveTo>
                  <a:pt x="3664017" y="3200413"/>
                </a:moveTo>
                <a:lnTo>
                  <a:pt x="3664017" y="3797400"/>
                </a:lnTo>
                <a:lnTo>
                  <a:pt x="4260882" y="3797400"/>
                </a:lnTo>
                <a:lnTo>
                  <a:pt x="4260882" y="3803709"/>
                </a:lnTo>
                <a:lnTo>
                  <a:pt x="4267225" y="3803709"/>
                </a:lnTo>
                <a:lnTo>
                  <a:pt x="4267225" y="3797400"/>
                </a:lnTo>
                <a:lnTo>
                  <a:pt x="4260882" y="3797400"/>
                </a:lnTo>
                <a:lnTo>
                  <a:pt x="4260882" y="3200413"/>
                </a:lnTo>
                <a:lnTo>
                  <a:pt x="3664017" y="3200413"/>
                </a:lnTo>
                <a:moveTo>
                  <a:pt x="2444793" y="3200413"/>
                </a:moveTo>
                <a:lnTo>
                  <a:pt x="2444793" y="3797400"/>
                </a:lnTo>
                <a:lnTo>
                  <a:pt x="3041658" y="3797400"/>
                </a:lnTo>
                <a:lnTo>
                  <a:pt x="3041658" y="3803709"/>
                </a:lnTo>
                <a:lnTo>
                  <a:pt x="3048001" y="3803709"/>
                </a:lnTo>
                <a:lnTo>
                  <a:pt x="3048001" y="3797400"/>
                </a:lnTo>
                <a:lnTo>
                  <a:pt x="3041658" y="3797400"/>
                </a:lnTo>
                <a:lnTo>
                  <a:pt x="3041658" y="3200413"/>
                </a:lnTo>
                <a:lnTo>
                  <a:pt x="2444793" y="3200413"/>
                </a:lnTo>
                <a:moveTo>
                  <a:pt x="1835119" y="3200413"/>
                </a:moveTo>
                <a:lnTo>
                  <a:pt x="1835119" y="3797400"/>
                </a:lnTo>
                <a:lnTo>
                  <a:pt x="2431984" y="3797400"/>
                </a:lnTo>
                <a:lnTo>
                  <a:pt x="2431984" y="3800417"/>
                </a:lnTo>
                <a:lnTo>
                  <a:pt x="2438327" y="3800417"/>
                </a:lnTo>
                <a:lnTo>
                  <a:pt x="2438327" y="3803640"/>
                </a:lnTo>
                <a:lnTo>
                  <a:pt x="2438327" y="3803640"/>
                </a:lnTo>
                <a:lnTo>
                  <a:pt x="2438327" y="3797331"/>
                </a:lnTo>
                <a:lnTo>
                  <a:pt x="2431984" y="3797331"/>
                </a:lnTo>
                <a:lnTo>
                  <a:pt x="2431984" y="3200344"/>
                </a:lnTo>
                <a:lnTo>
                  <a:pt x="1835119" y="3200344"/>
                </a:lnTo>
                <a:lnTo>
                  <a:pt x="1835119" y="3200413"/>
                </a:lnTo>
                <a:moveTo>
                  <a:pt x="1225568" y="3200413"/>
                </a:moveTo>
                <a:lnTo>
                  <a:pt x="1225568" y="3200413"/>
                </a:lnTo>
                <a:lnTo>
                  <a:pt x="1225568" y="3200413"/>
                </a:lnTo>
                <a:lnTo>
                  <a:pt x="1225568" y="3797400"/>
                </a:lnTo>
                <a:lnTo>
                  <a:pt x="1822433" y="3797400"/>
                </a:lnTo>
                <a:lnTo>
                  <a:pt x="1822433" y="3803709"/>
                </a:lnTo>
                <a:lnTo>
                  <a:pt x="1828776" y="3803709"/>
                </a:lnTo>
                <a:lnTo>
                  <a:pt x="1828776" y="3800486"/>
                </a:lnTo>
                <a:lnTo>
                  <a:pt x="1828776" y="3800486"/>
                </a:lnTo>
                <a:lnTo>
                  <a:pt x="1828776" y="3797468"/>
                </a:lnTo>
                <a:lnTo>
                  <a:pt x="1822433" y="3797468"/>
                </a:lnTo>
                <a:lnTo>
                  <a:pt x="1822433" y="3200481"/>
                </a:lnTo>
                <a:lnTo>
                  <a:pt x="1225568" y="3200413"/>
                </a:lnTo>
                <a:moveTo>
                  <a:pt x="11588795" y="3200413"/>
                </a:moveTo>
                <a:lnTo>
                  <a:pt x="11588795" y="3797400"/>
                </a:lnTo>
                <a:lnTo>
                  <a:pt x="12185660" y="3797400"/>
                </a:lnTo>
                <a:lnTo>
                  <a:pt x="12185660" y="3803709"/>
                </a:lnTo>
                <a:lnTo>
                  <a:pt x="12192003" y="3803709"/>
                </a:lnTo>
                <a:lnTo>
                  <a:pt x="12192003" y="3797400"/>
                </a:lnTo>
                <a:lnTo>
                  <a:pt x="12185660" y="3797400"/>
                </a:lnTo>
                <a:lnTo>
                  <a:pt x="12185660" y="3200413"/>
                </a:lnTo>
                <a:lnTo>
                  <a:pt x="11588795" y="3200413"/>
                </a:lnTo>
                <a:moveTo>
                  <a:pt x="10979121" y="3200413"/>
                </a:moveTo>
                <a:lnTo>
                  <a:pt x="10979121" y="3797400"/>
                </a:lnTo>
                <a:lnTo>
                  <a:pt x="11575986" y="3797400"/>
                </a:lnTo>
                <a:lnTo>
                  <a:pt x="11575986" y="3803709"/>
                </a:lnTo>
                <a:lnTo>
                  <a:pt x="11582330" y="3803709"/>
                </a:lnTo>
                <a:lnTo>
                  <a:pt x="11582330" y="3797400"/>
                </a:lnTo>
                <a:lnTo>
                  <a:pt x="11575986" y="3797400"/>
                </a:lnTo>
                <a:lnTo>
                  <a:pt x="11575986" y="3200413"/>
                </a:lnTo>
                <a:lnTo>
                  <a:pt x="10979121" y="3200413"/>
                </a:lnTo>
                <a:moveTo>
                  <a:pt x="10369570" y="3200413"/>
                </a:moveTo>
                <a:lnTo>
                  <a:pt x="10369570" y="3797400"/>
                </a:lnTo>
                <a:lnTo>
                  <a:pt x="10966435" y="3797400"/>
                </a:lnTo>
                <a:lnTo>
                  <a:pt x="10966435" y="3803709"/>
                </a:lnTo>
                <a:lnTo>
                  <a:pt x="10972778" y="3803709"/>
                </a:lnTo>
                <a:lnTo>
                  <a:pt x="10972778" y="3797400"/>
                </a:lnTo>
                <a:lnTo>
                  <a:pt x="10966435" y="3797400"/>
                </a:lnTo>
                <a:lnTo>
                  <a:pt x="10966435" y="3200413"/>
                </a:lnTo>
                <a:lnTo>
                  <a:pt x="10369570" y="3200413"/>
                </a:lnTo>
                <a:moveTo>
                  <a:pt x="9759897" y="3200413"/>
                </a:moveTo>
                <a:lnTo>
                  <a:pt x="9759897" y="3200413"/>
                </a:lnTo>
                <a:lnTo>
                  <a:pt x="9759897" y="3797400"/>
                </a:lnTo>
                <a:lnTo>
                  <a:pt x="10356762" y="3797400"/>
                </a:lnTo>
                <a:lnTo>
                  <a:pt x="10356762" y="3800417"/>
                </a:lnTo>
                <a:lnTo>
                  <a:pt x="10363105" y="3800417"/>
                </a:lnTo>
                <a:lnTo>
                  <a:pt x="10363105" y="3797400"/>
                </a:lnTo>
                <a:lnTo>
                  <a:pt x="10356762" y="3797400"/>
                </a:lnTo>
                <a:lnTo>
                  <a:pt x="10356762" y="3200413"/>
                </a:lnTo>
                <a:lnTo>
                  <a:pt x="9759897" y="3200413"/>
                </a:lnTo>
                <a:moveTo>
                  <a:pt x="11575986" y="3192526"/>
                </a:moveTo>
                <a:lnTo>
                  <a:pt x="11575986" y="3193966"/>
                </a:lnTo>
                <a:lnTo>
                  <a:pt x="11582330" y="3193966"/>
                </a:lnTo>
                <a:lnTo>
                  <a:pt x="11582330" y="3192526"/>
                </a:lnTo>
                <a:lnTo>
                  <a:pt x="11575986" y="3192526"/>
                </a:lnTo>
                <a:moveTo>
                  <a:pt x="4273569" y="2590807"/>
                </a:moveTo>
                <a:lnTo>
                  <a:pt x="4273569" y="3187657"/>
                </a:lnTo>
                <a:lnTo>
                  <a:pt x="4870434" y="3187657"/>
                </a:lnTo>
                <a:lnTo>
                  <a:pt x="4870434" y="3194035"/>
                </a:lnTo>
                <a:lnTo>
                  <a:pt x="4876777" y="3194035"/>
                </a:lnTo>
                <a:lnTo>
                  <a:pt x="4876777" y="3192595"/>
                </a:lnTo>
                <a:lnTo>
                  <a:pt x="4876777" y="3187657"/>
                </a:lnTo>
                <a:lnTo>
                  <a:pt x="4870434" y="3187657"/>
                </a:lnTo>
                <a:lnTo>
                  <a:pt x="4870434" y="2590807"/>
                </a:lnTo>
                <a:lnTo>
                  <a:pt x="4273569" y="2590807"/>
                </a:lnTo>
                <a:moveTo>
                  <a:pt x="3664017" y="2590807"/>
                </a:moveTo>
                <a:lnTo>
                  <a:pt x="3664017" y="3187657"/>
                </a:lnTo>
                <a:lnTo>
                  <a:pt x="4260882" y="3187657"/>
                </a:lnTo>
                <a:lnTo>
                  <a:pt x="4260882" y="3194035"/>
                </a:lnTo>
                <a:lnTo>
                  <a:pt x="4267225" y="3194035"/>
                </a:lnTo>
                <a:lnTo>
                  <a:pt x="4267225" y="3187657"/>
                </a:lnTo>
                <a:lnTo>
                  <a:pt x="4260882" y="3187657"/>
                </a:lnTo>
                <a:lnTo>
                  <a:pt x="4260882" y="2590807"/>
                </a:lnTo>
                <a:lnTo>
                  <a:pt x="3664017" y="2590807"/>
                </a:lnTo>
                <a:moveTo>
                  <a:pt x="3054344" y="2590807"/>
                </a:moveTo>
                <a:lnTo>
                  <a:pt x="3054344" y="3187657"/>
                </a:lnTo>
                <a:lnTo>
                  <a:pt x="3651209" y="3187657"/>
                </a:lnTo>
                <a:lnTo>
                  <a:pt x="3651209" y="3190880"/>
                </a:lnTo>
                <a:lnTo>
                  <a:pt x="3657552" y="3190880"/>
                </a:lnTo>
                <a:lnTo>
                  <a:pt x="3657552" y="3194035"/>
                </a:lnTo>
                <a:lnTo>
                  <a:pt x="3657552" y="3194035"/>
                </a:lnTo>
                <a:lnTo>
                  <a:pt x="3657552" y="3187657"/>
                </a:lnTo>
                <a:lnTo>
                  <a:pt x="3651209" y="3187657"/>
                </a:lnTo>
                <a:lnTo>
                  <a:pt x="3651209" y="2590807"/>
                </a:lnTo>
                <a:lnTo>
                  <a:pt x="3054344" y="2590807"/>
                </a:lnTo>
                <a:moveTo>
                  <a:pt x="2444793" y="2590807"/>
                </a:moveTo>
                <a:lnTo>
                  <a:pt x="2444793" y="3187657"/>
                </a:lnTo>
                <a:lnTo>
                  <a:pt x="3041658" y="3187657"/>
                </a:lnTo>
                <a:lnTo>
                  <a:pt x="3041658" y="3194035"/>
                </a:lnTo>
                <a:lnTo>
                  <a:pt x="3048001" y="3194035"/>
                </a:lnTo>
                <a:lnTo>
                  <a:pt x="3048001" y="3190880"/>
                </a:lnTo>
                <a:lnTo>
                  <a:pt x="3048001" y="3190880"/>
                </a:lnTo>
                <a:lnTo>
                  <a:pt x="3048001" y="3187657"/>
                </a:lnTo>
                <a:lnTo>
                  <a:pt x="3041658" y="3187657"/>
                </a:lnTo>
                <a:lnTo>
                  <a:pt x="3041658" y="2590807"/>
                </a:lnTo>
                <a:lnTo>
                  <a:pt x="2444793" y="2590807"/>
                </a:lnTo>
                <a:moveTo>
                  <a:pt x="1835119" y="2590807"/>
                </a:moveTo>
                <a:lnTo>
                  <a:pt x="1835119" y="3187657"/>
                </a:lnTo>
                <a:lnTo>
                  <a:pt x="2431984" y="3187657"/>
                </a:lnTo>
                <a:lnTo>
                  <a:pt x="2431984" y="3194035"/>
                </a:lnTo>
                <a:lnTo>
                  <a:pt x="2438327" y="3194035"/>
                </a:lnTo>
                <a:lnTo>
                  <a:pt x="2438327" y="3187657"/>
                </a:lnTo>
                <a:lnTo>
                  <a:pt x="2431984" y="3187657"/>
                </a:lnTo>
                <a:lnTo>
                  <a:pt x="2431984" y="2590807"/>
                </a:lnTo>
                <a:lnTo>
                  <a:pt x="1835119" y="2590807"/>
                </a:lnTo>
                <a:moveTo>
                  <a:pt x="1225568" y="2590807"/>
                </a:moveTo>
                <a:lnTo>
                  <a:pt x="1225568" y="3187657"/>
                </a:lnTo>
                <a:lnTo>
                  <a:pt x="1822433" y="3187657"/>
                </a:lnTo>
                <a:lnTo>
                  <a:pt x="1822433" y="3194035"/>
                </a:lnTo>
                <a:lnTo>
                  <a:pt x="1828776" y="3194035"/>
                </a:lnTo>
                <a:lnTo>
                  <a:pt x="1828776" y="3187657"/>
                </a:lnTo>
                <a:lnTo>
                  <a:pt x="1822433" y="3187657"/>
                </a:lnTo>
                <a:lnTo>
                  <a:pt x="1822433" y="2590807"/>
                </a:lnTo>
                <a:lnTo>
                  <a:pt x="1225568" y="2590807"/>
                </a:lnTo>
                <a:moveTo>
                  <a:pt x="616017" y="2590807"/>
                </a:moveTo>
                <a:lnTo>
                  <a:pt x="616017" y="2590807"/>
                </a:lnTo>
                <a:lnTo>
                  <a:pt x="616017" y="2590807"/>
                </a:lnTo>
                <a:lnTo>
                  <a:pt x="616017" y="3187657"/>
                </a:lnTo>
                <a:lnTo>
                  <a:pt x="1212882" y="3187657"/>
                </a:lnTo>
                <a:lnTo>
                  <a:pt x="1212882" y="3194035"/>
                </a:lnTo>
                <a:lnTo>
                  <a:pt x="1219225" y="3194035"/>
                </a:lnTo>
                <a:lnTo>
                  <a:pt x="1219225" y="3187657"/>
                </a:lnTo>
                <a:lnTo>
                  <a:pt x="1212882" y="3187657"/>
                </a:lnTo>
                <a:lnTo>
                  <a:pt x="1212882" y="2590807"/>
                </a:lnTo>
                <a:lnTo>
                  <a:pt x="616017" y="2590807"/>
                </a:lnTo>
                <a:moveTo>
                  <a:pt x="10369570" y="2590807"/>
                </a:moveTo>
                <a:lnTo>
                  <a:pt x="10369570" y="3187657"/>
                </a:lnTo>
                <a:lnTo>
                  <a:pt x="10966435" y="3187657"/>
                </a:lnTo>
                <a:lnTo>
                  <a:pt x="10966435" y="3194035"/>
                </a:lnTo>
                <a:lnTo>
                  <a:pt x="10972778" y="3194035"/>
                </a:lnTo>
                <a:lnTo>
                  <a:pt x="10972778" y="3192595"/>
                </a:lnTo>
                <a:lnTo>
                  <a:pt x="10972778" y="3187657"/>
                </a:lnTo>
                <a:lnTo>
                  <a:pt x="10966435" y="3187657"/>
                </a:lnTo>
                <a:lnTo>
                  <a:pt x="10966435" y="2590807"/>
                </a:lnTo>
                <a:lnTo>
                  <a:pt x="10369570" y="2590807"/>
                </a:lnTo>
                <a:moveTo>
                  <a:pt x="9759897" y="2590807"/>
                </a:moveTo>
                <a:lnTo>
                  <a:pt x="9759897" y="3187657"/>
                </a:lnTo>
                <a:lnTo>
                  <a:pt x="10356762" y="3187657"/>
                </a:lnTo>
                <a:lnTo>
                  <a:pt x="10356762" y="3194035"/>
                </a:lnTo>
                <a:lnTo>
                  <a:pt x="10363105" y="3194035"/>
                </a:lnTo>
                <a:lnTo>
                  <a:pt x="10363105" y="3187657"/>
                </a:lnTo>
                <a:lnTo>
                  <a:pt x="10356762" y="3187657"/>
                </a:lnTo>
                <a:lnTo>
                  <a:pt x="10356762" y="2590807"/>
                </a:lnTo>
                <a:lnTo>
                  <a:pt x="9759897" y="2590807"/>
                </a:lnTo>
                <a:moveTo>
                  <a:pt x="9150345" y="2590807"/>
                </a:moveTo>
                <a:lnTo>
                  <a:pt x="9150345" y="3187657"/>
                </a:lnTo>
                <a:lnTo>
                  <a:pt x="9747210" y="3187657"/>
                </a:lnTo>
                <a:lnTo>
                  <a:pt x="9747210" y="3194035"/>
                </a:lnTo>
                <a:lnTo>
                  <a:pt x="9753554" y="3194035"/>
                </a:lnTo>
                <a:lnTo>
                  <a:pt x="9753554" y="3187657"/>
                </a:lnTo>
                <a:lnTo>
                  <a:pt x="9747210" y="3187657"/>
                </a:lnTo>
                <a:lnTo>
                  <a:pt x="9747210" y="2590807"/>
                </a:lnTo>
                <a:lnTo>
                  <a:pt x="9150345" y="2590807"/>
                </a:lnTo>
                <a:moveTo>
                  <a:pt x="8540794" y="2590807"/>
                </a:moveTo>
                <a:lnTo>
                  <a:pt x="8540794" y="3187657"/>
                </a:lnTo>
                <a:lnTo>
                  <a:pt x="9137659" y="3187657"/>
                </a:lnTo>
                <a:lnTo>
                  <a:pt x="9137659" y="3194035"/>
                </a:lnTo>
                <a:lnTo>
                  <a:pt x="9144002" y="3194035"/>
                </a:lnTo>
                <a:lnTo>
                  <a:pt x="9144002" y="3187657"/>
                </a:lnTo>
                <a:lnTo>
                  <a:pt x="9137659" y="3187657"/>
                </a:lnTo>
                <a:lnTo>
                  <a:pt x="9137659" y="2590807"/>
                </a:lnTo>
                <a:lnTo>
                  <a:pt x="8540794" y="2590807"/>
                </a:lnTo>
                <a:moveTo>
                  <a:pt x="7931121" y="2590807"/>
                </a:moveTo>
                <a:lnTo>
                  <a:pt x="7931121" y="3187657"/>
                </a:lnTo>
                <a:lnTo>
                  <a:pt x="8527986" y="3187657"/>
                </a:lnTo>
                <a:lnTo>
                  <a:pt x="8527986" y="3194035"/>
                </a:lnTo>
                <a:lnTo>
                  <a:pt x="8534329" y="3194035"/>
                </a:lnTo>
                <a:lnTo>
                  <a:pt x="8534329" y="3187657"/>
                </a:lnTo>
                <a:lnTo>
                  <a:pt x="8527986" y="3187657"/>
                </a:lnTo>
                <a:lnTo>
                  <a:pt x="8527986" y="2590807"/>
                </a:lnTo>
                <a:lnTo>
                  <a:pt x="7931121" y="2590807"/>
                </a:lnTo>
                <a:moveTo>
                  <a:pt x="7321569" y="2590807"/>
                </a:moveTo>
                <a:lnTo>
                  <a:pt x="7321569" y="3187657"/>
                </a:lnTo>
                <a:lnTo>
                  <a:pt x="7918434" y="3187657"/>
                </a:lnTo>
                <a:lnTo>
                  <a:pt x="7918434" y="3194035"/>
                </a:lnTo>
                <a:lnTo>
                  <a:pt x="7924778" y="3194035"/>
                </a:lnTo>
                <a:lnTo>
                  <a:pt x="7924778" y="3187657"/>
                </a:lnTo>
                <a:lnTo>
                  <a:pt x="7918434" y="3187657"/>
                </a:lnTo>
                <a:lnTo>
                  <a:pt x="7918434" y="2590807"/>
                </a:lnTo>
                <a:lnTo>
                  <a:pt x="7321569" y="2590807"/>
                </a:lnTo>
                <a:moveTo>
                  <a:pt x="6711896" y="2590807"/>
                </a:moveTo>
                <a:lnTo>
                  <a:pt x="6711896" y="3187657"/>
                </a:lnTo>
                <a:lnTo>
                  <a:pt x="7308761" y="3187657"/>
                </a:lnTo>
                <a:lnTo>
                  <a:pt x="7308761" y="3190880"/>
                </a:lnTo>
                <a:lnTo>
                  <a:pt x="7315104" y="3190880"/>
                </a:lnTo>
                <a:lnTo>
                  <a:pt x="7315104" y="3187657"/>
                </a:lnTo>
                <a:lnTo>
                  <a:pt x="7308761" y="3187657"/>
                </a:lnTo>
                <a:lnTo>
                  <a:pt x="7308761" y="2590807"/>
                </a:lnTo>
                <a:lnTo>
                  <a:pt x="6711896" y="2590807"/>
                </a:lnTo>
                <a:moveTo>
                  <a:pt x="6102345" y="2590807"/>
                </a:moveTo>
                <a:lnTo>
                  <a:pt x="6102345" y="3187657"/>
                </a:lnTo>
                <a:lnTo>
                  <a:pt x="6699210" y="3187657"/>
                </a:lnTo>
                <a:lnTo>
                  <a:pt x="6699210" y="3194035"/>
                </a:lnTo>
                <a:lnTo>
                  <a:pt x="6705553" y="3194035"/>
                </a:lnTo>
                <a:lnTo>
                  <a:pt x="6705553" y="3190880"/>
                </a:lnTo>
                <a:lnTo>
                  <a:pt x="6705553" y="3187657"/>
                </a:lnTo>
                <a:lnTo>
                  <a:pt x="6699210" y="3187657"/>
                </a:lnTo>
                <a:lnTo>
                  <a:pt x="6699210" y="2590807"/>
                </a:lnTo>
                <a:lnTo>
                  <a:pt x="6102345" y="2590807"/>
                </a:lnTo>
                <a:moveTo>
                  <a:pt x="5492793" y="2590807"/>
                </a:moveTo>
                <a:lnTo>
                  <a:pt x="5492793" y="3187657"/>
                </a:lnTo>
                <a:lnTo>
                  <a:pt x="6089658" y="3187657"/>
                </a:lnTo>
                <a:lnTo>
                  <a:pt x="6089658" y="3194035"/>
                </a:lnTo>
                <a:lnTo>
                  <a:pt x="6096001" y="3194035"/>
                </a:lnTo>
                <a:lnTo>
                  <a:pt x="6096001" y="3187657"/>
                </a:lnTo>
                <a:lnTo>
                  <a:pt x="6089658" y="3187657"/>
                </a:lnTo>
                <a:lnTo>
                  <a:pt x="6089658" y="2590807"/>
                </a:lnTo>
                <a:lnTo>
                  <a:pt x="5492793" y="2590807"/>
                </a:lnTo>
                <a:moveTo>
                  <a:pt x="11588795" y="2590807"/>
                </a:moveTo>
                <a:lnTo>
                  <a:pt x="11588795" y="3187657"/>
                </a:lnTo>
                <a:lnTo>
                  <a:pt x="12185660" y="3187657"/>
                </a:lnTo>
                <a:lnTo>
                  <a:pt x="12185660" y="3194035"/>
                </a:lnTo>
                <a:lnTo>
                  <a:pt x="12192003" y="3194035"/>
                </a:lnTo>
                <a:lnTo>
                  <a:pt x="12192003" y="3187657"/>
                </a:lnTo>
                <a:lnTo>
                  <a:pt x="12185660" y="3187657"/>
                </a:lnTo>
                <a:lnTo>
                  <a:pt x="12185660" y="2590807"/>
                </a:lnTo>
                <a:lnTo>
                  <a:pt x="11588795" y="2590807"/>
                </a:lnTo>
                <a:moveTo>
                  <a:pt x="616017" y="1981201"/>
                </a:moveTo>
                <a:lnTo>
                  <a:pt x="616017" y="2578257"/>
                </a:lnTo>
                <a:lnTo>
                  <a:pt x="1212882" y="2578257"/>
                </a:lnTo>
                <a:lnTo>
                  <a:pt x="1212882" y="2581274"/>
                </a:lnTo>
                <a:lnTo>
                  <a:pt x="1219225" y="2581274"/>
                </a:lnTo>
                <a:lnTo>
                  <a:pt x="1219225" y="2578257"/>
                </a:lnTo>
                <a:lnTo>
                  <a:pt x="1212882" y="2578257"/>
                </a:lnTo>
                <a:lnTo>
                  <a:pt x="1212882" y="1981201"/>
                </a:lnTo>
                <a:lnTo>
                  <a:pt x="616017" y="1981201"/>
                </a:lnTo>
                <a:moveTo>
                  <a:pt x="1835119" y="1981201"/>
                </a:moveTo>
                <a:lnTo>
                  <a:pt x="1835119" y="2578257"/>
                </a:lnTo>
                <a:lnTo>
                  <a:pt x="2431984" y="2578257"/>
                </a:lnTo>
                <a:lnTo>
                  <a:pt x="2431984" y="2581274"/>
                </a:lnTo>
                <a:lnTo>
                  <a:pt x="2438327" y="2581274"/>
                </a:lnTo>
                <a:lnTo>
                  <a:pt x="2438327" y="2578257"/>
                </a:lnTo>
                <a:lnTo>
                  <a:pt x="2431984" y="2578257"/>
                </a:lnTo>
                <a:lnTo>
                  <a:pt x="2431984" y="1981201"/>
                </a:lnTo>
                <a:lnTo>
                  <a:pt x="1835119" y="1981201"/>
                </a:lnTo>
                <a:moveTo>
                  <a:pt x="3664017" y="1981201"/>
                </a:moveTo>
                <a:lnTo>
                  <a:pt x="3664017" y="2575102"/>
                </a:lnTo>
                <a:lnTo>
                  <a:pt x="4260882" y="2575102"/>
                </a:lnTo>
                <a:lnTo>
                  <a:pt x="4260882" y="2581274"/>
                </a:lnTo>
                <a:lnTo>
                  <a:pt x="4267225" y="2581274"/>
                </a:lnTo>
                <a:lnTo>
                  <a:pt x="4267225" y="2575102"/>
                </a:lnTo>
                <a:lnTo>
                  <a:pt x="4260882" y="2575102"/>
                </a:lnTo>
                <a:lnTo>
                  <a:pt x="4260882" y="1981201"/>
                </a:lnTo>
                <a:lnTo>
                  <a:pt x="3664017" y="1981201"/>
                </a:lnTo>
                <a:moveTo>
                  <a:pt x="3054344" y="1981201"/>
                </a:moveTo>
                <a:lnTo>
                  <a:pt x="3054344" y="2578257"/>
                </a:lnTo>
                <a:lnTo>
                  <a:pt x="3651209" y="2578257"/>
                </a:lnTo>
                <a:lnTo>
                  <a:pt x="3651209" y="2581274"/>
                </a:lnTo>
                <a:lnTo>
                  <a:pt x="3657552" y="2581274"/>
                </a:lnTo>
                <a:lnTo>
                  <a:pt x="3657552" y="2578257"/>
                </a:lnTo>
                <a:lnTo>
                  <a:pt x="3651209" y="2578257"/>
                </a:lnTo>
                <a:lnTo>
                  <a:pt x="3651209" y="1981201"/>
                </a:lnTo>
                <a:lnTo>
                  <a:pt x="3054344" y="1981201"/>
                </a:lnTo>
                <a:moveTo>
                  <a:pt x="2444793" y="1981201"/>
                </a:moveTo>
                <a:lnTo>
                  <a:pt x="2444793" y="1981201"/>
                </a:lnTo>
                <a:lnTo>
                  <a:pt x="2444793" y="1981201"/>
                </a:lnTo>
                <a:lnTo>
                  <a:pt x="2444793" y="2578257"/>
                </a:lnTo>
                <a:lnTo>
                  <a:pt x="3041658" y="2578257"/>
                </a:lnTo>
                <a:lnTo>
                  <a:pt x="3041658" y="2581274"/>
                </a:lnTo>
                <a:lnTo>
                  <a:pt x="3048001" y="2581274"/>
                </a:lnTo>
                <a:lnTo>
                  <a:pt x="3048001" y="2578257"/>
                </a:lnTo>
                <a:lnTo>
                  <a:pt x="3041658" y="2578257"/>
                </a:lnTo>
                <a:lnTo>
                  <a:pt x="3041658" y="1981201"/>
                </a:lnTo>
                <a:lnTo>
                  <a:pt x="2444793" y="1981201"/>
                </a:lnTo>
                <a:moveTo>
                  <a:pt x="4273569" y="1981201"/>
                </a:moveTo>
                <a:lnTo>
                  <a:pt x="4273569" y="1981201"/>
                </a:lnTo>
                <a:lnTo>
                  <a:pt x="4273569" y="1981201"/>
                </a:lnTo>
                <a:lnTo>
                  <a:pt x="4273569" y="2575102"/>
                </a:lnTo>
                <a:lnTo>
                  <a:pt x="4870434" y="2575102"/>
                </a:lnTo>
                <a:lnTo>
                  <a:pt x="4870434" y="2581274"/>
                </a:lnTo>
                <a:lnTo>
                  <a:pt x="4876777" y="2581274"/>
                </a:lnTo>
                <a:lnTo>
                  <a:pt x="4876777" y="2575102"/>
                </a:lnTo>
                <a:lnTo>
                  <a:pt x="4870434" y="2575102"/>
                </a:lnTo>
                <a:lnTo>
                  <a:pt x="4870434" y="1981201"/>
                </a:lnTo>
                <a:lnTo>
                  <a:pt x="4273569" y="1981201"/>
                </a:lnTo>
                <a:moveTo>
                  <a:pt x="5492793" y="1981201"/>
                </a:moveTo>
                <a:lnTo>
                  <a:pt x="5492793" y="2575102"/>
                </a:lnTo>
                <a:lnTo>
                  <a:pt x="6089658" y="2575102"/>
                </a:lnTo>
                <a:lnTo>
                  <a:pt x="6089658" y="2581274"/>
                </a:lnTo>
                <a:lnTo>
                  <a:pt x="6096001" y="2581274"/>
                </a:lnTo>
                <a:lnTo>
                  <a:pt x="6096001" y="2575102"/>
                </a:lnTo>
                <a:lnTo>
                  <a:pt x="6089658" y="2575102"/>
                </a:lnTo>
                <a:lnTo>
                  <a:pt x="6089658" y="1981201"/>
                </a:lnTo>
                <a:lnTo>
                  <a:pt x="5492793" y="1981201"/>
                </a:lnTo>
                <a:moveTo>
                  <a:pt x="4883120" y="1981201"/>
                </a:moveTo>
                <a:lnTo>
                  <a:pt x="4883120" y="1981201"/>
                </a:lnTo>
                <a:lnTo>
                  <a:pt x="4883120" y="2575102"/>
                </a:lnTo>
                <a:lnTo>
                  <a:pt x="5479985" y="2575102"/>
                </a:lnTo>
                <a:lnTo>
                  <a:pt x="5479985" y="2581274"/>
                </a:lnTo>
                <a:lnTo>
                  <a:pt x="5486328" y="2581274"/>
                </a:lnTo>
                <a:lnTo>
                  <a:pt x="5486328" y="2581274"/>
                </a:lnTo>
                <a:lnTo>
                  <a:pt x="5486328" y="2575102"/>
                </a:lnTo>
                <a:lnTo>
                  <a:pt x="5479985" y="2575102"/>
                </a:lnTo>
                <a:lnTo>
                  <a:pt x="5479985" y="1981201"/>
                </a:lnTo>
                <a:lnTo>
                  <a:pt x="4883120" y="1981201"/>
                </a:lnTo>
                <a:moveTo>
                  <a:pt x="6711896" y="1981201"/>
                </a:moveTo>
                <a:lnTo>
                  <a:pt x="6711896" y="2575102"/>
                </a:lnTo>
                <a:lnTo>
                  <a:pt x="7308761" y="2575102"/>
                </a:lnTo>
                <a:lnTo>
                  <a:pt x="7308761" y="2581274"/>
                </a:lnTo>
                <a:lnTo>
                  <a:pt x="7315104" y="2581274"/>
                </a:lnTo>
                <a:lnTo>
                  <a:pt x="7315104" y="2575102"/>
                </a:lnTo>
                <a:lnTo>
                  <a:pt x="7308761" y="2575102"/>
                </a:lnTo>
                <a:lnTo>
                  <a:pt x="7308761" y="1981201"/>
                </a:lnTo>
                <a:lnTo>
                  <a:pt x="6711896" y="1981201"/>
                </a:lnTo>
                <a:moveTo>
                  <a:pt x="6102345" y="1981201"/>
                </a:moveTo>
                <a:lnTo>
                  <a:pt x="6102345" y="1981201"/>
                </a:lnTo>
                <a:lnTo>
                  <a:pt x="6102345" y="2575102"/>
                </a:lnTo>
                <a:lnTo>
                  <a:pt x="6699210" y="2575102"/>
                </a:lnTo>
                <a:lnTo>
                  <a:pt x="6699210" y="2581274"/>
                </a:lnTo>
                <a:lnTo>
                  <a:pt x="6705553" y="2581274"/>
                </a:lnTo>
                <a:lnTo>
                  <a:pt x="6705553" y="2575102"/>
                </a:lnTo>
                <a:lnTo>
                  <a:pt x="6699210" y="2575102"/>
                </a:lnTo>
                <a:lnTo>
                  <a:pt x="6699210" y="1981201"/>
                </a:lnTo>
                <a:lnTo>
                  <a:pt x="6102345" y="1981201"/>
                </a:lnTo>
                <a:moveTo>
                  <a:pt x="7931121" y="1981201"/>
                </a:moveTo>
                <a:lnTo>
                  <a:pt x="7931121" y="2575102"/>
                </a:lnTo>
                <a:lnTo>
                  <a:pt x="8527986" y="2575102"/>
                </a:lnTo>
                <a:lnTo>
                  <a:pt x="8527986" y="2581274"/>
                </a:lnTo>
                <a:lnTo>
                  <a:pt x="8534329" y="2581274"/>
                </a:lnTo>
                <a:lnTo>
                  <a:pt x="8534329" y="2575102"/>
                </a:lnTo>
                <a:lnTo>
                  <a:pt x="8527986" y="2575102"/>
                </a:lnTo>
                <a:lnTo>
                  <a:pt x="8527986" y="1981201"/>
                </a:lnTo>
                <a:lnTo>
                  <a:pt x="7931121" y="1981201"/>
                </a:lnTo>
                <a:moveTo>
                  <a:pt x="7321569" y="1981201"/>
                </a:moveTo>
                <a:lnTo>
                  <a:pt x="7321569" y="1981201"/>
                </a:lnTo>
                <a:lnTo>
                  <a:pt x="7321569" y="2575102"/>
                </a:lnTo>
                <a:lnTo>
                  <a:pt x="7918434" y="2575102"/>
                </a:lnTo>
                <a:lnTo>
                  <a:pt x="7918434" y="2581274"/>
                </a:lnTo>
                <a:lnTo>
                  <a:pt x="7924778" y="2581274"/>
                </a:lnTo>
                <a:lnTo>
                  <a:pt x="7924778" y="2575102"/>
                </a:lnTo>
                <a:lnTo>
                  <a:pt x="7918434" y="2575102"/>
                </a:lnTo>
                <a:lnTo>
                  <a:pt x="7918434" y="1981201"/>
                </a:lnTo>
                <a:lnTo>
                  <a:pt x="7321569" y="1981201"/>
                </a:lnTo>
                <a:moveTo>
                  <a:pt x="9759897" y="1981201"/>
                </a:moveTo>
                <a:lnTo>
                  <a:pt x="9759897" y="2575102"/>
                </a:lnTo>
                <a:lnTo>
                  <a:pt x="10356762" y="2575102"/>
                </a:lnTo>
                <a:lnTo>
                  <a:pt x="10356762" y="2581274"/>
                </a:lnTo>
                <a:lnTo>
                  <a:pt x="10363105" y="2581274"/>
                </a:lnTo>
                <a:lnTo>
                  <a:pt x="10363105" y="2575102"/>
                </a:lnTo>
                <a:lnTo>
                  <a:pt x="10356762" y="2575102"/>
                </a:lnTo>
                <a:lnTo>
                  <a:pt x="10356762" y="1981201"/>
                </a:lnTo>
                <a:lnTo>
                  <a:pt x="9759897" y="1981201"/>
                </a:lnTo>
                <a:moveTo>
                  <a:pt x="9150345" y="1981201"/>
                </a:moveTo>
                <a:lnTo>
                  <a:pt x="9150345" y="2575102"/>
                </a:lnTo>
                <a:lnTo>
                  <a:pt x="9747210" y="2575102"/>
                </a:lnTo>
                <a:lnTo>
                  <a:pt x="9747210" y="2581274"/>
                </a:lnTo>
                <a:lnTo>
                  <a:pt x="9753554" y="2581274"/>
                </a:lnTo>
                <a:lnTo>
                  <a:pt x="9753554" y="2575102"/>
                </a:lnTo>
                <a:lnTo>
                  <a:pt x="9747210" y="2575102"/>
                </a:lnTo>
                <a:lnTo>
                  <a:pt x="9747210" y="1981201"/>
                </a:lnTo>
                <a:lnTo>
                  <a:pt x="9150345" y="1981201"/>
                </a:lnTo>
                <a:moveTo>
                  <a:pt x="10979121" y="1981201"/>
                </a:moveTo>
                <a:lnTo>
                  <a:pt x="10979121" y="2575102"/>
                </a:lnTo>
                <a:lnTo>
                  <a:pt x="11575986" y="2575102"/>
                </a:lnTo>
                <a:lnTo>
                  <a:pt x="11575986" y="2581274"/>
                </a:lnTo>
                <a:lnTo>
                  <a:pt x="11582330" y="2581274"/>
                </a:lnTo>
                <a:lnTo>
                  <a:pt x="11582330" y="2575102"/>
                </a:lnTo>
                <a:lnTo>
                  <a:pt x="11575986" y="2575102"/>
                </a:lnTo>
                <a:lnTo>
                  <a:pt x="11575986" y="1981201"/>
                </a:lnTo>
                <a:lnTo>
                  <a:pt x="10979121" y="1981201"/>
                </a:lnTo>
                <a:moveTo>
                  <a:pt x="10369570" y="1981201"/>
                </a:moveTo>
                <a:lnTo>
                  <a:pt x="10369570" y="1981201"/>
                </a:lnTo>
                <a:lnTo>
                  <a:pt x="10369570" y="2575102"/>
                </a:lnTo>
                <a:lnTo>
                  <a:pt x="10966435" y="2575102"/>
                </a:lnTo>
                <a:lnTo>
                  <a:pt x="10966435" y="2581274"/>
                </a:lnTo>
                <a:lnTo>
                  <a:pt x="10972778" y="2581274"/>
                </a:lnTo>
                <a:lnTo>
                  <a:pt x="10972778" y="2575102"/>
                </a:lnTo>
                <a:lnTo>
                  <a:pt x="10966435" y="2575102"/>
                </a:lnTo>
                <a:lnTo>
                  <a:pt x="10966435" y="1981201"/>
                </a:lnTo>
                <a:lnTo>
                  <a:pt x="10369570" y="1981201"/>
                </a:lnTo>
                <a:moveTo>
                  <a:pt x="11588795" y="1981201"/>
                </a:moveTo>
                <a:lnTo>
                  <a:pt x="11588795" y="1981201"/>
                </a:lnTo>
                <a:lnTo>
                  <a:pt x="11588795" y="2575102"/>
                </a:lnTo>
                <a:lnTo>
                  <a:pt x="12185660" y="2575102"/>
                </a:lnTo>
                <a:lnTo>
                  <a:pt x="12185660" y="2581274"/>
                </a:lnTo>
                <a:lnTo>
                  <a:pt x="12192003" y="2581274"/>
                </a:lnTo>
                <a:lnTo>
                  <a:pt x="12192003" y="2575102"/>
                </a:lnTo>
                <a:lnTo>
                  <a:pt x="12185660" y="2575102"/>
                </a:lnTo>
                <a:lnTo>
                  <a:pt x="12185660" y="1981201"/>
                </a:lnTo>
                <a:lnTo>
                  <a:pt x="11588795" y="1981201"/>
                </a:lnTo>
                <a:moveTo>
                  <a:pt x="616017" y="1371596"/>
                </a:moveTo>
                <a:lnTo>
                  <a:pt x="616017" y="1968445"/>
                </a:lnTo>
                <a:lnTo>
                  <a:pt x="1212882" y="1968445"/>
                </a:lnTo>
                <a:lnTo>
                  <a:pt x="1212882" y="1974823"/>
                </a:lnTo>
                <a:lnTo>
                  <a:pt x="1219225" y="1974823"/>
                </a:lnTo>
                <a:lnTo>
                  <a:pt x="1219225" y="1971669"/>
                </a:lnTo>
                <a:lnTo>
                  <a:pt x="1219225" y="1971669"/>
                </a:lnTo>
                <a:lnTo>
                  <a:pt x="1219225" y="1968445"/>
                </a:lnTo>
                <a:lnTo>
                  <a:pt x="1212882" y="1968445"/>
                </a:lnTo>
                <a:lnTo>
                  <a:pt x="1212882" y="1371596"/>
                </a:lnTo>
                <a:lnTo>
                  <a:pt x="616017" y="1371596"/>
                </a:lnTo>
                <a:moveTo>
                  <a:pt x="3054344" y="1371596"/>
                </a:moveTo>
                <a:lnTo>
                  <a:pt x="3054344" y="1968445"/>
                </a:lnTo>
                <a:lnTo>
                  <a:pt x="3651209" y="1968445"/>
                </a:lnTo>
                <a:lnTo>
                  <a:pt x="3651209" y="1974823"/>
                </a:lnTo>
                <a:lnTo>
                  <a:pt x="3657552" y="1974823"/>
                </a:lnTo>
                <a:lnTo>
                  <a:pt x="3657552" y="1968445"/>
                </a:lnTo>
                <a:lnTo>
                  <a:pt x="3651209" y="1968445"/>
                </a:lnTo>
                <a:lnTo>
                  <a:pt x="3651209" y="1371596"/>
                </a:lnTo>
                <a:lnTo>
                  <a:pt x="3054344" y="1371596"/>
                </a:lnTo>
                <a:moveTo>
                  <a:pt x="2444793" y="1371596"/>
                </a:moveTo>
                <a:lnTo>
                  <a:pt x="2444793" y="1968445"/>
                </a:lnTo>
                <a:lnTo>
                  <a:pt x="3041658" y="1968445"/>
                </a:lnTo>
                <a:lnTo>
                  <a:pt x="3041658" y="1974823"/>
                </a:lnTo>
                <a:lnTo>
                  <a:pt x="3048001" y="1974823"/>
                </a:lnTo>
                <a:lnTo>
                  <a:pt x="3048001" y="1968445"/>
                </a:lnTo>
                <a:lnTo>
                  <a:pt x="3041658" y="1968445"/>
                </a:lnTo>
                <a:lnTo>
                  <a:pt x="3041658" y="1371596"/>
                </a:lnTo>
                <a:lnTo>
                  <a:pt x="2444793" y="1371596"/>
                </a:lnTo>
                <a:moveTo>
                  <a:pt x="1835119" y="1371596"/>
                </a:moveTo>
                <a:lnTo>
                  <a:pt x="1835119" y="1968445"/>
                </a:lnTo>
                <a:lnTo>
                  <a:pt x="2431984" y="1968445"/>
                </a:lnTo>
                <a:lnTo>
                  <a:pt x="2431984" y="1974823"/>
                </a:lnTo>
                <a:lnTo>
                  <a:pt x="2438327" y="1974823"/>
                </a:lnTo>
                <a:lnTo>
                  <a:pt x="2438327" y="1968445"/>
                </a:lnTo>
                <a:lnTo>
                  <a:pt x="2431984" y="1968445"/>
                </a:lnTo>
                <a:lnTo>
                  <a:pt x="2431984" y="1371596"/>
                </a:lnTo>
                <a:lnTo>
                  <a:pt x="1835119" y="1371596"/>
                </a:lnTo>
                <a:moveTo>
                  <a:pt x="1225568" y="1371596"/>
                </a:moveTo>
                <a:lnTo>
                  <a:pt x="1225568" y="1371596"/>
                </a:lnTo>
                <a:lnTo>
                  <a:pt x="1225568" y="1371596"/>
                </a:lnTo>
                <a:lnTo>
                  <a:pt x="1225568" y="1968445"/>
                </a:lnTo>
                <a:lnTo>
                  <a:pt x="1822433" y="1968445"/>
                </a:lnTo>
                <a:lnTo>
                  <a:pt x="1822433" y="1828817"/>
                </a:lnTo>
                <a:lnTo>
                  <a:pt x="1822433" y="1828817"/>
                </a:lnTo>
                <a:lnTo>
                  <a:pt x="1822433" y="1371596"/>
                </a:lnTo>
                <a:lnTo>
                  <a:pt x="1225568" y="1371596"/>
                </a:lnTo>
                <a:moveTo>
                  <a:pt x="6102345" y="1371596"/>
                </a:moveTo>
                <a:lnTo>
                  <a:pt x="6102345" y="1828817"/>
                </a:lnTo>
                <a:lnTo>
                  <a:pt x="6102345" y="1968445"/>
                </a:lnTo>
                <a:lnTo>
                  <a:pt x="6699210" y="1968445"/>
                </a:lnTo>
                <a:lnTo>
                  <a:pt x="6699210" y="1828817"/>
                </a:lnTo>
                <a:lnTo>
                  <a:pt x="6699210" y="1371596"/>
                </a:lnTo>
                <a:lnTo>
                  <a:pt x="6102345" y="1371596"/>
                </a:lnTo>
                <a:moveTo>
                  <a:pt x="5492793" y="1371596"/>
                </a:moveTo>
                <a:lnTo>
                  <a:pt x="5492793" y="1968445"/>
                </a:lnTo>
                <a:lnTo>
                  <a:pt x="6089658" y="1968445"/>
                </a:lnTo>
                <a:lnTo>
                  <a:pt x="6089658" y="1828817"/>
                </a:lnTo>
                <a:lnTo>
                  <a:pt x="6089658" y="1371596"/>
                </a:lnTo>
                <a:lnTo>
                  <a:pt x="5492793" y="1371596"/>
                </a:lnTo>
                <a:moveTo>
                  <a:pt x="4883120" y="1371596"/>
                </a:moveTo>
                <a:lnTo>
                  <a:pt x="4883120" y="1968445"/>
                </a:lnTo>
                <a:lnTo>
                  <a:pt x="5479985" y="1968445"/>
                </a:lnTo>
                <a:lnTo>
                  <a:pt x="5479985" y="1828817"/>
                </a:lnTo>
                <a:lnTo>
                  <a:pt x="5479985" y="1828817"/>
                </a:lnTo>
                <a:lnTo>
                  <a:pt x="5479985" y="1371596"/>
                </a:lnTo>
                <a:lnTo>
                  <a:pt x="4883120" y="1371596"/>
                </a:lnTo>
                <a:moveTo>
                  <a:pt x="3664017" y="1371596"/>
                </a:moveTo>
                <a:lnTo>
                  <a:pt x="3664017" y="1371596"/>
                </a:lnTo>
                <a:lnTo>
                  <a:pt x="3664017" y="1371596"/>
                </a:lnTo>
                <a:lnTo>
                  <a:pt x="3664017" y="1968445"/>
                </a:lnTo>
                <a:lnTo>
                  <a:pt x="4260882" y="1968445"/>
                </a:lnTo>
                <a:lnTo>
                  <a:pt x="4260882" y="1828817"/>
                </a:lnTo>
                <a:lnTo>
                  <a:pt x="4260882" y="1828817"/>
                </a:lnTo>
                <a:lnTo>
                  <a:pt x="4260882" y="1371596"/>
                </a:lnTo>
                <a:lnTo>
                  <a:pt x="3664017" y="1371596"/>
                </a:lnTo>
                <a:moveTo>
                  <a:pt x="8540794" y="1371596"/>
                </a:moveTo>
                <a:lnTo>
                  <a:pt x="8540794" y="1828817"/>
                </a:lnTo>
                <a:lnTo>
                  <a:pt x="8540794" y="1968445"/>
                </a:lnTo>
                <a:lnTo>
                  <a:pt x="9137659" y="1968445"/>
                </a:lnTo>
                <a:lnTo>
                  <a:pt x="9137659" y="1828817"/>
                </a:lnTo>
                <a:lnTo>
                  <a:pt x="9137659" y="1371596"/>
                </a:lnTo>
                <a:lnTo>
                  <a:pt x="8540794" y="1371596"/>
                </a:lnTo>
                <a:moveTo>
                  <a:pt x="7931121" y="1371596"/>
                </a:moveTo>
                <a:lnTo>
                  <a:pt x="7931121" y="1828817"/>
                </a:lnTo>
                <a:lnTo>
                  <a:pt x="7931121" y="1968445"/>
                </a:lnTo>
                <a:lnTo>
                  <a:pt x="8527986" y="1968445"/>
                </a:lnTo>
                <a:lnTo>
                  <a:pt x="8527986" y="1828817"/>
                </a:lnTo>
                <a:lnTo>
                  <a:pt x="8527986" y="1371596"/>
                </a:lnTo>
                <a:lnTo>
                  <a:pt x="7931121" y="1371596"/>
                </a:lnTo>
                <a:moveTo>
                  <a:pt x="7321569" y="1371596"/>
                </a:moveTo>
                <a:lnTo>
                  <a:pt x="7321569" y="1828817"/>
                </a:lnTo>
                <a:lnTo>
                  <a:pt x="7321569" y="1968445"/>
                </a:lnTo>
                <a:lnTo>
                  <a:pt x="7918434" y="1968445"/>
                </a:lnTo>
                <a:lnTo>
                  <a:pt x="7918434" y="1828817"/>
                </a:lnTo>
                <a:lnTo>
                  <a:pt x="7918434" y="1371596"/>
                </a:lnTo>
                <a:lnTo>
                  <a:pt x="7321569" y="1371596"/>
                </a:lnTo>
                <a:moveTo>
                  <a:pt x="11588795" y="1371596"/>
                </a:moveTo>
                <a:lnTo>
                  <a:pt x="11588795" y="1828817"/>
                </a:lnTo>
                <a:lnTo>
                  <a:pt x="11588795" y="1968445"/>
                </a:lnTo>
                <a:lnTo>
                  <a:pt x="12185660" y="1968445"/>
                </a:lnTo>
                <a:lnTo>
                  <a:pt x="12185660" y="1828817"/>
                </a:lnTo>
                <a:lnTo>
                  <a:pt x="12185660" y="1371596"/>
                </a:lnTo>
                <a:lnTo>
                  <a:pt x="11588795" y="1371596"/>
                </a:lnTo>
                <a:moveTo>
                  <a:pt x="10979121" y="1371596"/>
                </a:moveTo>
                <a:lnTo>
                  <a:pt x="10979121" y="1828817"/>
                </a:lnTo>
                <a:lnTo>
                  <a:pt x="10979121" y="1968445"/>
                </a:lnTo>
                <a:lnTo>
                  <a:pt x="11575986" y="1968445"/>
                </a:lnTo>
                <a:lnTo>
                  <a:pt x="11575986" y="1828817"/>
                </a:lnTo>
                <a:lnTo>
                  <a:pt x="11575986" y="1371596"/>
                </a:lnTo>
                <a:lnTo>
                  <a:pt x="10979121" y="1371596"/>
                </a:lnTo>
                <a:moveTo>
                  <a:pt x="10369570" y="1371596"/>
                </a:moveTo>
                <a:lnTo>
                  <a:pt x="10369570" y="1828817"/>
                </a:lnTo>
                <a:lnTo>
                  <a:pt x="10369570" y="1968445"/>
                </a:lnTo>
                <a:lnTo>
                  <a:pt x="10966435" y="1968445"/>
                </a:lnTo>
                <a:lnTo>
                  <a:pt x="10966435" y="1828817"/>
                </a:lnTo>
                <a:lnTo>
                  <a:pt x="10966435" y="1371596"/>
                </a:lnTo>
                <a:lnTo>
                  <a:pt x="10369570" y="1371596"/>
                </a:lnTo>
                <a:moveTo>
                  <a:pt x="9759897" y="1371596"/>
                </a:moveTo>
                <a:lnTo>
                  <a:pt x="9759897" y="1828817"/>
                </a:lnTo>
                <a:lnTo>
                  <a:pt x="9759897" y="1968445"/>
                </a:lnTo>
                <a:lnTo>
                  <a:pt x="10356762" y="1968445"/>
                </a:lnTo>
                <a:lnTo>
                  <a:pt x="10356762" y="1828817"/>
                </a:lnTo>
                <a:lnTo>
                  <a:pt x="10356762" y="1371596"/>
                </a:lnTo>
                <a:lnTo>
                  <a:pt x="9759897" y="1371596"/>
                </a:lnTo>
                <a:moveTo>
                  <a:pt x="9150345" y="1371596"/>
                </a:moveTo>
                <a:lnTo>
                  <a:pt x="9150345" y="1371596"/>
                </a:lnTo>
                <a:lnTo>
                  <a:pt x="9150345" y="1828817"/>
                </a:lnTo>
                <a:lnTo>
                  <a:pt x="9150345" y="1968445"/>
                </a:lnTo>
                <a:lnTo>
                  <a:pt x="9747210" y="1968445"/>
                </a:lnTo>
                <a:lnTo>
                  <a:pt x="9747210" y="1828817"/>
                </a:lnTo>
                <a:lnTo>
                  <a:pt x="9747210" y="1371596"/>
                </a:lnTo>
                <a:lnTo>
                  <a:pt x="9150345" y="1371596"/>
                </a:lnTo>
                <a:moveTo>
                  <a:pt x="616017" y="761990"/>
                </a:moveTo>
                <a:lnTo>
                  <a:pt x="616017" y="761990"/>
                </a:lnTo>
                <a:lnTo>
                  <a:pt x="616017" y="761990"/>
                </a:lnTo>
                <a:lnTo>
                  <a:pt x="616017" y="1355891"/>
                </a:lnTo>
                <a:lnTo>
                  <a:pt x="1212882" y="1355891"/>
                </a:lnTo>
                <a:lnTo>
                  <a:pt x="1212882" y="1362063"/>
                </a:lnTo>
                <a:lnTo>
                  <a:pt x="1219225" y="1362063"/>
                </a:lnTo>
                <a:lnTo>
                  <a:pt x="1219225" y="1355891"/>
                </a:lnTo>
                <a:lnTo>
                  <a:pt x="1212882" y="1355891"/>
                </a:lnTo>
                <a:lnTo>
                  <a:pt x="1212882" y="761990"/>
                </a:lnTo>
                <a:lnTo>
                  <a:pt x="616017" y="761990"/>
                </a:lnTo>
                <a:moveTo>
                  <a:pt x="1225568" y="761990"/>
                </a:moveTo>
                <a:lnTo>
                  <a:pt x="1225568" y="761990"/>
                </a:lnTo>
                <a:lnTo>
                  <a:pt x="1225568" y="761990"/>
                </a:lnTo>
                <a:lnTo>
                  <a:pt x="1225568" y="1355891"/>
                </a:lnTo>
                <a:lnTo>
                  <a:pt x="1822433" y="1355891"/>
                </a:lnTo>
                <a:lnTo>
                  <a:pt x="1822433" y="1362063"/>
                </a:lnTo>
                <a:lnTo>
                  <a:pt x="1828776" y="1362063"/>
                </a:lnTo>
                <a:lnTo>
                  <a:pt x="1828776" y="1355891"/>
                </a:lnTo>
                <a:lnTo>
                  <a:pt x="1822433" y="1355891"/>
                </a:lnTo>
                <a:lnTo>
                  <a:pt x="1822433" y="761990"/>
                </a:lnTo>
                <a:lnTo>
                  <a:pt x="1225568" y="761990"/>
                </a:lnTo>
                <a:moveTo>
                  <a:pt x="1835241" y="761990"/>
                </a:moveTo>
                <a:lnTo>
                  <a:pt x="1835241" y="761990"/>
                </a:lnTo>
                <a:lnTo>
                  <a:pt x="1835241" y="761990"/>
                </a:lnTo>
                <a:lnTo>
                  <a:pt x="1835241" y="1355891"/>
                </a:lnTo>
                <a:lnTo>
                  <a:pt x="2432106" y="1355891"/>
                </a:lnTo>
                <a:lnTo>
                  <a:pt x="2432106" y="1362063"/>
                </a:lnTo>
                <a:lnTo>
                  <a:pt x="2438449" y="1362063"/>
                </a:lnTo>
                <a:lnTo>
                  <a:pt x="2438449" y="1355891"/>
                </a:lnTo>
                <a:lnTo>
                  <a:pt x="2432106" y="1355891"/>
                </a:lnTo>
                <a:lnTo>
                  <a:pt x="2432106" y="761990"/>
                </a:lnTo>
                <a:lnTo>
                  <a:pt x="1835241" y="761990"/>
                </a:lnTo>
                <a:moveTo>
                  <a:pt x="2444793" y="761990"/>
                </a:moveTo>
                <a:lnTo>
                  <a:pt x="2444793" y="761990"/>
                </a:lnTo>
                <a:lnTo>
                  <a:pt x="2444793" y="761990"/>
                </a:lnTo>
                <a:lnTo>
                  <a:pt x="2444793" y="1355891"/>
                </a:lnTo>
                <a:lnTo>
                  <a:pt x="3041658" y="1355891"/>
                </a:lnTo>
                <a:lnTo>
                  <a:pt x="3041658" y="1362063"/>
                </a:lnTo>
                <a:lnTo>
                  <a:pt x="3048001" y="1362063"/>
                </a:lnTo>
                <a:lnTo>
                  <a:pt x="3048001" y="1355891"/>
                </a:lnTo>
                <a:lnTo>
                  <a:pt x="3041658" y="1355891"/>
                </a:lnTo>
                <a:lnTo>
                  <a:pt x="3041658" y="761990"/>
                </a:lnTo>
                <a:lnTo>
                  <a:pt x="2444793" y="761990"/>
                </a:lnTo>
                <a:moveTo>
                  <a:pt x="3664017" y="761990"/>
                </a:moveTo>
                <a:lnTo>
                  <a:pt x="3664017" y="761990"/>
                </a:lnTo>
                <a:lnTo>
                  <a:pt x="3664017" y="761990"/>
                </a:lnTo>
                <a:lnTo>
                  <a:pt x="3664017" y="1355891"/>
                </a:lnTo>
                <a:lnTo>
                  <a:pt x="4260882" y="1355891"/>
                </a:lnTo>
                <a:lnTo>
                  <a:pt x="4260882" y="1362063"/>
                </a:lnTo>
                <a:lnTo>
                  <a:pt x="4267225" y="1362063"/>
                </a:lnTo>
                <a:lnTo>
                  <a:pt x="4267225" y="1362063"/>
                </a:lnTo>
                <a:lnTo>
                  <a:pt x="4267225" y="1355891"/>
                </a:lnTo>
                <a:lnTo>
                  <a:pt x="4260882" y="1355891"/>
                </a:lnTo>
                <a:lnTo>
                  <a:pt x="4260882" y="761990"/>
                </a:lnTo>
                <a:lnTo>
                  <a:pt x="3664017" y="761990"/>
                </a:lnTo>
                <a:moveTo>
                  <a:pt x="4273569" y="761990"/>
                </a:moveTo>
                <a:lnTo>
                  <a:pt x="4273569" y="761990"/>
                </a:lnTo>
                <a:lnTo>
                  <a:pt x="4273569" y="761990"/>
                </a:lnTo>
                <a:lnTo>
                  <a:pt x="4273569" y="1355891"/>
                </a:lnTo>
                <a:lnTo>
                  <a:pt x="4870434" y="1355891"/>
                </a:lnTo>
                <a:lnTo>
                  <a:pt x="4870434" y="1362063"/>
                </a:lnTo>
                <a:lnTo>
                  <a:pt x="4876777" y="1362063"/>
                </a:lnTo>
                <a:lnTo>
                  <a:pt x="4876777" y="1355891"/>
                </a:lnTo>
                <a:lnTo>
                  <a:pt x="4870434" y="1355891"/>
                </a:lnTo>
                <a:lnTo>
                  <a:pt x="4870434" y="761990"/>
                </a:lnTo>
                <a:lnTo>
                  <a:pt x="4273569" y="761990"/>
                </a:lnTo>
                <a:moveTo>
                  <a:pt x="4883120" y="761990"/>
                </a:moveTo>
                <a:lnTo>
                  <a:pt x="4883120" y="761990"/>
                </a:lnTo>
                <a:lnTo>
                  <a:pt x="4883120" y="1355891"/>
                </a:lnTo>
                <a:lnTo>
                  <a:pt x="5479985" y="1355891"/>
                </a:lnTo>
                <a:lnTo>
                  <a:pt x="5479985" y="1362063"/>
                </a:lnTo>
                <a:lnTo>
                  <a:pt x="5486328" y="1362063"/>
                </a:lnTo>
                <a:lnTo>
                  <a:pt x="5486328" y="1355891"/>
                </a:lnTo>
                <a:lnTo>
                  <a:pt x="5479985" y="1355891"/>
                </a:lnTo>
                <a:lnTo>
                  <a:pt x="5479985" y="761990"/>
                </a:lnTo>
                <a:lnTo>
                  <a:pt x="4883120" y="761990"/>
                </a:lnTo>
                <a:moveTo>
                  <a:pt x="5492793" y="761990"/>
                </a:moveTo>
                <a:lnTo>
                  <a:pt x="5492793" y="761990"/>
                </a:lnTo>
                <a:lnTo>
                  <a:pt x="5492793" y="761990"/>
                </a:lnTo>
                <a:lnTo>
                  <a:pt x="5492793" y="1355891"/>
                </a:lnTo>
                <a:lnTo>
                  <a:pt x="6089658" y="1355891"/>
                </a:lnTo>
                <a:lnTo>
                  <a:pt x="6089658" y="1362063"/>
                </a:lnTo>
                <a:lnTo>
                  <a:pt x="6096001" y="1362063"/>
                </a:lnTo>
                <a:lnTo>
                  <a:pt x="6096001" y="1355891"/>
                </a:lnTo>
                <a:lnTo>
                  <a:pt x="6089658" y="1355891"/>
                </a:lnTo>
                <a:lnTo>
                  <a:pt x="6089658" y="761990"/>
                </a:lnTo>
                <a:lnTo>
                  <a:pt x="5492793" y="761990"/>
                </a:lnTo>
                <a:moveTo>
                  <a:pt x="6102345" y="761990"/>
                </a:moveTo>
                <a:lnTo>
                  <a:pt x="6102345" y="761990"/>
                </a:lnTo>
                <a:lnTo>
                  <a:pt x="6102345" y="1355891"/>
                </a:lnTo>
                <a:lnTo>
                  <a:pt x="6699210" y="1355891"/>
                </a:lnTo>
                <a:lnTo>
                  <a:pt x="6699210" y="1362063"/>
                </a:lnTo>
                <a:lnTo>
                  <a:pt x="6705553" y="1362063"/>
                </a:lnTo>
                <a:lnTo>
                  <a:pt x="6705553" y="1355891"/>
                </a:lnTo>
                <a:lnTo>
                  <a:pt x="6699210" y="1355891"/>
                </a:lnTo>
                <a:lnTo>
                  <a:pt x="6699210" y="761990"/>
                </a:lnTo>
                <a:lnTo>
                  <a:pt x="6102345" y="761990"/>
                </a:lnTo>
                <a:moveTo>
                  <a:pt x="6711896" y="761990"/>
                </a:moveTo>
                <a:lnTo>
                  <a:pt x="6711896" y="761990"/>
                </a:lnTo>
                <a:lnTo>
                  <a:pt x="6711896" y="1355891"/>
                </a:lnTo>
                <a:lnTo>
                  <a:pt x="7308761" y="1355891"/>
                </a:lnTo>
                <a:lnTo>
                  <a:pt x="7308761" y="1362063"/>
                </a:lnTo>
                <a:lnTo>
                  <a:pt x="7315104" y="1362063"/>
                </a:lnTo>
                <a:lnTo>
                  <a:pt x="7315104" y="1355891"/>
                </a:lnTo>
                <a:lnTo>
                  <a:pt x="7308761" y="1355891"/>
                </a:lnTo>
                <a:lnTo>
                  <a:pt x="7308761" y="761990"/>
                </a:lnTo>
                <a:lnTo>
                  <a:pt x="6711896" y="761990"/>
                </a:lnTo>
                <a:moveTo>
                  <a:pt x="7321569" y="761990"/>
                </a:moveTo>
                <a:lnTo>
                  <a:pt x="7321569" y="761990"/>
                </a:lnTo>
                <a:lnTo>
                  <a:pt x="7321569" y="1355891"/>
                </a:lnTo>
                <a:lnTo>
                  <a:pt x="7918434" y="1355891"/>
                </a:lnTo>
                <a:lnTo>
                  <a:pt x="7918434" y="1362063"/>
                </a:lnTo>
                <a:lnTo>
                  <a:pt x="7924778" y="1362063"/>
                </a:lnTo>
                <a:lnTo>
                  <a:pt x="7924778" y="1355891"/>
                </a:lnTo>
                <a:lnTo>
                  <a:pt x="7918434" y="1355891"/>
                </a:lnTo>
                <a:lnTo>
                  <a:pt x="7918434" y="761990"/>
                </a:lnTo>
                <a:lnTo>
                  <a:pt x="7321569" y="761990"/>
                </a:lnTo>
                <a:moveTo>
                  <a:pt x="7931121" y="761990"/>
                </a:moveTo>
                <a:lnTo>
                  <a:pt x="7931121" y="761990"/>
                </a:lnTo>
                <a:lnTo>
                  <a:pt x="7931121" y="1355891"/>
                </a:lnTo>
                <a:lnTo>
                  <a:pt x="8527986" y="1355891"/>
                </a:lnTo>
                <a:lnTo>
                  <a:pt x="8527986" y="1362063"/>
                </a:lnTo>
                <a:lnTo>
                  <a:pt x="8534329" y="1362063"/>
                </a:lnTo>
                <a:lnTo>
                  <a:pt x="8534329" y="1355891"/>
                </a:lnTo>
                <a:lnTo>
                  <a:pt x="8527986" y="1355891"/>
                </a:lnTo>
                <a:lnTo>
                  <a:pt x="8527986" y="761990"/>
                </a:lnTo>
                <a:lnTo>
                  <a:pt x="7931121" y="761990"/>
                </a:lnTo>
                <a:moveTo>
                  <a:pt x="9150345" y="761990"/>
                </a:moveTo>
                <a:lnTo>
                  <a:pt x="9150345" y="761990"/>
                </a:lnTo>
                <a:lnTo>
                  <a:pt x="9150345" y="1355891"/>
                </a:lnTo>
                <a:lnTo>
                  <a:pt x="9747210" y="1355891"/>
                </a:lnTo>
                <a:lnTo>
                  <a:pt x="9747210" y="1362063"/>
                </a:lnTo>
                <a:lnTo>
                  <a:pt x="9753554" y="1362063"/>
                </a:lnTo>
                <a:lnTo>
                  <a:pt x="9753554" y="1355891"/>
                </a:lnTo>
                <a:lnTo>
                  <a:pt x="9747210" y="1355891"/>
                </a:lnTo>
                <a:lnTo>
                  <a:pt x="9747210" y="761990"/>
                </a:lnTo>
                <a:lnTo>
                  <a:pt x="9150345" y="761990"/>
                </a:lnTo>
                <a:moveTo>
                  <a:pt x="9759897" y="761990"/>
                </a:moveTo>
                <a:lnTo>
                  <a:pt x="9759897" y="761990"/>
                </a:lnTo>
                <a:lnTo>
                  <a:pt x="9759897" y="1355891"/>
                </a:lnTo>
                <a:lnTo>
                  <a:pt x="10356762" y="1355891"/>
                </a:lnTo>
                <a:lnTo>
                  <a:pt x="10356762" y="1362063"/>
                </a:lnTo>
                <a:lnTo>
                  <a:pt x="10363105" y="1362063"/>
                </a:lnTo>
                <a:lnTo>
                  <a:pt x="10363105" y="1355891"/>
                </a:lnTo>
                <a:lnTo>
                  <a:pt x="10356762" y="1355891"/>
                </a:lnTo>
                <a:lnTo>
                  <a:pt x="10356762" y="761990"/>
                </a:lnTo>
                <a:lnTo>
                  <a:pt x="9759897" y="761990"/>
                </a:lnTo>
                <a:moveTo>
                  <a:pt x="10369570" y="761990"/>
                </a:moveTo>
                <a:lnTo>
                  <a:pt x="10369570" y="761990"/>
                </a:lnTo>
                <a:lnTo>
                  <a:pt x="10369570" y="1355891"/>
                </a:lnTo>
                <a:lnTo>
                  <a:pt x="10966435" y="1355891"/>
                </a:lnTo>
                <a:lnTo>
                  <a:pt x="10966435" y="1362063"/>
                </a:lnTo>
                <a:lnTo>
                  <a:pt x="10972778" y="1362063"/>
                </a:lnTo>
                <a:lnTo>
                  <a:pt x="10972778" y="1355891"/>
                </a:lnTo>
                <a:lnTo>
                  <a:pt x="10966435" y="1355891"/>
                </a:lnTo>
                <a:lnTo>
                  <a:pt x="10966435" y="761990"/>
                </a:lnTo>
                <a:lnTo>
                  <a:pt x="10369570" y="761990"/>
                </a:lnTo>
                <a:moveTo>
                  <a:pt x="10979121" y="761990"/>
                </a:moveTo>
                <a:lnTo>
                  <a:pt x="10979121" y="761990"/>
                </a:lnTo>
                <a:lnTo>
                  <a:pt x="10979121" y="1355891"/>
                </a:lnTo>
                <a:lnTo>
                  <a:pt x="11575986" y="1355891"/>
                </a:lnTo>
                <a:lnTo>
                  <a:pt x="11575986" y="1362063"/>
                </a:lnTo>
                <a:lnTo>
                  <a:pt x="11582330" y="1362063"/>
                </a:lnTo>
                <a:lnTo>
                  <a:pt x="11582330" y="1355891"/>
                </a:lnTo>
                <a:lnTo>
                  <a:pt x="11575986" y="1355891"/>
                </a:lnTo>
                <a:lnTo>
                  <a:pt x="11575986" y="761990"/>
                </a:lnTo>
                <a:lnTo>
                  <a:pt x="10979121" y="761990"/>
                </a:lnTo>
                <a:moveTo>
                  <a:pt x="11588795" y="761990"/>
                </a:moveTo>
                <a:lnTo>
                  <a:pt x="11588795" y="761990"/>
                </a:lnTo>
                <a:lnTo>
                  <a:pt x="11588795" y="1355891"/>
                </a:lnTo>
                <a:lnTo>
                  <a:pt x="12185660" y="1355891"/>
                </a:lnTo>
                <a:lnTo>
                  <a:pt x="12185660" y="1362063"/>
                </a:lnTo>
                <a:lnTo>
                  <a:pt x="12192003" y="1362063"/>
                </a:lnTo>
                <a:lnTo>
                  <a:pt x="12192003" y="1355891"/>
                </a:lnTo>
                <a:lnTo>
                  <a:pt x="12185660" y="1355891"/>
                </a:lnTo>
                <a:lnTo>
                  <a:pt x="12185660" y="761990"/>
                </a:lnTo>
                <a:lnTo>
                  <a:pt x="11588795" y="761990"/>
                </a:lnTo>
                <a:moveTo>
                  <a:pt x="12185660" y="0"/>
                </a:moveTo>
                <a:lnTo>
                  <a:pt x="12198346" y="0"/>
                </a:lnTo>
                <a:lnTo>
                  <a:pt x="12198346" y="609606"/>
                </a:lnTo>
                <a:lnTo>
                  <a:pt x="12198346" y="754172"/>
                </a:lnTo>
                <a:lnTo>
                  <a:pt x="12198346" y="762058"/>
                </a:lnTo>
                <a:lnTo>
                  <a:pt x="12198346" y="1362132"/>
                </a:lnTo>
                <a:lnTo>
                  <a:pt x="12198346" y="1363777"/>
                </a:lnTo>
                <a:lnTo>
                  <a:pt x="12198346" y="1371664"/>
                </a:lnTo>
                <a:lnTo>
                  <a:pt x="12198346" y="1828886"/>
                </a:lnTo>
                <a:lnTo>
                  <a:pt x="12198346" y="1974892"/>
                </a:lnTo>
                <a:lnTo>
                  <a:pt x="12198346" y="1981270"/>
                </a:lnTo>
                <a:lnTo>
                  <a:pt x="12198346" y="2581343"/>
                </a:lnTo>
                <a:lnTo>
                  <a:pt x="12198346" y="2582989"/>
                </a:lnTo>
                <a:lnTo>
                  <a:pt x="12198346" y="2590876"/>
                </a:lnTo>
                <a:lnTo>
                  <a:pt x="12198346" y="3194103"/>
                </a:lnTo>
                <a:lnTo>
                  <a:pt x="12198346" y="3200481"/>
                </a:lnTo>
                <a:lnTo>
                  <a:pt x="12198346" y="3200481"/>
                </a:lnTo>
                <a:lnTo>
                  <a:pt x="12198346" y="3803778"/>
                </a:lnTo>
                <a:lnTo>
                  <a:pt x="12198346" y="3810087"/>
                </a:lnTo>
                <a:lnTo>
                  <a:pt x="12198346" y="4413383"/>
                </a:lnTo>
                <a:lnTo>
                  <a:pt x="12198346" y="4419693"/>
                </a:lnTo>
                <a:lnTo>
                  <a:pt x="12198346" y="5016611"/>
                </a:lnTo>
                <a:lnTo>
                  <a:pt x="12198346" y="5023058"/>
                </a:lnTo>
                <a:lnTo>
                  <a:pt x="12198346" y="5029367"/>
                </a:lnTo>
                <a:lnTo>
                  <a:pt x="12198346" y="5632526"/>
                </a:lnTo>
                <a:lnTo>
                  <a:pt x="12198346" y="5638973"/>
                </a:lnTo>
                <a:lnTo>
                  <a:pt x="12192003" y="5638973"/>
                </a:lnTo>
                <a:lnTo>
                  <a:pt x="11588795" y="5638973"/>
                </a:lnTo>
                <a:lnTo>
                  <a:pt x="11582451" y="5638973"/>
                </a:lnTo>
                <a:lnTo>
                  <a:pt x="10979243" y="5638973"/>
                </a:lnTo>
                <a:lnTo>
                  <a:pt x="10972900" y="5638973"/>
                </a:lnTo>
                <a:lnTo>
                  <a:pt x="10972900" y="5643705"/>
                </a:lnTo>
                <a:lnTo>
                  <a:pt x="10979243" y="5643705"/>
                </a:lnTo>
                <a:lnTo>
                  <a:pt x="10979243" y="6236097"/>
                </a:lnTo>
                <a:lnTo>
                  <a:pt x="11576108" y="6236097"/>
                </a:lnTo>
                <a:lnTo>
                  <a:pt x="11576108" y="6242338"/>
                </a:lnTo>
                <a:lnTo>
                  <a:pt x="11582451" y="6242338"/>
                </a:lnTo>
                <a:lnTo>
                  <a:pt x="11582451" y="6236097"/>
                </a:lnTo>
                <a:lnTo>
                  <a:pt x="11576108" y="6236097"/>
                </a:lnTo>
                <a:lnTo>
                  <a:pt x="11576108" y="5643705"/>
                </a:lnTo>
                <a:lnTo>
                  <a:pt x="11588794" y="5643705"/>
                </a:lnTo>
                <a:lnTo>
                  <a:pt x="11588794" y="6236097"/>
                </a:lnTo>
                <a:lnTo>
                  <a:pt x="12185659" y="6236097"/>
                </a:lnTo>
                <a:lnTo>
                  <a:pt x="12185659" y="6242338"/>
                </a:lnTo>
                <a:lnTo>
                  <a:pt x="12192003" y="6242338"/>
                </a:lnTo>
                <a:lnTo>
                  <a:pt x="12192003" y="6236097"/>
                </a:lnTo>
                <a:lnTo>
                  <a:pt x="12185659" y="6236097"/>
                </a:lnTo>
                <a:lnTo>
                  <a:pt x="12185659" y="5643705"/>
                </a:lnTo>
                <a:lnTo>
                  <a:pt x="12198346" y="5643705"/>
                </a:lnTo>
                <a:lnTo>
                  <a:pt x="12198346" y="6242338"/>
                </a:lnTo>
                <a:lnTo>
                  <a:pt x="12198346" y="6248578"/>
                </a:lnTo>
                <a:lnTo>
                  <a:pt x="12192003" y="6248578"/>
                </a:lnTo>
                <a:lnTo>
                  <a:pt x="11588794" y="6248578"/>
                </a:lnTo>
                <a:lnTo>
                  <a:pt x="11582451" y="6248578"/>
                </a:lnTo>
                <a:lnTo>
                  <a:pt x="10979243" y="6248578"/>
                </a:lnTo>
                <a:lnTo>
                  <a:pt x="10972900" y="6248578"/>
                </a:lnTo>
                <a:lnTo>
                  <a:pt x="10369691" y="6248578"/>
                </a:lnTo>
                <a:lnTo>
                  <a:pt x="10363348" y="6248578"/>
                </a:lnTo>
                <a:lnTo>
                  <a:pt x="9760140" y="6248578"/>
                </a:lnTo>
                <a:lnTo>
                  <a:pt x="9753797" y="6248578"/>
                </a:lnTo>
                <a:lnTo>
                  <a:pt x="9150589" y="6248578"/>
                </a:lnTo>
                <a:lnTo>
                  <a:pt x="9144245" y="6248578"/>
                </a:lnTo>
                <a:lnTo>
                  <a:pt x="8541037" y="6248578"/>
                </a:lnTo>
                <a:lnTo>
                  <a:pt x="8534694" y="6248578"/>
                </a:lnTo>
                <a:lnTo>
                  <a:pt x="7931486" y="6248578"/>
                </a:lnTo>
                <a:lnTo>
                  <a:pt x="7925143" y="6248578"/>
                </a:lnTo>
                <a:lnTo>
                  <a:pt x="7321934" y="6248578"/>
                </a:lnTo>
                <a:lnTo>
                  <a:pt x="7315591" y="6248578"/>
                </a:lnTo>
                <a:lnTo>
                  <a:pt x="6712383" y="6248578"/>
                </a:lnTo>
                <a:lnTo>
                  <a:pt x="6706040" y="6248578"/>
                </a:lnTo>
                <a:lnTo>
                  <a:pt x="6706040" y="6248578"/>
                </a:lnTo>
                <a:lnTo>
                  <a:pt x="6712383" y="6248578"/>
                </a:lnTo>
                <a:lnTo>
                  <a:pt x="6712383" y="6845634"/>
                </a:lnTo>
                <a:lnTo>
                  <a:pt x="7309248" y="6845634"/>
                </a:lnTo>
                <a:lnTo>
                  <a:pt x="7309248" y="6851943"/>
                </a:lnTo>
                <a:lnTo>
                  <a:pt x="7315591" y="6851943"/>
                </a:lnTo>
                <a:lnTo>
                  <a:pt x="7315591" y="6845634"/>
                </a:lnTo>
                <a:lnTo>
                  <a:pt x="7309248" y="6845634"/>
                </a:lnTo>
                <a:lnTo>
                  <a:pt x="7309248" y="6248578"/>
                </a:lnTo>
                <a:lnTo>
                  <a:pt x="7321934" y="6248578"/>
                </a:lnTo>
                <a:lnTo>
                  <a:pt x="7321934" y="6845634"/>
                </a:lnTo>
                <a:lnTo>
                  <a:pt x="7918799" y="6845634"/>
                </a:lnTo>
                <a:lnTo>
                  <a:pt x="7918799" y="6851943"/>
                </a:lnTo>
                <a:lnTo>
                  <a:pt x="7925143" y="6851943"/>
                </a:lnTo>
                <a:lnTo>
                  <a:pt x="7925143" y="6845634"/>
                </a:lnTo>
                <a:lnTo>
                  <a:pt x="7918799" y="6845634"/>
                </a:lnTo>
                <a:lnTo>
                  <a:pt x="7918799" y="6248578"/>
                </a:lnTo>
                <a:lnTo>
                  <a:pt x="7931486" y="6248578"/>
                </a:lnTo>
                <a:lnTo>
                  <a:pt x="7931486" y="6845634"/>
                </a:lnTo>
                <a:lnTo>
                  <a:pt x="8528351" y="6845634"/>
                </a:lnTo>
                <a:lnTo>
                  <a:pt x="8528351" y="6851943"/>
                </a:lnTo>
                <a:lnTo>
                  <a:pt x="8534694" y="6851943"/>
                </a:lnTo>
                <a:lnTo>
                  <a:pt x="8534694" y="6845634"/>
                </a:lnTo>
                <a:lnTo>
                  <a:pt x="8528351" y="6845634"/>
                </a:lnTo>
                <a:lnTo>
                  <a:pt x="8528351" y="6248578"/>
                </a:lnTo>
                <a:lnTo>
                  <a:pt x="8541037" y="6248578"/>
                </a:lnTo>
                <a:lnTo>
                  <a:pt x="8541037" y="6845634"/>
                </a:lnTo>
                <a:lnTo>
                  <a:pt x="9137902" y="6845634"/>
                </a:lnTo>
                <a:lnTo>
                  <a:pt x="9137902" y="6851943"/>
                </a:lnTo>
                <a:lnTo>
                  <a:pt x="9144245" y="6851943"/>
                </a:lnTo>
                <a:lnTo>
                  <a:pt x="9144245" y="6845634"/>
                </a:lnTo>
                <a:lnTo>
                  <a:pt x="9137902" y="6845634"/>
                </a:lnTo>
                <a:lnTo>
                  <a:pt x="9137902" y="6248578"/>
                </a:lnTo>
                <a:lnTo>
                  <a:pt x="9150588" y="6248578"/>
                </a:lnTo>
                <a:lnTo>
                  <a:pt x="9150588" y="6845634"/>
                </a:lnTo>
                <a:lnTo>
                  <a:pt x="9747453" y="6845634"/>
                </a:lnTo>
                <a:lnTo>
                  <a:pt x="9747453" y="6851943"/>
                </a:lnTo>
                <a:lnTo>
                  <a:pt x="9753797" y="6851943"/>
                </a:lnTo>
                <a:lnTo>
                  <a:pt x="9753797" y="6845634"/>
                </a:lnTo>
                <a:lnTo>
                  <a:pt x="9747453" y="6845634"/>
                </a:lnTo>
                <a:lnTo>
                  <a:pt x="9747453" y="6248578"/>
                </a:lnTo>
                <a:lnTo>
                  <a:pt x="9760140" y="6248578"/>
                </a:lnTo>
                <a:lnTo>
                  <a:pt x="9760140" y="6845634"/>
                </a:lnTo>
                <a:lnTo>
                  <a:pt x="10357005" y="6845634"/>
                </a:lnTo>
                <a:lnTo>
                  <a:pt x="10357005" y="6851943"/>
                </a:lnTo>
                <a:lnTo>
                  <a:pt x="10363348" y="6851943"/>
                </a:lnTo>
                <a:lnTo>
                  <a:pt x="10363348" y="6845634"/>
                </a:lnTo>
                <a:lnTo>
                  <a:pt x="10357005" y="6845634"/>
                </a:lnTo>
                <a:lnTo>
                  <a:pt x="10357005" y="6248578"/>
                </a:lnTo>
                <a:lnTo>
                  <a:pt x="10369691" y="6248578"/>
                </a:lnTo>
                <a:lnTo>
                  <a:pt x="10369691" y="6845634"/>
                </a:lnTo>
                <a:lnTo>
                  <a:pt x="10966556" y="6845634"/>
                </a:lnTo>
                <a:lnTo>
                  <a:pt x="10966556" y="6851943"/>
                </a:lnTo>
                <a:lnTo>
                  <a:pt x="10972899" y="6851943"/>
                </a:lnTo>
                <a:lnTo>
                  <a:pt x="10972899" y="6845634"/>
                </a:lnTo>
                <a:lnTo>
                  <a:pt x="10966556" y="6845634"/>
                </a:lnTo>
                <a:lnTo>
                  <a:pt x="10966556" y="6248578"/>
                </a:lnTo>
                <a:lnTo>
                  <a:pt x="10979242" y="6248578"/>
                </a:lnTo>
                <a:lnTo>
                  <a:pt x="10979242" y="6845634"/>
                </a:lnTo>
                <a:lnTo>
                  <a:pt x="11576107" y="6845634"/>
                </a:lnTo>
                <a:lnTo>
                  <a:pt x="11576107" y="6851943"/>
                </a:lnTo>
                <a:lnTo>
                  <a:pt x="11582450" y="6851943"/>
                </a:lnTo>
                <a:lnTo>
                  <a:pt x="11582450" y="6845634"/>
                </a:lnTo>
                <a:lnTo>
                  <a:pt x="11576107" y="6845634"/>
                </a:lnTo>
                <a:lnTo>
                  <a:pt x="11576107" y="6248578"/>
                </a:lnTo>
                <a:lnTo>
                  <a:pt x="11588794" y="6248578"/>
                </a:lnTo>
                <a:lnTo>
                  <a:pt x="11588794" y="6845634"/>
                </a:lnTo>
                <a:lnTo>
                  <a:pt x="12185659" y="6845634"/>
                </a:lnTo>
                <a:lnTo>
                  <a:pt x="12185659" y="6851943"/>
                </a:lnTo>
                <a:lnTo>
                  <a:pt x="12192002" y="6851943"/>
                </a:lnTo>
                <a:lnTo>
                  <a:pt x="12192002" y="6845634"/>
                </a:lnTo>
                <a:lnTo>
                  <a:pt x="12185659" y="6845634"/>
                </a:lnTo>
                <a:lnTo>
                  <a:pt x="12185659" y="6248578"/>
                </a:lnTo>
                <a:lnTo>
                  <a:pt x="12198345" y="6248578"/>
                </a:lnTo>
                <a:lnTo>
                  <a:pt x="12198345" y="6851875"/>
                </a:lnTo>
                <a:lnTo>
                  <a:pt x="12198345" y="6858184"/>
                </a:lnTo>
                <a:lnTo>
                  <a:pt x="12192002" y="6858184"/>
                </a:lnTo>
                <a:lnTo>
                  <a:pt x="11588793" y="6858184"/>
                </a:lnTo>
                <a:lnTo>
                  <a:pt x="11582450" y="6858184"/>
                </a:lnTo>
                <a:lnTo>
                  <a:pt x="10979242" y="6858184"/>
                </a:lnTo>
                <a:lnTo>
                  <a:pt x="10972899" y="6858184"/>
                </a:lnTo>
                <a:lnTo>
                  <a:pt x="10369691" y="6858184"/>
                </a:lnTo>
                <a:lnTo>
                  <a:pt x="10363347" y="6858184"/>
                </a:lnTo>
                <a:lnTo>
                  <a:pt x="9760139" y="6858184"/>
                </a:lnTo>
                <a:lnTo>
                  <a:pt x="9753796" y="6858184"/>
                </a:lnTo>
                <a:lnTo>
                  <a:pt x="9150588" y="6858184"/>
                </a:lnTo>
                <a:lnTo>
                  <a:pt x="9144245" y="6858184"/>
                </a:lnTo>
                <a:lnTo>
                  <a:pt x="8541036" y="6858184"/>
                </a:lnTo>
                <a:lnTo>
                  <a:pt x="8534693" y="6858184"/>
                </a:lnTo>
                <a:lnTo>
                  <a:pt x="7931485" y="6858184"/>
                </a:lnTo>
                <a:lnTo>
                  <a:pt x="7925142" y="6858184"/>
                </a:lnTo>
                <a:lnTo>
                  <a:pt x="7321934" y="6858184"/>
                </a:lnTo>
                <a:lnTo>
                  <a:pt x="7315590" y="6858184"/>
                </a:lnTo>
                <a:lnTo>
                  <a:pt x="6712382" y="6858184"/>
                </a:lnTo>
                <a:lnTo>
                  <a:pt x="6706039" y="6858184"/>
                </a:lnTo>
                <a:lnTo>
                  <a:pt x="6102831" y="6858184"/>
                </a:lnTo>
                <a:lnTo>
                  <a:pt x="6096487" y="6858184"/>
                </a:lnTo>
                <a:lnTo>
                  <a:pt x="5493279" y="6858184"/>
                </a:lnTo>
                <a:lnTo>
                  <a:pt x="5486936" y="6858184"/>
                </a:lnTo>
                <a:lnTo>
                  <a:pt x="4883728" y="6858184"/>
                </a:lnTo>
                <a:lnTo>
                  <a:pt x="4877385" y="6858184"/>
                </a:lnTo>
                <a:lnTo>
                  <a:pt x="4274176" y="6858184"/>
                </a:lnTo>
                <a:lnTo>
                  <a:pt x="4267833" y="6858184"/>
                </a:lnTo>
                <a:lnTo>
                  <a:pt x="3664625" y="6858184"/>
                </a:lnTo>
                <a:lnTo>
                  <a:pt x="3658282" y="6858184"/>
                </a:lnTo>
                <a:lnTo>
                  <a:pt x="3055074" y="6858184"/>
                </a:lnTo>
                <a:lnTo>
                  <a:pt x="3048730" y="6858184"/>
                </a:lnTo>
                <a:lnTo>
                  <a:pt x="2445522" y="6858184"/>
                </a:lnTo>
                <a:lnTo>
                  <a:pt x="2439179" y="6858184"/>
                </a:lnTo>
                <a:lnTo>
                  <a:pt x="2439179" y="6858184"/>
                </a:lnTo>
                <a:lnTo>
                  <a:pt x="1835971" y="6858184"/>
                </a:lnTo>
                <a:lnTo>
                  <a:pt x="1829628" y="6858184"/>
                </a:lnTo>
                <a:lnTo>
                  <a:pt x="1829628" y="6858184"/>
                </a:lnTo>
                <a:lnTo>
                  <a:pt x="1226419" y="6858184"/>
                </a:lnTo>
                <a:lnTo>
                  <a:pt x="1220076" y="6858184"/>
                </a:lnTo>
                <a:lnTo>
                  <a:pt x="1220076" y="6858184"/>
                </a:lnTo>
                <a:lnTo>
                  <a:pt x="616868" y="6858184"/>
                </a:lnTo>
                <a:lnTo>
                  <a:pt x="610525" y="6858184"/>
                </a:lnTo>
                <a:lnTo>
                  <a:pt x="973" y="6858184"/>
                </a:lnTo>
                <a:lnTo>
                  <a:pt x="973" y="6845634"/>
                </a:lnTo>
                <a:lnTo>
                  <a:pt x="604182" y="6845634"/>
                </a:lnTo>
                <a:lnTo>
                  <a:pt x="604182" y="6851943"/>
                </a:lnTo>
                <a:lnTo>
                  <a:pt x="610525" y="6851943"/>
                </a:lnTo>
                <a:lnTo>
                  <a:pt x="610525" y="6845634"/>
                </a:lnTo>
                <a:lnTo>
                  <a:pt x="604182" y="6845634"/>
                </a:lnTo>
                <a:lnTo>
                  <a:pt x="604182" y="6248578"/>
                </a:lnTo>
                <a:lnTo>
                  <a:pt x="616868" y="6248578"/>
                </a:lnTo>
                <a:lnTo>
                  <a:pt x="616868" y="6845634"/>
                </a:lnTo>
                <a:lnTo>
                  <a:pt x="1213733" y="6845634"/>
                </a:lnTo>
                <a:lnTo>
                  <a:pt x="1213733" y="6851943"/>
                </a:lnTo>
                <a:lnTo>
                  <a:pt x="1220076" y="6851943"/>
                </a:lnTo>
                <a:lnTo>
                  <a:pt x="1220076" y="6845634"/>
                </a:lnTo>
                <a:lnTo>
                  <a:pt x="1213733" y="6845634"/>
                </a:lnTo>
                <a:lnTo>
                  <a:pt x="1213733" y="6248578"/>
                </a:lnTo>
                <a:lnTo>
                  <a:pt x="1226419" y="6248578"/>
                </a:lnTo>
                <a:lnTo>
                  <a:pt x="1226419" y="6845634"/>
                </a:lnTo>
                <a:lnTo>
                  <a:pt x="1823284" y="6845634"/>
                </a:lnTo>
                <a:lnTo>
                  <a:pt x="1823284" y="6851943"/>
                </a:lnTo>
                <a:lnTo>
                  <a:pt x="1829627" y="6851943"/>
                </a:lnTo>
                <a:lnTo>
                  <a:pt x="1829627" y="6845634"/>
                </a:lnTo>
                <a:lnTo>
                  <a:pt x="1823284" y="6845634"/>
                </a:lnTo>
                <a:lnTo>
                  <a:pt x="1823284" y="6248578"/>
                </a:lnTo>
                <a:lnTo>
                  <a:pt x="1835971" y="6248578"/>
                </a:lnTo>
                <a:lnTo>
                  <a:pt x="1835971" y="6845634"/>
                </a:lnTo>
                <a:lnTo>
                  <a:pt x="2432836" y="6845634"/>
                </a:lnTo>
                <a:lnTo>
                  <a:pt x="2432836" y="6851943"/>
                </a:lnTo>
                <a:lnTo>
                  <a:pt x="2439179" y="6851943"/>
                </a:lnTo>
                <a:lnTo>
                  <a:pt x="2439179" y="6845634"/>
                </a:lnTo>
                <a:lnTo>
                  <a:pt x="2432836" y="6845634"/>
                </a:lnTo>
                <a:lnTo>
                  <a:pt x="2432836" y="6248578"/>
                </a:lnTo>
                <a:lnTo>
                  <a:pt x="2445522" y="6248578"/>
                </a:lnTo>
                <a:lnTo>
                  <a:pt x="2445522" y="6845634"/>
                </a:lnTo>
                <a:lnTo>
                  <a:pt x="3042387" y="6845634"/>
                </a:lnTo>
                <a:lnTo>
                  <a:pt x="3042387" y="6851943"/>
                </a:lnTo>
                <a:lnTo>
                  <a:pt x="3048730" y="6851943"/>
                </a:lnTo>
                <a:lnTo>
                  <a:pt x="3048730" y="6845634"/>
                </a:lnTo>
                <a:lnTo>
                  <a:pt x="3042387" y="6845634"/>
                </a:lnTo>
                <a:lnTo>
                  <a:pt x="3042387" y="6248578"/>
                </a:lnTo>
                <a:lnTo>
                  <a:pt x="3055073" y="6248578"/>
                </a:lnTo>
                <a:lnTo>
                  <a:pt x="3055073" y="6845634"/>
                </a:lnTo>
                <a:lnTo>
                  <a:pt x="3651938" y="6845634"/>
                </a:lnTo>
                <a:lnTo>
                  <a:pt x="3651938" y="6851943"/>
                </a:lnTo>
                <a:lnTo>
                  <a:pt x="3658281" y="6851943"/>
                </a:lnTo>
                <a:lnTo>
                  <a:pt x="3658281" y="6845634"/>
                </a:lnTo>
                <a:lnTo>
                  <a:pt x="3651938" y="6845634"/>
                </a:lnTo>
                <a:lnTo>
                  <a:pt x="3651938" y="6248578"/>
                </a:lnTo>
                <a:lnTo>
                  <a:pt x="3658281" y="6248578"/>
                </a:lnTo>
                <a:lnTo>
                  <a:pt x="3658281" y="6248578"/>
                </a:lnTo>
                <a:lnTo>
                  <a:pt x="3055073" y="6248578"/>
                </a:lnTo>
                <a:lnTo>
                  <a:pt x="3048730" y="6248578"/>
                </a:lnTo>
                <a:lnTo>
                  <a:pt x="3048730" y="6248578"/>
                </a:lnTo>
                <a:lnTo>
                  <a:pt x="2445522" y="6248578"/>
                </a:lnTo>
                <a:lnTo>
                  <a:pt x="2439179" y="6248578"/>
                </a:lnTo>
                <a:lnTo>
                  <a:pt x="1835970" y="6248578"/>
                </a:lnTo>
                <a:lnTo>
                  <a:pt x="1829627" y="6248578"/>
                </a:lnTo>
                <a:lnTo>
                  <a:pt x="1829627" y="6248578"/>
                </a:lnTo>
                <a:lnTo>
                  <a:pt x="1226419" y="6248578"/>
                </a:lnTo>
                <a:lnTo>
                  <a:pt x="1220076" y="6248578"/>
                </a:lnTo>
                <a:lnTo>
                  <a:pt x="1220076" y="6248578"/>
                </a:lnTo>
                <a:lnTo>
                  <a:pt x="616867" y="6248578"/>
                </a:lnTo>
                <a:lnTo>
                  <a:pt x="610524" y="6248578"/>
                </a:lnTo>
                <a:lnTo>
                  <a:pt x="610524" y="6248578"/>
                </a:lnTo>
                <a:lnTo>
                  <a:pt x="973" y="6248578"/>
                </a:lnTo>
                <a:lnTo>
                  <a:pt x="973" y="6236097"/>
                </a:lnTo>
                <a:lnTo>
                  <a:pt x="604181" y="6236097"/>
                </a:lnTo>
                <a:lnTo>
                  <a:pt x="604181" y="6242338"/>
                </a:lnTo>
                <a:lnTo>
                  <a:pt x="610524" y="6242338"/>
                </a:lnTo>
                <a:lnTo>
                  <a:pt x="610524" y="6236097"/>
                </a:lnTo>
                <a:lnTo>
                  <a:pt x="604181" y="6236097"/>
                </a:lnTo>
                <a:lnTo>
                  <a:pt x="604181" y="5643705"/>
                </a:lnTo>
                <a:lnTo>
                  <a:pt x="610524" y="5643705"/>
                </a:lnTo>
                <a:lnTo>
                  <a:pt x="610524" y="5638973"/>
                </a:lnTo>
                <a:lnTo>
                  <a:pt x="973" y="5638973"/>
                </a:lnTo>
                <a:lnTo>
                  <a:pt x="973" y="5626148"/>
                </a:lnTo>
                <a:lnTo>
                  <a:pt x="604181" y="5626148"/>
                </a:lnTo>
                <a:lnTo>
                  <a:pt x="604181" y="5632595"/>
                </a:lnTo>
                <a:lnTo>
                  <a:pt x="610524" y="5632595"/>
                </a:lnTo>
                <a:lnTo>
                  <a:pt x="610524" y="5629509"/>
                </a:lnTo>
                <a:lnTo>
                  <a:pt x="610524" y="5629509"/>
                </a:lnTo>
                <a:lnTo>
                  <a:pt x="610524" y="5626217"/>
                </a:lnTo>
                <a:lnTo>
                  <a:pt x="604181" y="5626217"/>
                </a:lnTo>
                <a:lnTo>
                  <a:pt x="604181" y="5029436"/>
                </a:lnTo>
                <a:lnTo>
                  <a:pt x="973" y="5029436"/>
                </a:lnTo>
                <a:lnTo>
                  <a:pt x="973" y="5016886"/>
                </a:lnTo>
                <a:lnTo>
                  <a:pt x="604181" y="5016886"/>
                </a:lnTo>
                <a:lnTo>
                  <a:pt x="604181" y="5016748"/>
                </a:lnTo>
                <a:lnTo>
                  <a:pt x="604181" y="5016748"/>
                </a:lnTo>
                <a:lnTo>
                  <a:pt x="604181" y="4419830"/>
                </a:lnTo>
                <a:lnTo>
                  <a:pt x="973" y="4419830"/>
                </a:lnTo>
                <a:lnTo>
                  <a:pt x="973" y="4407280"/>
                </a:lnTo>
                <a:lnTo>
                  <a:pt x="604181" y="4407280"/>
                </a:lnTo>
                <a:lnTo>
                  <a:pt x="604181" y="4413589"/>
                </a:lnTo>
                <a:lnTo>
                  <a:pt x="610524" y="4413589"/>
                </a:lnTo>
                <a:lnTo>
                  <a:pt x="610524" y="4407280"/>
                </a:lnTo>
                <a:lnTo>
                  <a:pt x="604181" y="4407280"/>
                </a:lnTo>
                <a:lnTo>
                  <a:pt x="604181" y="3810224"/>
                </a:lnTo>
                <a:lnTo>
                  <a:pt x="973" y="3810224"/>
                </a:lnTo>
                <a:lnTo>
                  <a:pt x="973" y="3797674"/>
                </a:lnTo>
                <a:lnTo>
                  <a:pt x="604181" y="3797674"/>
                </a:lnTo>
                <a:lnTo>
                  <a:pt x="604181" y="3803983"/>
                </a:lnTo>
                <a:lnTo>
                  <a:pt x="610524" y="3803983"/>
                </a:lnTo>
                <a:lnTo>
                  <a:pt x="610524" y="3797674"/>
                </a:lnTo>
                <a:lnTo>
                  <a:pt x="604181" y="3797674"/>
                </a:lnTo>
                <a:lnTo>
                  <a:pt x="604181" y="3200687"/>
                </a:lnTo>
                <a:lnTo>
                  <a:pt x="973" y="3200687"/>
                </a:lnTo>
                <a:lnTo>
                  <a:pt x="973" y="3187931"/>
                </a:lnTo>
                <a:lnTo>
                  <a:pt x="604181" y="3187931"/>
                </a:lnTo>
                <a:lnTo>
                  <a:pt x="604181" y="3194309"/>
                </a:lnTo>
                <a:lnTo>
                  <a:pt x="610524" y="3194309"/>
                </a:lnTo>
                <a:lnTo>
                  <a:pt x="610524" y="3187931"/>
                </a:lnTo>
                <a:lnTo>
                  <a:pt x="604181" y="3187931"/>
                </a:lnTo>
                <a:lnTo>
                  <a:pt x="604181" y="2591081"/>
                </a:lnTo>
                <a:lnTo>
                  <a:pt x="973" y="2591081"/>
                </a:lnTo>
                <a:lnTo>
                  <a:pt x="973" y="2578531"/>
                </a:lnTo>
                <a:lnTo>
                  <a:pt x="604181" y="2578531"/>
                </a:lnTo>
                <a:lnTo>
                  <a:pt x="604181" y="2581549"/>
                </a:lnTo>
                <a:lnTo>
                  <a:pt x="610524" y="2581549"/>
                </a:lnTo>
                <a:lnTo>
                  <a:pt x="610524" y="2578531"/>
                </a:lnTo>
                <a:lnTo>
                  <a:pt x="604181" y="2578531"/>
                </a:lnTo>
                <a:lnTo>
                  <a:pt x="604181" y="1981476"/>
                </a:lnTo>
                <a:lnTo>
                  <a:pt x="973" y="1981476"/>
                </a:lnTo>
                <a:lnTo>
                  <a:pt x="973" y="1968720"/>
                </a:lnTo>
                <a:lnTo>
                  <a:pt x="604181" y="1968720"/>
                </a:lnTo>
                <a:lnTo>
                  <a:pt x="604181" y="1975098"/>
                </a:lnTo>
                <a:lnTo>
                  <a:pt x="610524" y="1975098"/>
                </a:lnTo>
                <a:lnTo>
                  <a:pt x="610524" y="1968720"/>
                </a:lnTo>
                <a:lnTo>
                  <a:pt x="604181" y="1968720"/>
                </a:lnTo>
                <a:lnTo>
                  <a:pt x="604181" y="1371870"/>
                </a:lnTo>
                <a:lnTo>
                  <a:pt x="973" y="1371870"/>
                </a:lnTo>
                <a:lnTo>
                  <a:pt x="973" y="1356165"/>
                </a:lnTo>
                <a:lnTo>
                  <a:pt x="604181" y="1356165"/>
                </a:lnTo>
                <a:lnTo>
                  <a:pt x="604181" y="1362337"/>
                </a:lnTo>
                <a:lnTo>
                  <a:pt x="610524" y="1362337"/>
                </a:lnTo>
                <a:lnTo>
                  <a:pt x="610524" y="1356165"/>
                </a:lnTo>
                <a:lnTo>
                  <a:pt x="604181" y="1356165"/>
                </a:lnTo>
                <a:lnTo>
                  <a:pt x="604181" y="762264"/>
                </a:lnTo>
                <a:lnTo>
                  <a:pt x="973" y="762264"/>
                </a:lnTo>
                <a:lnTo>
                  <a:pt x="973" y="746560"/>
                </a:lnTo>
                <a:lnTo>
                  <a:pt x="604181" y="746560"/>
                </a:lnTo>
                <a:lnTo>
                  <a:pt x="604181" y="609880"/>
                </a:lnTo>
                <a:lnTo>
                  <a:pt x="604181" y="609880"/>
                </a:lnTo>
                <a:lnTo>
                  <a:pt x="604181" y="275"/>
                </a:lnTo>
                <a:lnTo>
                  <a:pt x="616868" y="275"/>
                </a:lnTo>
                <a:lnTo>
                  <a:pt x="616868" y="746560"/>
                </a:lnTo>
                <a:lnTo>
                  <a:pt x="1213733" y="746560"/>
                </a:lnTo>
                <a:lnTo>
                  <a:pt x="1213733" y="609880"/>
                </a:lnTo>
                <a:lnTo>
                  <a:pt x="1213733" y="609880"/>
                </a:lnTo>
                <a:lnTo>
                  <a:pt x="1213733" y="275"/>
                </a:lnTo>
                <a:lnTo>
                  <a:pt x="1226419" y="275"/>
                </a:lnTo>
                <a:lnTo>
                  <a:pt x="1226419" y="746560"/>
                </a:lnTo>
                <a:lnTo>
                  <a:pt x="1823284" y="746560"/>
                </a:lnTo>
                <a:lnTo>
                  <a:pt x="1823284" y="609880"/>
                </a:lnTo>
                <a:lnTo>
                  <a:pt x="1823284" y="609880"/>
                </a:lnTo>
                <a:lnTo>
                  <a:pt x="1823284" y="275"/>
                </a:lnTo>
                <a:lnTo>
                  <a:pt x="1835970" y="275"/>
                </a:lnTo>
                <a:lnTo>
                  <a:pt x="1835970" y="746560"/>
                </a:lnTo>
                <a:lnTo>
                  <a:pt x="2432835" y="746560"/>
                </a:lnTo>
                <a:lnTo>
                  <a:pt x="2432835" y="609880"/>
                </a:lnTo>
                <a:lnTo>
                  <a:pt x="2432835" y="609880"/>
                </a:lnTo>
                <a:lnTo>
                  <a:pt x="2432835" y="275"/>
                </a:lnTo>
                <a:lnTo>
                  <a:pt x="2445522" y="275"/>
                </a:lnTo>
                <a:lnTo>
                  <a:pt x="2445522" y="746560"/>
                </a:lnTo>
                <a:lnTo>
                  <a:pt x="3042387" y="746560"/>
                </a:lnTo>
                <a:lnTo>
                  <a:pt x="3042387" y="609881"/>
                </a:lnTo>
                <a:lnTo>
                  <a:pt x="3042387" y="609881"/>
                </a:lnTo>
                <a:lnTo>
                  <a:pt x="3042387" y="275"/>
                </a:lnTo>
                <a:lnTo>
                  <a:pt x="3055073" y="275"/>
                </a:lnTo>
                <a:lnTo>
                  <a:pt x="3055073" y="746560"/>
                </a:lnTo>
                <a:lnTo>
                  <a:pt x="3651938" y="746560"/>
                </a:lnTo>
                <a:lnTo>
                  <a:pt x="3651938" y="609881"/>
                </a:lnTo>
                <a:lnTo>
                  <a:pt x="3651938" y="609881"/>
                </a:lnTo>
                <a:lnTo>
                  <a:pt x="3651938" y="275"/>
                </a:lnTo>
                <a:lnTo>
                  <a:pt x="3664624" y="275"/>
                </a:lnTo>
                <a:lnTo>
                  <a:pt x="3664624" y="746560"/>
                </a:lnTo>
                <a:lnTo>
                  <a:pt x="4261489" y="746560"/>
                </a:lnTo>
                <a:lnTo>
                  <a:pt x="4261489" y="609881"/>
                </a:lnTo>
                <a:lnTo>
                  <a:pt x="4261489" y="609881"/>
                </a:lnTo>
                <a:lnTo>
                  <a:pt x="4261489" y="275"/>
                </a:lnTo>
                <a:lnTo>
                  <a:pt x="4274176" y="275"/>
                </a:lnTo>
                <a:lnTo>
                  <a:pt x="4274176" y="746560"/>
                </a:lnTo>
                <a:lnTo>
                  <a:pt x="4871041" y="746560"/>
                </a:lnTo>
                <a:lnTo>
                  <a:pt x="4871041" y="609881"/>
                </a:lnTo>
                <a:lnTo>
                  <a:pt x="4871041" y="275"/>
                </a:lnTo>
                <a:lnTo>
                  <a:pt x="4883727" y="275"/>
                </a:lnTo>
                <a:lnTo>
                  <a:pt x="4883727" y="746560"/>
                </a:lnTo>
                <a:lnTo>
                  <a:pt x="5480592" y="746560"/>
                </a:lnTo>
                <a:lnTo>
                  <a:pt x="5480592" y="609881"/>
                </a:lnTo>
                <a:lnTo>
                  <a:pt x="5480592" y="609881"/>
                </a:lnTo>
                <a:lnTo>
                  <a:pt x="5480592" y="275"/>
                </a:lnTo>
                <a:lnTo>
                  <a:pt x="5493278" y="275"/>
                </a:lnTo>
                <a:lnTo>
                  <a:pt x="5493278" y="746560"/>
                </a:lnTo>
                <a:lnTo>
                  <a:pt x="6090143" y="746560"/>
                </a:lnTo>
                <a:lnTo>
                  <a:pt x="6090143" y="609881"/>
                </a:lnTo>
                <a:lnTo>
                  <a:pt x="6090143" y="275"/>
                </a:lnTo>
                <a:lnTo>
                  <a:pt x="6102830" y="275"/>
                </a:lnTo>
                <a:lnTo>
                  <a:pt x="6102830" y="609881"/>
                </a:lnTo>
                <a:lnTo>
                  <a:pt x="6102830" y="746560"/>
                </a:lnTo>
                <a:lnTo>
                  <a:pt x="6699695" y="746560"/>
                </a:lnTo>
                <a:lnTo>
                  <a:pt x="6699695" y="609881"/>
                </a:lnTo>
                <a:lnTo>
                  <a:pt x="6699695" y="275"/>
                </a:lnTo>
                <a:lnTo>
                  <a:pt x="6712381" y="275"/>
                </a:lnTo>
                <a:lnTo>
                  <a:pt x="6712381" y="609881"/>
                </a:lnTo>
                <a:lnTo>
                  <a:pt x="6712381" y="746560"/>
                </a:lnTo>
                <a:lnTo>
                  <a:pt x="7309246" y="746560"/>
                </a:lnTo>
                <a:lnTo>
                  <a:pt x="7309246" y="609881"/>
                </a:lnTo>
                <a:lnTo>
                  <a:pt x="7309246" y="275"/>
                </a:lnTo>
                <a:lnTo>
                  <a:pt x="7321932" y="275"/>
                </a:lnTo>
                <a:lnTo>
                  <a:pt x="7321932" y="609881"/>
                </a:lnTo>
                <a:lnTo>
                  <a:pt x="7321932" y="746560"/>
                </a:lnTo>
                <a:lnTo>
                  <a:pt x="7918797" y="746560"/>
                </a:lnTo>
                <a:lnTo>
                  <a:pt x="7918797" y="609881"/>
                </a:lnTo>
                <a:lnTo>
                  <a:pt x="7918797" y="275"/>
                </a:lnTo>
                <a:lnTo>
                  <a:pt x="7931484" y="275"/>
                </a:lnTo>
                <a:lnTo>
                  <a:pt x="7931484" y="609881"/>
                </a:lnTo>
                <a:lnTo>
                  <a:pt x="7931484" y="746560"/>
                </a:lnTo>
                <a:lnTo>
                  <a:pt x="8528349" y="746560"/>
                </a:lnTo>
                <a:lnTo>
                  <a:pt x="8528349" y="609881"/>
                </a:lnTo>
                <a:lnTo>
                  <a:pt x="8528349" y="275"/>
                </a:lnTo>
                <a:lnTo>
                  <a:pt x="8541035" y="275"/>
                </a:lnTo>
                <a:lnTo>
                  <a:pt x="8541035" y="609881"/>
                </a:lnTo>
                <a:lnTo>
                  <a:pt x="8541035" y="746560"/>
                </a:lnTo>
                <a:lnTo>
                  <a:pt x="9137900" y="746560"/>
                </a:lnTo>
                <a:lnTo>
                  <a:pt x="9137900" y="609881"/>
                </a:lnTo>
                <a:lnTo>
                  <a:pt x="9137900" y="275"/>
                </a:lnTo>
                <a:lnTo>
                  <a:pt x="9150586" y="275"/>
                </a:lnTo>
                <a:lnTo>
                  <a:pt x="9150586" y="609881"/>
                </a:lnTo>
                <a:lnTo>
                  <a:pt x="9150586" y="746560"/>
                </a:lnTo>
                <a:lnTo>
                  <a:pt x="9747451" y="746560"/>
                </a:lnTo>
                <a:lnTo>
                  <a:pt x="9747451" y="609881"/>
                </a:lnTo>
                <a:lnTo>
                  <a:pt x="9747451" y="275"/>
                </a:lnTo>
                <a:lnTo>
                  <a:pt x="9760137" y="275"/>
                </a:lnTo>
                <a:lnTo>
                  <a:pt x="9760137" y="609881"/>
                </a:lnTo>
                <a:lnTo>
                  <a:pt x="9760137" y="746560"/>
                </a:lnTo>
                <a:lnTo>
                  <a:pt x="10357003" y="746560"/>
                </a:lnTo>
                <a:lnTo>
                  <a:pt x="10357003" y="609881"/>
                </a:lnTo>
                <a:lnTo>
                  <a:pt x="10357003" y="275"/>
                </a:lnTo>
                <a:lnTo>
                  <a:pt x="10369689" y="275"/>
                </a:lnTo>
                <a:lnTo>
                  <a:pt x="10369689" y="609881"/>
                </a:lnTo>
                <a:lnTo>
                  <a:pt x="10369689" y="746560"/>
                </a:lnTo>
                <a:lnTo>
                  <a:pt x="10966554" y="746560"/>
                </a:lnTo>
                <a:lnTo>
                  <a:pt x="10966554" y="609881"/>
                </a:lnTo>
                <a:lnTo>
                  <a:pt x="10966554" y="275"/>
                </a:lnTo>
                <a:lnTo>
                  <a:pt x="10979240" y="275"/>
                </a:lnTo>
                <a:lnTo>
                  <a:pt x="10979240" y="609881"/>
                </a:lnTo>
                <a:lnTo>
                  <a:pt x="10979240" y="746560"/>
                </a:lnTo>
                <a:lnTo>
                  <a:pt x="11576105" y="746560"/>
                </a:lnTo>
                <a:lnTo>
                  <a:pt x="11576105" y="609881"/>
                </a:lnTo>
                <a:lnTo>
                  <a:pt x="11576105" y="275"/>
                </a:lnTo>
                <a:lnTo>
                  <a:pt x="11588791" y="275"/>
                </a:lnTo>
                <a:lnTo>
                  <a:pt x="11588791" y="609881"/>
                </a:lnTo>
                <a:lnTo>
                  <a:pt x="11588791" y="746560"/>
                </a:lnTo>
                <a:lnTo>
                  <a:pt x="12185657" y="746560"/>
                </a:lnTo>
                <a:lnTo>
                  <a:pt x="12185657" y="609881"/>
                </a:lnTo>
                <a:lnTo>
                  <a:pt x="12185660" y="0"/>
                </a:lnTo>
              </a:path>
            </a:pathLst>
          </a:custGeom>
          <a:gradFill>
            <a:gsLst>
              <a:gs pos="0">
                <a:srgbClr val="000000">
                  <a:alpha val="75000"/>
                </a:srgbClr>
              </a:gs>
              <a:gs pos="55000">
                <a:srgbClr val="104862">
                  <a:alpha val="38000"/>
                </a:srgbClr>
              </a:gs>
              <a:gs pos="100000">
                <a:srgbClr val="02090c">
                  <a:alpha val="38000"/>
                </a:srgbClr>
              </a:gs>
            </a:gsLst>
            <a:lin ang="1890000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12191996" cy="6857978"/>
          </a:xfrm>
          <a:prstGeom prst="rect">
            <a:avLst/>
          </a:prstGeom>
          <a:solidFill>
            <a:srgbClr val="000000">
              <a:alpha val="4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0"/>
            <a:ext cx="8534401" cy="138412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-1" y="447"/>
            <a:ext cx="8534401" cy="1384120"/>
          </a:xfrm>
          <a:prstGeom prst="rect">
            <a:avLst/>
          </a:prstGeom>
          <a:solidFill>
            <a:srgbClr val="0B3041">
              <a:alpha val="4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505464" y="289560"/>
            <a:ext cx="7688063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Adapting Imagery and Media for Dark Backgrounds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507997" y="6495651"/>
            <a:ext cx="6207291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A6A6A6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Embracing Dark Mode in Portfolio Design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8534400" y="0"/>
            <a:ext cx="3657600" cy="6858000"/>
          </a:xfrm>
          <a:custGeom>
            <a:avLst/>
            <a:gdLst/>
            <a:ahLst/>
            <a:cxnLst/>
            <a:rect l="l" t="t" r="r" b="b"/>
            <a:pathLst>
              <a:path w="3657600" h="6858000">
                <a:moveTo>
                  <a:pt x="0" y="6858000"/>
                </a:moveTo>
                <a:lnTo>
                  <a:pt x="0" y="0"/>
                </a:lnTo>
                <a:lnTo>
                  <a:pt x="3657600" y="0"/>
                </a:lnTo>
                <a:lnTo>
                  <a:pt x="3657600" y="6858000"/>
                </a:lnTo>
                <a:lnTo>
                  <a:pt x="0" y="6858000"/>
                </a:lnTo>
              </a:path>
            </a:pathLst>
          </a:custGeom>
          <a:blipFill>
            <a:blip r:embed="rId1"/>
            <a:srcRect/>
            <a:stretch>
              <a:fillRect l="-90680" r="-90680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505464" y="1782242"/>
            <a:ext cx="2489847" cy="4247080"/>
          </a:xfrm>
          <a:custGeom>
            <a:avLst/>
            <a:gdLst/>
            <a:ahLst/>
            <a:cxnLst/>
            <a:rect l="l" t="t" r="r" b="b"/>
            <a:pathLst>
              <a:path w="2489847" h="4247080">
                <a:moveTo>
                  <a:pt x="128650" y="4247080"/>
                </a:moveTo>
                <a:cubicBezTo>
                  <a:pt x="57590" y="4247080"/>
                  <a:pt x="0" y="4189490"/>
                  <a:pt x="0" y="4118436"/>
                </a:cubicBezTo>
                <a:lnTo>
                  <a:pt x="0" y="128644"/>
                </a:lnTo>
                <a:cubicBezTo>
                  <a:pt x="0" y="57590"/>
                  <a:pt x="57590" y="0"/>
                  <a:pt x="128650" y="0"/>
                </a:cubicBezTo>
                <a:lnTo>
                  <a:pt x="2361197" y="0"/>
                </a:lnTo>
                <a:cubicBezTo>
                  <a:pt x="2432257" y="0"/>
                  <a:pt x="2489847" y="57590"/>
                  <a:pt x="2489847" y="128644"/>
                </a:cubicBezTo>
                <a:lnTo>
                  <a:pt x="2489847" y="4118436"/>
                </a:lnTo>
                <a:cubicBezTo>
                  <a:pt x="2489847" y="4189490"/>
                  <a:pt x="2432257" y="4247080"/>
                  <a:pt x="2361197" y="4247080"/>
                </a:cubicBezTo>
                <a:lnTo>
                  <a:pt x="128650" y="424708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3103305" y="1782242"/>
            <a:ext cx="2489847" cy="4247080"/>
          </a:xfrm>
          <a:custGeom>
            <a:avLst/>
            <a:gdLst/>
            <a:ahLst/>
            <a:cxnLst/>
            <a:rect l="l" t="t" r="r" b="b"/>
            <a:pathLst>
              <a:path w="2489847" h="4247080">
                <a:moveTo>
                  <a:pt x="128650" y="4247080"/>
                </a:moveTo>
                <a:cubicBezTo>
                  <a:pt x="57590" y="4247080"/>
                  <a:pt x="0" y="4189490"/>
                  <a:pt x="0" y="4118436"/>
                </a:cubicBezTo>
                <a:lnTo>
                  <a:pt x="0" y="128644"/>
                </a:lnTo>
                <a:cubicBezTo>
                  <a:pt x="0" y="57590"/>
                  <a:pt x="57590" y="0"/>
                  <a:pt x="128650" y="0"/>
                </a:cubicBezTo>
                <a:lnTo>
                  <a:pt x="2361197" y="0"/>
                </a:lnTo>
                <a:cubicBezTo>
                  <a:pt x="2432257" y="0"/>
                  <a:pt x="2489847" y="57590"/>
                  <a:pt x="2489847" y="128644"/>
                </a:cubicBezTo>
                <a:lnTo>
                  <a:pt x="2489847" y="4118436"/>
                </a:lnTo>
                <a:cubicBezTo>
                  <a:pt x="2489847" y="4189490"/>
                  <a:pt x="2432257" y="4247080"/>
                  <a:pt x="2361197" y="4247080"/>
                </a:cubicBezTo>
                <a:lnTo>
                  <a:pt x="128650" y="424708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5701147" y="1782242"/>
            <a:ext cx="2489847" cy="4247080"/>
          </a:xfrm>
          <a:custGeom>
            <a:avLst/>
            <a:gdLst/>
            <a:ahLst/>
            <a:cxnLst/>
            <a:rect l="l" t="t" r="r" b="b"/>
            <a:pathLst>
              <a:path w="2489847" h="4247080">
                <a:moveTo>
                  <a:pt x="128650" y="4247080"/>
                </a:moveTo>
                <a:cubicBezTo>
                  <a:pt x="57590" y="4247080"/>
                  <a:pt x="0" y="4189490"/>
                  <a:pt x="0" y="4118436"/>
                </a:cubicBezTo>
                <a:lnTo>
                  <a:pt x="0" y="128644"/>
                </a:lnTo>
                <a:cubicBezTo>
                  <a:pt x="0" y="57590"/>
                  <a:pt x="57590" y="0"/>
                  <a:pt x="128650" y="0"/>
                </a:cubicBezTo>
                <a:lnTo>
                  <a:pt x="2361197" y="0"/>
                </a:lnTo>
                <a:cubicBezTo>
                  <a:pt x="2432257" y="0"/>
                  <a:pt x="2489847" y="57590"/>
                  <a:pt x="2489847" y="128644"/>
                </a:cubicBezTo>
                <a:lnTo>
                  <a:pt x="2489847" y="4118436"/>
                </a:lnTo>
                <a:cubicBezTo>
                  <a:pt x="2489847" y="4189490"/>
                  <a:pt x="2432257" y="4247080"/>
                  <a:pt x="2361197" y="4247080"/>
                </a:cubicBezTo>
                <a:lnTo>
                  <a:pt x="128650" y="4247080"/>
                </a:lnTo>
              </a:path>
            </a:pathLst>
          </a:custGeom>
          <a:solidFill>
            <a:srgbClr val="0B304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704543" y="15435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5608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3304992" y="15435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5608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5905441" y="15435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2296" y="457200"/>
                </a:moveTo>
                <a:cubicBezTo>
                  <a:pt x="36846" y="457200"/>
                  <a:pt x="0" y="420354"/>
                  <a:pt x="0" y="374904"/>
                </a:cubicBezTo>
                <a:lnTo>
                  <a:pt x="0" y="82296"/>
                </a:lnTo>
                <a:cubicBezTo>
                  <a:pt x="0" y="36846"/>
                  <a:pt x="36846" y="0"/>
                  <a:pt x="82296" y="0"/>
                </a:cubicBezTo>
                <a:lnTo>
                  <a:pt x="374904" y="0"/>
                </a:lnTo>
                <a:cubicBezTo>
                  <a:pt x="420354" y="0"/>
                  <a:pt x="457200" y="36846"/>
                  <a:pt x="457200" y="82296"/>
                </a:cubicBezTo>
                <a:lnTo>
                  <a:pt x="457200" y="374904"/>
                </a:lnTo>
                <a:cubicBezTo>
                  <a:pt x="457200" y="420354"/>
                  <a:pt x="420354" y="457200"/>
                  <a:pt x="374904" y="457200"/>
                </a:cubicBezTo>
                <a:lnTo>
                  <a:pt x="82296" y="457200"/>
                </a:lnTo>
              </a:path>
            </a:pathLst>
          </a:custGeom>
          <a:solidFill>
            <a:srgbClr val="156082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5905441" y="2655067"/>
            <a:ext cx="2101454" cy="31723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Videos and animations should maintain clarity without overwhelming the dark interface.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approach preserves impact while integrating seamlessly with the dark theme.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5909561" y="2172664"/>
            <a:ext cx="2101454" cy="398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Maintaining Clarity in Motion Media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304992" y="2655067"/>
            <a:ext cx="2101454" cy="31723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Consider adding subtle glows or outlines to separate images from the background.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technique ensures that visuals stand out without disrupting the dark theme.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3309112" y="2172664"/>
            <a:ext cx="2101454" cy="398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Enhancing Image Separation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704543" y="2655067"/>
            <a:ext cx="2101454" cy="31723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Images and media should be carefully selected or edited to complement dark mode.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Use visuals with balanced brightness and contrast to avoid appearing washed out or overly dark.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708663" y="2172664"/>
            <a:ext cx="2101454" cy="398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Optimizing Visuals for Dark Mode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5996881" y="1662447"/>
            <a:ext cx="274320" cy="219456"/>
          </a:xfrm>
          <a:custGeom>
            <a:avLst/>
            <a:gdLst/>
            <a:ahLst/>
            <a:cxnLst/>
            <a:rect l="l" t="t" r="r" b="b"/>
            <a:pathLst>
              <a:path w="274320" h="219456">
                <a:moveTo>
                  <a:pt x="181737" y="10288"/>
                </a:moveTo>
                <a:cubicBezTo>
                  <a:pt x="181737" y="4587"/>
                  <a:pt x="177150" y="2"/>
                  <a:pt x="171450" y="2"/>
                </a:cubicBezTo>
                <a:cubicBezTo>
                  <a:pt x="165750" y="2"/>
                  <a:pt x="161163" y="4589"/>
                  <a:pt x="161163" y="10290"/>
                </a:cubicBezTo>
                <a:lnTo>
                  <a:pt x="161163" y="44580"/>
                </a:lnTo>
                <a:cubicBezTo>
                  <a:pt x="161163" y="50282"/>
                  <a:pt x="165750" y="54869"/>
                  <a:pt x="171450" y="54869"/>
                </a:cubicBezTo>
                <a:cubicBezTo>
                  <a:pt x="177150" y="54869"/>
                  <a:pt x="181737" y="50282"/>
                  <a:pt x="181737" y="44583"/>
                </a:cubicBezTo>
                <a:lnTo>
                  <a:pt x="181737" y="10288"/>
                </a:lnTo>
                <a:moveTo>
                  <a:pt x="113585" y="16716"/>
                </a:moveTo>
                <a:cubicBezTo>
                  <a:pt x="109555" y="12687"/>
                  <a:pt x="103040" y="12687"/>
                  <a:pt x="99054" y="16716"/>
                </a:cubicBezTo>
                <a:cubicBezTo>
                  <a:pt x="95068" y="20745"/>
                  <a:pt x="95024" y="27261"/>
                  <a:pt x="99054" y="31246"/>
                </a:cubicBezTo>
                <a:lnTo>
                  <a:pt x="123057" y="55250"/>
                </a:lnTo>
                <a:cubicBezTo>
                  <a:pt x="127087" y="59280"/>
                  <a:pt x="133602" y="59280"/>
                  <a:pt x="137588" y="55250"/>
                </a:cubicBezTo>
                <a:cubicBezTo>
                  <a:pt x="141574" y="51221"/>
                  <a:pt x="141618" y="44705"/>
                  <a:pt x="137588" y="40720"/>
                </a:cubicBezTo>
                <a:lnTo>
                  <a:pt x="113585" y="16716"/>
                </a:lnTo>
                <a:moveTo>
                  <a:pt x="243887" y="31290"/>
                </a:moveTo>
                <a:cubicBezTo>
                  <a:pt x="247917" y="27261"/>
                  <a:pt x="247917" y="20745"/>
                  <a:pt x="243887" y="16760"/>
                </a:cubicBezTo>
                <a:cubicBezTo>
                  <a:pt x="239857" y="12774"/>
                  <a:pt x="233342" y="12731"/>
                  <a:pt x="229356" y="16760"/>
                </a:cubicBezTo>
                <a:lnTo>
                  <a:pt x="205309" y="40720"/>
                </a:lnTo>
                <a:cubicBezTo>
                  <a:pt x="201280" y="44749"/>
                  <a:pt x="201280" y="51265"/>
                  <a:pt x="205309" y="55250"/>
                </a:cubicBezTo>
                <a:cubicBezTo>
                  <a:pt x="209339" y="59236"/>
                  <a:pt x="215854" y="59279"/>
                  <a:pt x="219840" y="55250"/>
                </a:cubicBezTo>
                <a:lnTo>
                  <a:pt x="243843" y="31248"/>
                </a:lnTo>
                <a:lnTo>
                  <a:pt x="243887" y="31290"/>
                </a:lnTo>
                <a:moveTo>
                  <a:pt x="123444" y="137160"/>
                </a:moveTo>
                <a:cubicBezTo>
                  <a:pt x="123444" y="110648"/>
                  <a:pt x="144937" y="89154"/>
                  <a:pt x="171450" y="89154"/>
                </a:cubicBezTo>
                <a:cubicBezTo>
                  <a:pt x="197963" y="89154"/>
                  <a:pt x="219456" y="110648"/>
                  <a:pt x="219456" y="137160"/>
                </a:cubicBezTo>
                <a:cubicBezTo>
                  <a:pt x="219456" y="163672"/>
                  <a:pt x="197963" y="185166"/>
                  <a:pt x="171450" y="185166"/>
                </a:cubicBezTo>
                <a:cubicBezTo>
                  <a:pt x="144937" y="185166"/>
                  <a:pt x="123444" y="163672"/>
                  <a:pt x="123444" y="137160"/>
                </a:cubicBezTo>
                <a:lnTo>
                  <a:pt x="123444" y="137160"/>
                </a:lnTo>
                <a:moveTo>
                  <a:pt x="240030" y="137160"/>
                </a:moveTo>
                <a:cubicBezTo>
                  <a:pt x="240030" y="124686"/>
                  <a:pt x="236686" y="112943"/>
                  <a:pt x="230857" y="102870"/>
                </a:cubicBezTo>
                <a:lnTo>
                  <a:pt x="246888" y="102870"/>
                </a:lnTo>
                <a:cubicBezTo>
                  <a:pt x="250660" y="102870"/>
                  <a:pt x="253746" y="105956"/>
                  <a:pt x="253746" y="109728"/>
                </a:cubicBezTo>
                <a:lnTo>
                  <a:pt x="253746" y="164592"/>
                </a:lnTo>
                <a:cubicBezTo>
                  <a:pt x="253746" y="168364"/>
                  <a:pt x="250660" y="171450"/>
                  <a:pt x="246888" y="171450"/>
                </a:cubicBezTo>
                <a:lnTo>
                  <a:pt x="230857" y="171450"/>
                </a:lnTo>
                <a:cubicBezTo>
                  <a:pt x="236686" y="161377"/>
                  <a:pt x="240030" y="149634"/>
                  <a:pt x="240030" y="137160"/>
                </a:cubicBezTo>
                <a:moveTo>
                  <a:pt x="171450" y="205740"/>
                </a:moveTo>
                <a:cubicBezTo>
                  <a:pt x="186881" y="205740"/>
                  <a:pt x="201153" y="200640"/>
                  <a:pt x="212598" y="192024"/>
                </a:cubicBezTo>
                <a:lnTo>
                  <a:pt x="219456" y="192024"/>
                </a:lnTo>
                <a:lnTo>
                  <a:pt x="219456" y="209170"/>
                </a:lnTo>
                <a:cubicBezTo>
                  <a:pt x="219456" y="214872"/>
                  <a:pt x="224043" y="219458"/>
                  <a:pt x="229743" y="219458"/>
                </a:cubicBezTo>
                <a:cubicBezTo>
                  <a:pt x="235443" y="219458"/>
                  <a:pt x="240030" y="214872"/>
                  <a:pt x="240030" y="209172"/>
                </a:cubicBezTo>
                <a:lnTo>
                  <a:pt x="240030" y="192029"/>
                </a:lnTo>
                <a:lnTo>
                  <a:pt x="246888" y="192029"/>
                </a:lnTo>
                <a:cubicBezTo>
                  <a:pt x="262020" y="192029"/>
                  <a:pt x="274320" y="179728"/>
                  <a:pt x="274320" y="164597"/>
                </a:cubicBezTo>
                <a:lnTo>
                  <a:pt x="274320" y="109733"/>
                </a:lnTo>
                <a:cubicBezTo>
                  <a:pt x="274320" y="94601"/>
                  <a:pt x="262020" y="82301"/>
                  <a:pt x="246888" y="82301"/>
                </a:cubicBezTo>
                <a:lnTo>
                  <a:pt x="212598" y="82301"/>
                </a:lnTo>
                <a:cubicBezTo>
                  <a:pt x="201153" y="73685"/>
                  <a:pt x="186880" y="68585"/>
                  <a:pt x="171450" y="68585"/>
                </a:cubicBezTo>
                <a:cubicBezTo>
                  <a:pt x="156019" y="68585"/>
                  <a:pt x="141747" y="73685"/>
                  <a:pt x="130302" y="82301"/>
                </a:cubicBezTo>
                <a:lnTo>
                  <a:pt x="27432" y="82301"/>
                </a:lnTo>
                <a:cubicBezTo>
                  <a:pt x="12300" y="82301"/>
                  <a:pt x="0" y="94601"/>
                  <a:pt x="0" y="109733"/>
                </a:cubicBezTo>
                <a:lnTo>
                  <a:pt x="0" y="164597"/>
                </a:lnTo>
                <a:cubicBezTo>
                  <a:pt x="0" y="179728"/>
                  <a:pt x="12300" y="192029"/>
                  <a:pt x="27432" y="192029"/>
                </a:cubicBezTo>
                <a:lnTo>
                  <a:pt x="34290" y="192029"/>
                </a:lnTo>
                <a:lnTo>
                  <a:pt x="34290" y="209175"/>
                </a:lnTo>
                <a:cubicBezTo>
                  <a:pt x="34290" y="214876"/>
                  <a:pt x="38877" y="219463"/>
                  <a:pt x="44577" y="219463"/>
                </a:cubicBezTo>
                <a:cubicBezTo>
                  <a:pt x="50277" y="219463"/>
                  <a:pt x="54864" y="214876"/>
                  <a:pt x="54864" y="209177"/>
                </a:cubicBezTo>
                <a:lnTo>
                  <a:pt x="54864" y="192033"/>
                </a:lnTo>
                <a:lnTo>
                  <a:pt x="130302" y="192033"/>
                </a:lnTo>
                <a:cubicBezTo>
                  <a:pt x="141747" y="200649"/>
                  <a:pt x="156019" y="205749"/>
                  <a:pt x="171450" y="205749"/>
                </a:cubicBezTo>
                <a:lnTo>
                  <a:pt x="171450" y="205740"/>
                </a:lnTo>
                <a:moveTo>
                  <a:pt x="102870" y="137160"/>
                </a:moveTo>
                <a:cubicBezTo>
                  <a:pt x="102870" y="149634"/>
                  <a:pt x="106214" y="161377"/>
                  <a:pt x="112043" y="171450"/>
                </a:cubicBezTo>
                <a:lnTo>
                  <a:pt x="27432" y="171450"/>
                </a:lnTo>
                <a:cubicBezTo>
                  <a:pt x="23660" y="171450"/>
                  <a:pt x="20574" y="168364"/>
                  <a:pt x="20574" y="164592"/>
                </a:cubicBezTo>
                <a:lnTo>
                  <a:pt x="20574" y="109728"/>
                </a:lnTo>
                <a:cubicBezTo>
                  <a:pt x="20574" y="105956"/>
                  <a:pt x="23660" y="102870"/>
                  <a:pt x="27432" y="102870"/>
                </a:cubicBezTo>
                <a:lnTo>
                  <a:pt x="112043" y="102870"/>
                </a:lnTo>
                <a:cubicBezTo>
                  <a:pt x="106214" y="112943"/>
                  <a:pt x="102870" y="124686"/>
                  <a:pt x="102870" y="137160"/>
                </a:cubicBezTo>
                <a:moveTo>
                  <a:pt x="54864" y="137160"/>
                </a:moveTo>
                <a:cubicBezTo>
                  <a:pt x="54864" y="131478"/>
                  <a:pt x="50258" y="126874"/>
                  <a:pt x="44577" y="126874"/>
                </a:cubicBezTo>
                <a:cubicBezTo>
                  <a:pt x="38896" y="126874"/>
                  <a:pt x="34290" y="131481"/>
                  <a:pt x="34290" y="137162"/>
                </a:cubicBezTo>
                <a:cubicBezTo>
                  <a:pt x="34290" y="142844"/>
                  <a:pt x="38896" y="147450"/>
                  <a:pt x="44577" y="147450"/>
                </a:cubicBezTo>
                <a:cubicBezTo>
                  <a:pt x="50258" y="147450"/>
                  <a:pt x="54864" y="142844"/>
                  <a:pt x="54864" y="137165"/>
                </a:cubicBezTo>
                <a:lnTo>
                  <a:pt x="54864" y="137160"/>
                </a:lnTo>
                <a:moveTo>
                  <a:pt x="78867" y="147448"/>
                </a:moveTo>
                <a:cubicBezTo>
                  <a:pt x="84548" y="147448"/>
                  <a:pt x="89154" y="142842"/>
                  <a:pt x="89154" y="137162"/>
                </a:cubicBezTo>
                <a:cubicBezTo>
                  <a:pt x="89154" y="131481"/>
                  <a:pt x="84548" y="126876"/>
                  <a:pt x="78867" y="126876"/>
                </a:cubicBezTo>
                <a:cubicBezTo>
                  <a:pt x="73186" y="126876"/>
                  <a:pt x="68580" y="131483"/>
                  <a:pt x="68580" y="137165"/>
                </a:cubicBezTo>
                <a:cubicBezTo>
                  <a:pt x="68580" y="142846"/>
                  <a:pt x="73186" y="147453"/>
                  <a:pt x="78867" y="147453"/>
                </a:cubicBezTo>
                <a:lnTo>
                  <a:pt x="78867" y="147448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3413604" y="1635015"/>
            <a:ext cx="239976" cy="274320"/>
          </a:xfrm>
          <a:custGeom>
            <a:avLst/>
            <a:gdLst/>
            <a:ahLst/>
            <a:cxnLst/>
            <a:rect l="l" t="t" r="r" b="b"/>
            <a:pathLst>
              <a:path w="239976" h="274320">
                <a:moveTo>
                  <a:pt x="1313" y="113426"/>
                </a:moveTo>
                <a:lnTo>
                  <a:pt x="44175" y="10556"/>
                </a:lnTo>
                <a:cubicBezTo>
                  <a:pt x="46800" y="4181"/>
                  <a:pt x="53068" y="0"/>
                  <a:pt x="59980" y="0"/>
                </a:cubicBezTo>
                <a:lnTo>
                  <a:pt x="179994" y="0"/>
                </a:lnTo>
                <a:cubicBezTo>
                  <a:pt x="186905" y="0"/>
                  <a:pt x="193173" y="4178"/>
                  <a:pt x="195799" y="10556"/>
                </a:cubicBezTo>
                <a:lnTo>
                  <a:pt x="238661" y="113426"/>
                </a:lnTo>
                <a:cubicBezTo>
                  <a:pt x="240857" y="118731"/>
                  <a:pt x="240269" y="124785"/>
                  <a:pt x="237108" y="129553"/>
                </a:cubicBezTo>
                <a:cubicBezTo>
                  <a:pt x="233948" y="134321"/>
                  <a:pt x="228589" y="137160"/>
                  <a:pt x="222856" y="137160"/>
                </a:cubicBezTo>
                <a:lnTo>
                  <a:pt x="17115" y="137160"/>
                </a:lnTo>
                <a:cubicBezTo>
                  <a:pt x="11382" y="137160"/>
                  <a:pt x="6023" y="134321"/>
                  <a:pt x="2863" y="129553"/>
                </a:cubicBezTo>
                <a:cubicBezTo>
                  <a:pt x="-298" y="124785"/>
                  <a:pt x="-888" y="118731"/>
                  <a:pt x="1310" y="113426"/>
                </a:cubicBezTo>
                <a:lnTo>
                  <a:pt x="1313" y="113426"/>
                </a:lnTo>
                <a:moveTo>
                  <a:pt x="29978" y="111443"/>
                </a:moveTo>
                <a:lnTo>
                  <a:pt x="210001" y="111443"/>
                </a:lnTo>
                <a:lnTo>
                  <a:pt x="174263" y="25717"/>
                </a:lnTo>
                <a:lnTo>
                  <a:pt x="65715" y="25717"/>
                </a:lnTo>
                <a:lnTo>
                  <a:pt x="29978" y="111443"/>
                </a:lnTo>
                <a:moveTo>
                  <a:pt x="77126" y="167914"/>
                </a:moveTo>
                <a:lnTo>
                  <a:pt x="77126" y="154305"/>
                </a:lnTo>
                <a:lnTo>
                  <a:pt x="102844" y="154305"/>
                </a:lnTo>
                <a:lnTo>
                  <a:pt x="102844" y="167914"/>
                </a:lnTo>
                <a:cubicBezTo>
                  <a:pt x="102844" y="177021"/>
                  <a:pt x="99254" y="185059"/>
                  <a:pt x="94164" y="190899"/>
                </a:cubicBezTo>
                <a:cubicBezTo>
                  <a:pt x="88753" y="197167"/>
                  <a:pt x="77126" y="213295"/>
                  <a:pt x="77126" y="231458"/>
                </a:cubicBezTo>
                <a:cubicBezTo>
                  <a:pt x="77126" y="237995"/>
                  <a:pt x="79108" y="243835"/>
                  <a:pt x="81625" y="248548"/>
                </a:cubicBezTo>
                <a:cubicBezTo>
                  <a:pt x="81947" y="248602"/>
                  <a:pt x="82321" y="248602"/>
                  <a:pt x="82751" y="248602"/>
                </a:cubicBezTo>
                <a:lnTo>
                  <a:pt x="157225" y="248602"/>
                </a:lnTo>
                <a:cubicBezTo>
                  <a:pt x="157655" y="248602"/>
                  <a:pt x="158029" y="248548"/>
                  <a:pt x="158351" y="248548"/>
                </a:cubicBezTo>
                <a:cubicBezTo>
                  <a:pt x="160815" y="243832"/>
                  <a:pt x="162850" y="237992"/>
                  <a:pt x="162850" y="231458"/>
                </a:cubicBezTo>
                <a:cubicBezTo>
                  <a:pt x="162850" y="214151"/>
                  <a:pt x="151010" y="197274"/>
                  <a:pt x="145385" y="190523"/>
                </a:cubicBezTo>
                <a:cubicBezTo>
                  <a:pt x="140456" y="184683"/>
                  <a:pt x="137134" y="176807"/>
                  <a:pt x="137134" y="168021"/>
                </a:cubicBezTo>
                <a:lnTo>
                  <a:pt x="137134" y="154305"/>
                </a:lnTo>
                <a:lnTo>
                  <a:pt x="162853" y="154305"/>
                </a:lnTo>
                <a:lnTo>
                  <a:pt x="162853" y="168021"/>
                </a:lnTo>
                <a:cubicBezTo>
                  <a:pt x="162853" y="170218"/>
                  <a:pt x="163709" y="172309"/>
                  <a:pt x="165103" y="174020"/>
                </a:cubicBezTo>
                <a:cubicBezTo>
                  <a:pt x="171372" y="181520"/>
                  <a:pt x="188571" y="204506"/>
                  <a:pt x="188571" y="231455"/>
                </a:cubicBezTo>
                <a:cubicBezTo>
                  <a:pt x="188571" y="244529"/>
                  <a:pt x="184124" y="255351"/>
                  <a:pt x="179783" y="262906"/>
                </a:cubicBezTo>
                <a:cubicBezTo>
                  <a:pt x="175228" y="270781"/>
                  <a:pt x="166282" y="274317"/>
                  <a:pt x="157227" y="274317"/>
                </a:cubicBezTo>
                <a:lnTo>
                  <a:pt x="82753" y="274317"/>
                </a:lnTo>
                <a:cubicBezTo>
                  <a:pt x="73646" y="274317"/>
                  <a:pt x="64750" y="270781"/>
                  <a:pt x="60198" y="262906"/>
                </a:cubicBezTo>
                <a:cubicBezTo>
                  <a:pt x="55859" y="255351"/>
                  <a:pt x="51410" y="244529"/>
                  <a:pt x="51410" y="231455"/>
                </a:cubicBezTo>
                <a:cubicBezTo>
                  <a:pt x="51410" y="203647"/>
                  <a:pt x="68340" y="181413"/>
                  <a:pt x="74716" y="174073"/>
                </a:cubicBezTo>
                <a:cubicBezTo>
                  <a:pt x="76216" y="172358"/>
                  <a:pt x="77128" y="170161"/>
                  <a:pt x="77128" y="167911"/>
                </a:cubicBezTo>
                <a:lnTo>
                  <a:pt x="77126" y="167914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815511" y="1635015"/>
            <a:ext cx="235264" cy="274320"/>
          </a:xfrm>
          <a:custGeom>
            <a:avLst/>
            <a:gdLst/>
            <a:ahLst/>
            <a:cxnLst/>
            <a:rect l="l" t="t" r="r" b="b"/>
            <a:pathLst>
              <a:path w="235264" h="274320">
                <a:moveTo>
                  <a:pt x="88643" y="40737"/>
                </a:moveTo>
                <a:cubicBezTo>
                  <a:pt x="75778" y="61626"/>
                  <a:pt x="68365" y="86252"/>
                  <a:pt x="68365" y="112595"/>
                </a:cubicBezTo>
                <a:cubicBezTo>
                  <a:pt x="68365" y="172630"/>
                  <a:pt x="106836" y="223719"/>
                  <a:pt x="160499" y="242282"/>
                </a:cubicBezTo>
                <a:cubicBezTo>
                  <a:pt x="152903" y="243997"/>
                  <a:pt x="145000" y="244916"/>
                  <a:pt x="136853" y="244916"/>
                </a:cubicBezTo>
                <a:cubicBezTo>
                  <a:pt x="77555" y="244916"/>
                  <a:pt x="29403" y="196704"/>
                  <a:pt x="29403" y="137100"/>
                </a:cubicBezTo>
                <a:cubicBezTo>
                  <a:pt x="29403" y="94893"/>
                  <a:pt x="53539" y="58441"/>
                  <a:pt x="88701" y="40739"/>
                </a:cubicBezTo>
                <a:lnTo>
                  <a:pt x="88643" y="40737"/>
                </a:lnTo>
                <a:moveTo>
                  <a:pt x="126685" y="307"/>
                </a:moveTo>
                <a:cubicBezTo>
                  <a:pt x="55807" y="5514"/>
                  <a:pt x="0" y="64753"/>
                  <a:pt x="0" y="137100"/>
                </a:cubicBezTo>
                <a:cubicBezTo>
                  <a:pt x="0" y="212878"/>
                  <a:pt x="61260" y="274320"/>
                  <a:pt x="136914" y="274320"/>
                </a:cubicBezTo>
                <a:cubicBezTo>
                  <a:pt x="166195" y="274320"/>
                  <a:pt x="193274" y="265130"/>
                  <a:pt x="215572" y="249447"/>
                </a:cubicBezTo>
                <a:cubicBezTo>
                  <a:pt x="216737" y="248652"/>
                  <a:pt x="217838" y="247793"/>
                  <a:pt x="218941" y="246998"/>
                </a:cubicBezTo>
                <a:cubicBezTo>
                  <a:pt x="221882" y="244792"/>
                  <a:pt x="224700" y="242463"/>
                  <a:pt x="227455" y="240014"/>
                </a:cubicBezTo>
                <a:cubicBezTo>
                  <a:pt x="229109" y="238543"/>
                  <a:pt x="230702" y="237073"/>
                  <a:pt x="232295" y="235542"/>
                </a:cubicBezTo>
                <a:cubicBezTo>
                  <a:pt x="235358" y="232541"/>
                  <a:pt x="236153" y="227886"/>
                  <a:pt x="234193" y="224087"/>
                </a:cubicBezTo>
                <a:cubicBezTo>
                  <a:pt x="232234" y="220287"/>
                  <a:pt x="228006" y="218145"/>
                  <a:pt x="223778" y="218880"/>
                </a:cubicBezTo>
                <a:cubicBezTo>
                  <a:pt x="221513" y="219248"/>
                  <a:pt x="219245" y="219615"/>
                  <a:pt x="216979" y="219859"/>
                </a:cubicBezTo>
                <a:cubicBezTo>
                  <a:pt x="213916" y="220167"/>
                  <a:pt x="210792" y="220411"/>
                  <a:pt x="207606" y="220471"/>
                </a:cubicBezTo>
                <a:cubicBezTo>
                  <a:pt x="206872" y="220471"/>
                  <a:pt x="206075" y="220471"/>
                  <a:pt x="205341" y="220471"/>
                </a:cubicBezTo>
                <a:lnTo>
                  <a:pt x="205157" y="220471"/>
                </a:lnTo>
                <a:cubicBezTo>
                  <a:pt x="145859" y="220348"/>
                  <a:pt x="97830" y="172139"/>
                  <a:pt x="97830" y="112655"/>
                </a:cubicBezTo>
                <a:cubicBezTo>
                  <a:pt x="97830" y="79084"/>
                  <a:pt x="113084" y="49128"/>
                  <a:pt x="137098" y="29341"/>
                </a:cubicBezTo>
                <a:cubicBezTo>
                  <a:pt x="137709" y="28790"/>
                  <a:pt x="138384" y="28299"/>
                  <a:pt x="139057" y="27748"/>
                </a:cubicBezTo>
                <a:cubicBezTo>
                  <a:pt x="141509" y="25786"/>
                  <a:pt x="144080" y="23948"/>
                  <a:pt x="146715" y="22234"/>
                </a:cubicBezTo>
                <a:cubicBezTo>
                  <a:pt x="148614" y="21007"/>
                  <a:pt x="150573" y="19784"/>
                  <a:pt x="152597" y="18681"/>
                </a:cubicBezTo>
                <a:cubicBezTo>
                  <a:pt x="156333" y="16536"/>
                  <a:pt x="158234" y="12248"/>
                  <a:pt x="157314" y="8084"/>
                </a:cubicBezTo>
                <a:cubicBezTo>
                  <a:pt x="156394" y="3917"/>
                  <a:pt x="152841" y="796"/>
                  <a:pt x="148553" y="428"/>
                </a:cubicBezTo>
                <a:cubicBezTo>
                  <a:pt x="146348" y="244"/>
                  <a:pt x="144202" y="121"/>
                  <a:pt x="141998" y="60"/>
                </a:cubicBezTo>
                <a:cubicBezTo>
                  <a:pt x="140344" y="0"/>
                  <a:pt x="138629" y="0"/>
                  <a:pt x="136975" y="0"/>
                </a:cubicBezTo>
                <a:cubicBezTo>
                  <a:pt x="134954" y="0"/>
                  <a:pt x="132992" y="60"/>
                  <a:pt x="130971" y="124"/>
                </a:cubicBezTo>
                <a:cubicBezTo>
                  <a:pt x="129562" y="184"/>
                  <a:pt x="128153" y="247"/>
                  <a:pt x="126744" y="368"/>
                </a:cubicBezTo>
                <a:lnTo>
                  <a:pt x="126685" y="307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10772135" y="61298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SlideSpeak</cp:lastModifiedBy>
  <cp:revision>1</cp:revision>
  <dcterms:created xsi:type="dcterms:W3CDTF">2025-06-24T17:42:35Z</dcterms:created>
  <dcterms:modified xsi:type="dcterms:W3CDTF">2025-06-24T17:42:35Z</dcterms:modified>
</cp:coreProperties>
</file>